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0" r:id="rId3"/>
    <p:sldMasterId id="2147483692" r:id="rId4"/>
    <p:sldMasterId id="2147483704" r:id="rId5"/>
    <p:sldMasterId id="2147483706" r:id="rId6"/>
    <p:sldMasterId id="2147483718" r:id="rId7"/>
    <p:sldMasterId id="2147483731" r:id="rId8"/>
    <p:sldMasterId id="2147483743" r:id="rId9"/>
  </p:sldMasterIdLst>
  <p:notesMasterIdLst>
    <p:notesMasterId r:id="rId51"/>
  </p:notesMasterIdLst>
  <p:sldIdLst>
    <p:sldId id="640" r:id="rId10"/>
    <p:sldId id="637" r:id="rId11"/>
    <p:sldId id="669" r:id="rId12"/>
    <p:sldId id="670" r:id="rId13"/>
    <p:sldId id="259" r:id="rId14"/>
    <p:sldId id="652" r:id="rId15"/>
    <p:sldId id="268" r:id="rId16"/>
    <p:sldId id="671" r:id="rId17"/>
    <p:sldId id="693" r:id="rId18"/>
    <p:sldId id="692" r:id="rId19"/>
    <p:sldId id="673" r:id="rId20"/>
    <p:sldId id="258" r:id="rId21"/>
    <p:sldId id="672" r:id="rId22"/>
    <p:sldId id="691" r:id="rId23"/>
    <p:sldId id="275" r:id="rId24"/>
    <p:sldId id="690" r:id="rId25"/>
    <p:sldId id="675" r:id="rId26"/>
    <p:sldId id="674" r:id="rId27"/>
    <p:sldId id="676" r:id="rId28"/>
    <p:sldId id="695" r:id="rId29"/>
    <p:sldId id="677" r:id="rId30"/>
    <p:sldId id="682" r:id="rId31"/>
    <p:sldId id="678" r:id="rId32"/>
    <p:sldId id="681" r:id="rId33"/>
    <p:sldId id="680" r:id="rId34"/>
    <p:sldId id="684" r:id="rId35"/>
    <p:sldId id="683" r:id="rId36"/>
    <p:sldId id="685" r:id="rId37"/>
    <p:sldId id="679" r:id="rId38"/>
    <p:sldId id="687" r:id="rId39"/>
    <p:sldId id="688" r:id="rId40"/>
    <p:sldId id="686" r:id="rId41"/>
    <p:sldId id="689" r:id="rId42"/>
    <p:sldId id="694" r:id="rId43"/>
    <p:sldId id="301" r:id="rId44"/>
    <p:sldId id="512" r:id="rId45"/>
    <p:sldId id="514" r:id="rId46"/>
    <p:sldId id="515" r:id="rId47"/>
    <p:sldId id="516" r:id="rId48"/>
    <p:sldId id="518" r:id="rId49"/>
    <p:sldId id="519" r:id="rId5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946"/>
  </p:normalViewPr>
  <p:slideViewPr>
    <p:cSldViewPr snapToGrid="0" snapToObjects="1" showGuides="1">
      <p:cViewPr varScale="1">
        <p:scale>
          <a:sx n="82" d="100"/>
          <a:sy n="82" d="100"/>
        </p:scale>
        <p:origin x="72" y="14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56CC3-B410-1640-82CA-6834F3DF96B4}" type="datetimeFigureOut">
              <a:rPr lang="en-VN" smtClean="0"/>
              <a:t>04/04/2023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A00DF-5B8F-0341-9155-8A1641C43497}" type="slidenum">
              <a:rPr lang="en-VN" smtClean="0"/>
              <a:t>‹#›</a:t>
            </a:fld>
            <a:endParaRPr lang="en-VN"/>
          </a:p>
        </p:txBody>
      </p:sp>
    </p:spTree>
    <p:extLst>
      <p:ext uri="{BB962C8B-B14F-4D97-AF65-F5344CB8AC3E}">
        <p14:creationId xmlns:p14="http://schemas.microsoft.com/office/powerpoint/2010/main" val="291586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36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994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265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17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226" rtl="0" eaLnBrk="1" fontAlgn="auto" latinLnBrk="0" hangingPunct="1">
              <a:lnSpc>
                <a:spcPct val="100000"/>
              </a:lnSpc>
              <a:spcBef>
                <a:spcPts val="0"/>
              </a:spcBef>
              <a:spcAft>
                <a:spcPts val="0"/>
              </a:spcAft>
              <a:buClrTx/>
              <a:buSzTx/>
              <a:buFontTx/>
              <a:buNone/>
              <a:tabLst/>
              <a:defRPr/>
            </a:pPr>
            <a:fld id="{82C905B5-0133-49B3-9BF1-F4406E365C5D}"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22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5632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6324"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22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22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04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91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5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5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77513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2221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52878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94624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7807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3902694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7890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165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0274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828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04/04/2023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98350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356960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04/04/2023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542850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04/04/2023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706235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04/04/2023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179277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04/04/2023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291793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04/04/2023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047761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04/04/2023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155038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04/04/2023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304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04/04/2023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222651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04/04/2023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537213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04/04/2023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77264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33488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4"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72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1" y="3228536"/>
            <a:ext cx="10472928" cy="1752600"/>
          </a:xfrm>
        </p:spPr>
        <p:txBody>
          <a:bodyPr lIns="0" rIns="18284"/>
          <a:lstStyle>
            <a:lvl1pPr marL="0" marR="54854" indent="0" algn="r">
              <a:buNone/>
              <a:defRPr>
                <a:solidFill>
                  <a:schemeClr val="tx1"/>
                </a:solidFill>
              </a:defRPr>
            </a:lvl1pPr>
            <a:lvl2pPr marL="548536" indent="0" algn="ctr">
              <a:buNone/>
            </a:lvl2pPr>
            <a:lvl3pPr marL="1097071" indent="0" algn="ctr">
              <a:buNone/>
            </a:lvl3pPr>
            <a:lvl4pPr marL="1645608" indent="0" algn="ctr">
              <a:buNone/>
            </a:lvl4pPr>
            <a:lvl5pPr marL="2194144" indent="0" algn="ctr">
              <a:buNone/>
            </a:lvl5pPr>
            <a:lvl6pPr marL="2742679" indent="0" algn="ctr">
              <a:buNone/>
            </a:lvl6pPr>
            <a:lvl7pPr marL="3291215" indent="0" algn="ctr">
              <a:buNone/>
            </a:lvl7pPr>
            <a:lvl8pPr marL="3839750" indent="0" algn="ctr">
              <a:buNone/>
            </a:lvl8pPr>
            <a:lvl9pPr marL="4388286"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08867A2-D643-4953-B8BB-CE41FAF032E9}" type="datetimeFigureOut">
              <a:rPr lang="en-US" smtClean="0"/>
              <a:t>4/4/2023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253983826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08867A2-D643-4953-B8BB-CE41FAF032E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3395888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72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7"/>
            <a:ext cx="10363200" cy="1509712"/>
          </a:xfrm>
        </p:spPr>
        <p:txBody>
          <a:bodyPr lIns="45712" rIns="45712" anchor="t"/>
          <a:lstStyle>
            <a:lvl1pPr marL="0" indent="0">
              <a:buNone/>
              <a:defRPr sz="2760">
                <a:solidFill>
                  <a:schemeClr val="tx1"/>
                </a:solidFill>
              </a:defRPr>
            </a:lvl1pPr>
            <a:lvl2pPr>
              <a:buNone/>
              <a:defRPr sz="2160">
                <a:solidFill>
                  <a:schemeClr val="tx1">
                    <a:tint val="75000"/>
                  </a:schemeClr>
                </a:solidFill>
              </a:defRPr>
            </a:lvl2pPr>
            <a:lvl3pPr>
              <a:buNone/>
              <a:defRPr sz="1920">
                <a:solidFill>
                  <a:schemeClr val="tx1">
                    <a:tint val="75000"/>
                  </a:schemeClr>
                </a:solidFill>
              </a:defRPr>
            </a:lvl3pPr>
            <a:lvl4pPr>
              <a:buNone/>
              <a:defRPr sz="1680">
                <a:solidFill>
                  <a:schemeClr val="tx1">
                    <a:tint val="75000"/>
                  </a:schemeClr>
                </a:solidFill>
              </a:defRPr>
            </a:lvl4pPr>
            <a:lvl5pPr>
              <a:buNone/>
              <a:defRPr sz="168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08867A2-D643-4953-B8BB-CE41FAF032E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369079149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90"/>
            <a:ext cx="10972800" cy="1143001"/>
          </a:xfrm>
        </p:spPr>
        <p:txBody>
          <a:bodyPr/>
          <a:lstStyle/>
          <a:p>
            <a:r>
              <a:rPr kumimoji="0" lang="en-US"/>
              <a:t>Click to edit Master title style</a:t>
            </a:r>
          </a:p>
        </p:txBody>
      </p:sp>
      <p:sp>
        <p:nvSpPr>
          <p:cNvPr id="3" name="Content Placeholder 2"/>
          <p:cNvSpPr>
            <a:spLocks noGrp="1"/>
          </p:cNvSpPr>
          <p:nvPr>
            <p:ph sz="half" idx="1"/>
          </p:nvPr>
        </p:nvSpPr>
        <p:spPr>
          <a:xfrm>
            <a:off x="609601" y="1920088"/>
            <a:ext cx="5384800" cy="4434841"/>
          </a:xfrm>
        </p:spPr>
        <p:txBody>
          <a:bodyPr/>
          <a:lstStyle>
            <a:lvl1pPr>
              <a:defRPr sz="3120"/>
            </a:lvl1pPr>
            <a:lvl2pPr>
              <a:defRPr sz="2880"/>
            </a:lvl2pPr>
            <a:lvl3pPr>
              <a:defRPr sz="2400"/>
            </a:lvl3pPr>
            <a:lvl4pPr>
              <a:defRPr sz="2160"/>
            </a:lvl4pPr>
            <a:lvl5pPr>
              <a:defRPr sz="216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8"/>
            <a:ext cx="5384800" cy="4434841"/>
          </a:xfrm>
        </p:spPr>
        <p:txBody>
          <a:bodyPr/>
          <a:lstStyle>
            <a:lvl1pPr>
              <a:defRPr sz="3120"/>
            </a:lvl1pPr>
            <a:lvl2pPr>
              <a:defRPr sz="2880"/>
            </a:lvl2pPr>
            <a:lvl3pPr>
              <a:defRPr sz="2400"/>
            </a:lvl3pPr>
            <a:lvl4pPr>
              <a:defRPr sz="2160"/>
            </a:lvl4pPr>
            <a:lvl5pPr>
              <a:defRPr sz="216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08867A2-D643-4953-B8BB-CE41FAF032E9}"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4168435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90"/>
            <a:ext cx="10972800" cy="1143001"/>
          </a:xfrm>
        </p:spPr>
        <p:txBody>
          <a:bodyPr tIns="45712"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12" tIns="0" rIns="45712" bIns="0" anchor="ctr">
            <a:noAutofit/>
          </a:bodyPr>
          <a:lstStyle>
            <a:lvl1pPr marL="0" indent="0">
              <a:buNone/>
              <a:defRPr sz="2880" b="1" cap="none" baseline="0">
                <a:solidFill>
                  <a:schemeClr val="tx2"/>
                </a:solidFill>
                <a:effectLst/>
              </a:defRPr>
            </a:lvl1pPr>
            <a:lvl2pPr>
              <a:buNone/>
              <a:defRPr sz="2400" b="1"/>
            </a:lvl2pPr>
            <a:lvl3pPr>
              <a:buNone/>
              <a:defRPr sz="2160" b="1"/>
            </a:lvl3pPr>
            <a:lvl4pPr>
              <a:buNone/>
              <a:defRPr sz="1920" b="1"/>
            </a:lvl4pPr>
            <a:lvl5pPr>
              <a:buNone/>
              <a:defRPr sz="192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3" y="1859760"/>
            <a:ext cx="5389033" cy="654844"/>
          </a:xfrm>
        </p:spPr>
        <p:txBody>
          <a:bodyPr lIns="45712" tIns="0" rIns="45712" bIns="0" anchor="ctr"/>
          <a:lstStyle>
            <a:lvl1pPr marL="0" indent="0">
              <a:buNone/>
              <a:defRPr sz="2880" b="1" cap="none" baseline="0">
                <a:solidFill>
                  <a:schemeClr val="tx2"/>
                </a:solidFill>
                <a:effectLst/>
              </a:defRPr>
            </a:lvl1pPr>
            <a:lvl2pPr>
              <a:buNone/>
              <a:defRPr sz="2400" b="1"/>
            </a:lvl2pPr>
            <a:lvl3pPr>
              <a:buNone/>
              <a:defRPr sz="2160" b="1"/>
            </a:lvl3pPr>
            <a:lvl4pPr>
              <a:buNone/>
              <a:defRPr sz="1920" b="1"/>
            </a:lvl4pPr>
            <a:lvl5pPr>
              <a:buNone/>
              <a:defRPr sz="192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2"/>
            <a:ext cx="5386917" cy="3845720"/>
          </a:xfrm>
        </p:spPr>
        <p:txBody>
          <a:bodyPr tIns="0"/>
          <a:lstStyle>
            <a:lvl1pPr>
              <a:defRPr sz="2760"/>
            </a:lvl1pPr>
            <a:lvl2pPr>
              <a:defRPr sz="2400"/>
            </a:lvl2pPr>
            <a:lvl3pPr>
              <a:defRPr sz="2160"/>
            </a:lvl3pPr>
            <a:lvl4pPr>
              <a:defRPr sz="1920"/>
            </a:lvl4pPr>
            <a:lvl5pPr>
              <a:defRPr sz="192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3" y="2514602"/>
            <a:ext cx="5389033" cy="3845720"/>
          </a:xfrm>
        </p:spPr>
        <p:txBody>
          <a:bodyPr tIns="0"/>
          <a:lstStyle>
            <a:lvl1pPr>
              <a:defRPr sz="2760"/>
            </a:lvl1pPr>
            <a:lvl2pPr>
              <a:defRPr sz="2400"/>
            </a:lvl2pPr>
            <a:lvl3pPr>
              <a:defRPr sz="2160"/>
            </a:lvl3pPr>
            <a:lvl4pPr>
              <a:defRPr sz="1920"/>
            </a:lvl4pPr>
            <a:lvl5pPr>
              <a:defRPr sz="192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08867A2-D643-4953-B8BB-CE41FAF032E9}"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901198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90"/>
            <a:ext cx="11074400" cy="1143001"/>
          </a:xfrm>
        </p:spPr>
        <p:txBody>
          <a:bodyPr vert="horz" tIns="45712"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08867A2-D643-4953-B8BB-CE41FAF032E9}"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235365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867A2-D643-4953-B8BB-CE41FAF032E9}"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2707630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514354"/>
            <a:ext cx="3657600" cy="1162051"/>
          </a:xfrm>
        </p:spPr>
        <p:txBody>
          <a:bodyPr lIns="0" anchor="b">
            <a:noAutofit/>
          </a:bodyPr>
          <a:lstStyle>
            <a:lvl1pPr algn="l" rtl="0">
              <a:spcBef>
                <a:spcPct val="0"/>
              </a:spcBef>
              <a:buNone/>
              <a:defRPr sz="312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1" y="1676400"/>
            <a:ext cx="3657600" cy="4572000"/>
          </a:xfrm>
        </p:spPr>
        <p:txBody>
          <a:bodyPr lIns="18284" rIns="18284"/>
          <a:lstStyle>
            <a:lvl1pPr marL="0" indent="0" algn="l">
              <a:buNone/>
              <a:defRPr sz="1680"/>
            </a:lvl1pPr>
            <a:lvl2pPr indent="0" algn="l">
              <a:buNone/>
              <a:defRPr sz="1440"/>
            </a:lvl2pPr>
            <a:lvl3pPr indent="0" algn="l">
              <a:buNone/>
              <a:defRPr sz="1200"/>
            </a:lvl3pPr>
            <a:lvl4pPr indent="0" algn="l">
              <a:buNone/>
              <a:defRPr sz="1080"/>
            </a:lvl4pPr>
            <a:lvl5pPr indent="0" algn="l">
              <a:buNone/>
              <a:defRPr sz="108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5" y="1676400"/>
            <a:ext cx="6815667" cy="4572000"/>
          </a:xfrm>
        </p:spPr>
        <p:txBody>
          <a:bodyPr tIns="0"/>
          <a:lstStyle>
            <a:lvl1pPr>
              <a:defRPr sz="3360"/>
            </a:lvl1pPr>
            <a:lvl2pPr>
              <a:defRPr sz="3120"/>
            </a:lvl2pPr>
            <a:lvl3pPr>
              <a:defRPr sz="2880"/>
            </a:lvl3pPr>
            <a:lvl4pPr>
              <a:defRPr sz="2400"/>
            </a:lvl4pPr>
            <a:lvl5pPr>
              <a:defRPr sz="216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08867A2-D643-4953-B8BB-CE41FAF032E9}"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2403747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8" y="1108076"/>
            <a:ext cx="7010401"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9708" tIns="54854" rIns="109708" bIns="54854" rtlCol="0" anchor="ctr"/>
          <a:lstStyle/>
          <a:p>
            <a:pPr algn="ctr" eaLnBrk="1" latinLnBrk="0" hangingPunct="1"/>
            <a:endParaRPr kumimoji="0" lang="en-US" sz="2160"/>
          </a:p>
        </p:txBody>
      </p:sp>
      <p:sp>
        <p:nvSpPr>
          <p:cNvPr id="12" name="Right Triangle 11"/>
          <p:cNvSpPr/>
          <p:nvPr/>
        </p:nvSpPr>
        <p:spPr>
          <a:xfrm rot="420000" flipV="1">
            <a:off x="10672180"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9708" tIns="54854" rIns="109708" bIns="54854" rtlCol="0" anchor="ctr"/>
          <a:lstStyle/>
          <a:p>
            <a:pPr algn="ctr" eaLnBrk="1" latinLnBrk="0" hangingPunct="1"/>
            <a:endParaRPr kumimoji="0" lang="en-US" sz="2160"/>
          </a:p>
        </p:txBody>
      </p:sp>
      <p:sp>
        <p:nvSpPr>
          <p:cNvPr id="2" name="Title 1"/>
          <p:cNvSpPr>
            <a:spLocks noGrp="1"/>
          </p:cNvSpPr>
          <p:nvPr>
            <p:ph type="title"/>
          </p:nvPr>
        </p:nvSpPr>
        <p:spPr>
          <a:xfrm>
            <a:off x="812804" y="1176997"/>
            <a:ext cx="2950465" cy="1582621"/>
          </a:xfrm>
        </p:spPr>
        <p:txBody>
          <a:bodyPr vert="horz" lIns="45712" tIns="45712" rIns="45712" bIns="45712" anchor="b"/>
          <a:lstStyle>
            <a:lvl1pPr algn="l">
              <a:buNone/>
              <a:defRPr sz="24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3995" rIns="45712" bIns="45712" anchor="t"/>
          <a:lstStyle>
            <a:lvl1pPr marL="0" indent="0" algn="l">
              <a:spcBef>
                <a:spcPts val="300"/>
              </a:spcBef>
              <a:buFontTx/>
              <a:buNone/>
              <a:defRPr sz="1560"/>
            </a:lvl1pPr>
            <a:lvl2pPr>
              <a:defRPr sz="1440"/>
            </a:lvl2pPr>
            <a:lvl3pPr>
              <a:defRPr sz="1200"/>
            </a:lvl3pPr>
            <a:lvl4pPr>
              <a:defRPr sz="1080"/>
            </a:lvl4pPr>
            <a:lvl5pPr>
              <a:defRPr sz="108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08867A2-D643-4953-B8BB-CE41FAF032E9}"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1" y="6356353"/>
            <a:ext cx="812800" cy="365125"/>
          </a:xfrm>
        </p:spPr>
        <p:txBody>
          <a:bodyPr/>
          <a:lstStyle/>
          <a:p>
            <a:fld id="{72FBE11A-1E30-49BA-8865-78BA018F0615}" type="slidenum">
              <a:rPr lang="en-US" smtClean="0"/>
              <a:t>‹#›</a:t>
            </a:fld>
            <a:endParaRPr lang="en-US"/>
          </a:p>
        </p:txBody>
      </p:sp>
      <p:sp>
        <p:nvSpPr>
          <p:cNvPr id="3" name="Picture Placeholder 2"/>
          <p:cNvSpPr>
            <a:spLocks noGrp="1"/>
          </p:cNvSpPr>
          <p:nvPr>
            <p:ph type="pic" idx="1"/>
          </p:nvPr>
        </p:nvSpPr>
        <p:spPr>
          <a:xfrm rot="420000">
            <a:off x="4647728" y="1199516"/>
            <a:ext cx="6156961" cy="3931920"/>
          </a:xfrm>
          <a:prstGeom prst="rect">
            <a:avLst/>
          </a:prstGeom>
          <a:solidFill>
            <a:schemeClr val="bg2"/>
          </a:solidFill>
          <a:ln w="3000" cap="rnd">
            <a:solidFill>
              <a:srgbClr val="C0C0C0"/>
            </a:solidFill>
            <a:round/>
          </a:ln>
          <a:effectLst/>
        </p:spPr>
        <p:txBody>
          <a:bodyPr/>
          <a:lstStyle>
            <a:lvl1pPr marL="0" indent="0">
              <a:buNone/>
              <a:defRPr sz="3840"/>
            </a:lvl1pPr>
          </a:lstStyle>
          <a:p>
            <a:r>
              <a:rPr kumimoji="0" lang="en-US"/>
              <a:t>Click icon to add picture</a:t>
            </a:r>
            <a:endParaRPr kumimoji="0" lang="en-US" dirty="0"/>
          </a:p>
        </p:txBody>
      </p:sp>
      <p:sp>
        <p:nvSpPr>
          <p:cNvPr id="10" name="Freeform 9"/>
          <p:cNvSpPr>
            <a:spLocks/>
          </p:cNvSpPr>
          <p:nvPr/>
        </p:nvSpPr>
        <p:spPr bwMode="auto">
          <a:xfrm flipV="1">
            <a:off x="-12700" y="581660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9708" tIns="54854" rIns="109708" bIns="54854" anchor="t" compatLnSpc="1"/>
          <a:lstStyle/>
          <a:p>
            <a:pPr marL="0" algn="l" rtl="0" eaLnBrk="1" latinLnBrk="0" hangingPunct="1"/>
            <a:endParaRPr kumimoji="0" lang="en-US" sz="2160">
              <a:solidFill>
                <a:schemeClr val="tx1"/>
              </a:solidFill>
              <a:latin typeface="+mn-lt"/>
              <a:ea typeface="+mn-ea"/>
              <a:cs typeface="+mn-cs"/>
            </a:endParaRPr>
          </a:p>
        </p:txBody>
      </p:sp>
      <p:sp>
        <p:nvSpPr>
          <p:cNvPr id="11" name="Freeform 10"/>
          <p:cNvSpPr>
            <a:spLocks/>
          </p:cNvSpPr>
          <p:nvPr/>
        </p:nvSpPr>
        <p:spPr bwMode="auto">
          <a:xfrm flipV="1">
            <a:off x="5842001" y="6219827"/>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9708" tIns="54854" rIns="109708" bIns="54854" anchor="t" compatLnSpc="1"/>
          <a:lstStyle/>
          <a:p>
            <a:pPr marL="0" algn="l" rtl="0" eaLnBrk="1" latinLnBrk="0" hangingPunct="1"/>
            <a:endParaRPr kumimoji="0" lang="en-US" sz="2160">
              <a:solidFill>
                <a:schemeClr val="tx1"/>
              </a:solidFill>
              <a:latin typeface="+mn-lt"/>
              <a:ea typeface="+mn-ea"/>
              <a:cs typeface="+mn-cs"/>
            </a:endParaRPr>
          </a:p>
        </p:txBody>
      </p:sp>
    </p:spTree>
    <p:extLst>
      <p:ext uri="{BB962C8B-B14F-4D97-AF65-F5344CB8AC3E}">
        <p14:creationId xmlns:p14="http://schemas.microsoft.com/office/powerpoint/2010/main" val="579833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08867A2-D643-4953-B8BB-CE41FAF032E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328723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886157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4" y="914402"/>
            <a:ext cx="2743201"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08867A2-D643-4953-B8BB-CE41FAF032E9}"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BE11A-1E30-49BA-8865-78BA018F0615}" type="slidenum">
              <a:rPr lang="en-US" smtClean="0"/>
              <a:t>‹#›</a:t>
            </a:fld>
            <a:endParaRPr lang="en-US"/>
          </a:p>
        </p:txBody>
      </p:sp>
    </p:spTree>
    <p:extLst>
      <p:ext uri="{BB962C8B-B14F-4D97-AF65-F5344CB8AC3E}">
        <p14:creationId xmlns:p14="http://schemas.microsoft.com/office/powerpoint/2010/main" val="948138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2"/>
            <a:ext cx="10957984" cy="1131887"/>
          </a:xfrm>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pPr>
              <a:defRPr/>
            </a:pPr>
            <a:endParaRPr lang="vi-VN">
              <a:solidFill>
                <a:srgbClr val="000000"/>
              </a:solidFill>
            </a:endParaRPr>
          </a:p>
        </p:txBody>
      </p:sp>
      <p:sp>
        <p:nvSpPr>
          <p:cNvPr id="4" name="Footer Placeholder 3"/>
          <p:cNvSpPr>
            <a:spLocks noGrp="1"/>
          </p:cNvSpPr>
          <p:nvPr>
            <p:ph type="ftr" idx="11"/>
          </p:nvPr>
        </p:nvSpPr>
        <p:spPr/>
        <p:txBody>
          <a:bodyPr/>
          <a:lstStyle>
            <a:lvl1pPr>
              <a:defRPr/>
            </a:lvl1pPr>
          </a:lstStyle>
          <a:p>
            <a:pPr>
              <a:defRPr/>
            </a:pPr>
            <a:endParaRPr lang="vi-VN">
              <a:solidFill>
                <a:srgbClr val="000000"/>
              </a:solidFill>
            </a:endParaRPr>
          </a:p>
        </p:txBody>
      </p:sp>
      <p:sp>
        <p:nvSpPr>
          <p:cNvPr id="5" name="Slide Number Placeholder 4"/>
          <p:cNvSpPr>
            <a:spLocks noGrp="1"/>
          </p:cNvSpPr>
          <p:nvPr>
            <p:ph type="sldNum" idx="12"/>
          </p:nvPr>
        </p:nvSpPr>
        <p:spPr/>
        <p:txBody>
          <a:bodyPr/>
          <a:lstStyle>
            <a:lvl1pPr>
              <a:defRPr/>
            </a:lvl1pPr>
          </a:lstStyle>
          <a:p>
            <a:pPr>
              <a:defRPr/>
            </a:pPr>
            <a:fld id="{0F4FE9C8-15E2-4E55-8217-6309EAA83A4D}"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541113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879778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36029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225436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716933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66401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444602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933403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96865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127214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63314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167156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559276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8181-4CFB-1D07-2FCC-5E31CBB29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0D344F4-99B4-8612-22FD-DA2791F3D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C4DCAE5-87AA-7151-98B2-5204146C1873}"/>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1D5B4F9-E5E3-5DD2-5D48-0077B6FADB28}"/>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2B9AFE13-1A57-595D-AA43-1545FA4B63A5}"/>
              </a:ext>
            </a:extLst>
          </p:cNvPr>
          <p:cNvSpPr>
            <a:spLocks noGrp="1"/>
          </p:cNvSpPr>
          <p:nvPr>
            <p:ph type="sldNum" sz="quarter" idx="12"/>
          </p:nvPr>
        </p:nvSpPr>
        <p:spPr/>
        <p:txBody>
          <a:bodyPr/>
          <a:lstStyle>
            <a:lvl1pPr>
              <a:defRPr/>
            </a:lvl1pPr>
          </a:lstStyle>
          <a:p>
            <a:fld id="{44DA48C6-0D8B-1E4F-A54B-7BB874A6CD38}" type="slidenum">
              <a:rPr lang="en-US" altLang="en-VN"/>
              <a:pPr/>
              <a:t>‹#›</a:t>
            </a:fld>
            <a:endParaRPr lang="en-US" altLang="en-VN"/>
          </a:p>
        </p:txBody>
      </p:sp>
    </p:spTree>
    <p:extLst>
      <p:ext uri="{BB962C8B-B14F-4D97-AF65-F5344CB8AC3E}">
        <p14:creationId xmlns:p14="http://schemas.microsoft.com/office/powerpoint/2010/main" val="1885943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6167-6587-6021-9DE2-42D6FFACFF8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6321F2B-69A4-9EE5-1F17-C1416AC2D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32E63F3-AAB7-20E1-EDFD-D9963382D764}"/>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5DDAC4A8-F820-78B0-65AC-6C641CA1D7AF}"/>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4AFD2DE5-16A0-F5D2-E509-2C752EBB8E29}"/>
              </a:ext>
            </a:extLst>
          </p:cNvPr>
          <p:cNvSpPr>
            <a:spLocks noGrp="1"/>
          </p:cNvSpPr>
          <p:nvPr>
            <p:ph type="sldNum" sz="quarter" idx="12"/>
          </p:nvPr>
        </p:nvSpPr>
        <p:spPr/>
        <p:txBody>
          <a:bodyPr/>
          <a:lstStyle>
            <a:lvl1pPr>
              <a:defRPr/>
            </a:lvl1pPr>
          </a:lstStyle>
          <a:p>
            <a:fld id="{F6A6ACB3-BA58-CA49-8D17-0FA980E0A1E9}" type="slidenum">
              <a:rPr lang="en-US" altLang="en-VN"/>
              <a:pPr/>
              <a:t>‹#›</a:t>
            </a:fld>
            <a:endParaRPr lang="en-US" altLang="en-VN"/>
          </a:p>
        </p:txBody>
      </p:sp>
    </p:spTree>
    <p:extLst>
      <p:ext uri="{BB962C8B-B14F-4D97-AF65-F5344CB8AC3E}">
        <p14:creationId xmlns:p14="http://schemas.microsoft.com/office/powerpoint/2010/main" val="3349983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11A5-A9E2-746A-7D36-20070425D52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7ADCA2DC-FA4B-0B61-3422-7FCAF075660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6296317-552B-E406-BC36-D3D349FE6960}"/>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C3BA6191-9BF3-F31B-7FC9-DFB0329DC117}"/>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04D272EE-0FD4-4546-4D11-12579C2956EC}"/>
              </a:ext>
            </a:extLst>
          </p:cNvPr>
          <p:cNvSpPr>
            <a:spLocks noGrp="1"/>
          </p:cNvSpPr>
          <p:nvPr>
            <p:ph type="sldNum" sz="quarter" idx="12"/>
          </p:nvPr>
        </p:nvSpPr>
        <p:spPr/>
        <p:txBody>
          <a:bodyPr/>
          <a:lstStyle>
            <a:lvl1pPr>
              <a:defRPr/>
            </a:lvl1pPr>
          </a:lstStyle>
          <a:p>
            <a:fld id="{5FF2F520-2392-3849-B089-AF6283B3B297}" type="slidenum">
              <a:rPr lang="en-US" altLang="en-VN"/>
              <a:pPr/>
              <a:t>‹#›</a:t>
            </a:fld>
            <a:endParaRPr lang="en-US" altLang="en-VN"/>
          </a:p>
        </p:txBody>
      </p:sp>
    </p:spTree>
    <p:extLst>
      <p:ext uri="{BB962C8B-B14F-4D97-AF65-F5344CB8AC3E}">
        <p14:creationId xmlns:p14="http://schemas.microsoft.com/office/powerpoint/2010/main" val="219927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8E20-EA6B-E16C-6BC5-F0238F0374B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8A803D3-3878-55BA-BC56-C5F62D041051}"/>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12557478-438D-52B0-8392-0C82BA3F6D5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1C35B5A-4930-C109-A926-50F5DA4D3F1A}"/>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E1634669-2A02-C383-A961-7B002E3CADCE}"/>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0F23F867-D983-19F0-8ABC-F840FACD2027}"/>
              </a:ext>
            </a:extLst>
          </p:cNvPr>
          <p:cNvSpPr>
            <a:spLocks noGrp="1"/>
          </p:cNvSpPr>
          <p:nvPr>
            <p:ph type="sldNum" sz="quarter" idx="12"/>
          </p:nvPr>
        </p:nvSpPr>
        <p:spPr/>
        <p:txBody>
          <a:bodyPr/>
          <a:lstStyle>
            <a:lvl1pPr>
              <a:defRPr/>
            </a:lvl1pPr>
          </a:lstStyle>
          <a:p>
            <a:fld id="{79D5CFAF-0C98-AF43-8E28-3BFB9275CA87}" type="slidenum">
              <a:rPr lang="en-US" altLang="en-VN"/>
              <a:pPr/>
              <a:t>‹#›</a:t>
            </a:fld>
            <a:endParaRPr lang="en-US" altLang="en-VN"/>
          </a:p>
        </p:txBody>
      </p:sp>
    </p:spTree>
    <p:extLst>
      <p:ext uri="{BB962C8B-B14F-4D97-AF65-F5344CB8AC3E}">
        <p14:creationId xmlns:p14="http://schemas.microsoft.com/office/powerpoint/2010/main" val="1632122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0A49-D2E9-4E81-ED46-A4EB4DAF8B44}"/>
              </a:ext>
            </a:extLst>
          </p:cNvPr>
          <p:cNvSpPr>
            <a:spLocks noGrp="1"/>
          </p:cNvSpPr>
          <p:nvPr>
            <p:ph type="title"/>
          </p:nvPr>
        </p:nvSpPr>
        <p:spPr>
          <a:xfrm>
            <a:off x="840317" y="365126"/>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19BBECA-9A8A-F832-5643-01EB6972D47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4BEA14-4BFB-35DC-6ED6-8961B88A93D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DA178416-5AB3-6787-CE0C-E94E2A56ADF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B3B8B-C300-66A3-E75C-B72E4E20878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8C5AD403-23ED-7E9E-8681-1175DF5874B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81372117-EF86-5BF6-F019-90111F853A86}"/>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18393E86-DC7E-0771-76CD-887D0C7E21EA}"/>
              </a:ext>
            </a:extLst>
          </p:cNvPr>
          <p:cNvSpPr>
            <a:spLocks noGrp="1"/>
          </p:cNvSpPr>
          <p:nvPr>
            <p:ph type="sldNum" sz="quarter" idx="12"/>
          </p:nvPr>
        </p:nvSpPr>
        <p:spPr/>
        <p:txBody>
          <a:bodyPr/>
          <a:lstStyle>
            <a:lvl1pPr>
              <a:defRPr/>
            </a:lvl1pPr>
          </a:lstStyle>
          <a:p>
            <a:fld id="{C6E7950A-FB15-EF47-A9DE-A942AC60315C}" type="slidenum">
              <a:rPr lang="en-US" altLang="en-VN"/>
              <a:pPr/>
              <a:t>‹#›</a:t>
            </a:fld>
            <a:endParaRPr lang="en-US" altLang="en-VN"/>
          </a:p>
        </p:txBody>
      </p:sp>
    </p:spTree>
    <p:extLst>
      <p:ext uri="{BB962C8B-B14F-4D97-AF65-F5344CB8AC3E}">
        <p14:creationId xmlns:p14="http://schemas.microsoft.com/office/powerpoint/2010/main" val="3381664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C9DC6-D58B-A8F7-7828-FBB2704340D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3F37CD36-A0F2-F653-B7D8-93EEEDAD48B3}"/>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1D27AA45-71B8-771E-0A58-EE51ABD45774}"/>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2BC34883-0EA2-697D-BF5F-29CEAB5D8824}"/>
              </a:ext>
            </a:extLst>
          </p:cNvPr>
          <p:cNvSpPr>
            <a:spLocks noGrp="1"/>
          </p:cNvSpPr>
          <p:nvPr>
            <p:ph type="sldNum" sz="quarter" idx="12"/>
          </p:nvPr>
        </p:nvSpPr>
        <p:spPr/>
        <p:txBody>
          <a:bodyPr/>
          <a:lstStyle>
            <a:lvl1pPr>
              <a:defRPr/>
            </a:lvl1pPr>
          </a:lstStyle>
          <a:p>
            <a:fld id="{AB18B2E4-28AF-9745-B27B-B985A357BCDF}" type="slidenum">
              <a:rPr lang="en-US" altLang="en-VN"/>
              <a:pPr/>
              <a:t>‹#›</a:t>
            </a:fld>
            <a:endParaRPr lang="en-US" altLang="en-VN"/>
          </a:p>
        </p:txBody>
      </p:sp>
    </p:spTree>
    <p:extLst>
      <p:ext uri="{BB962C8B-B14F-4D97-AF65-F5344CB8AC3E}">
        <p14:creationId xmlns:p14="http://schemas.microsoft.com/office/powerpoint/2010/main" val="3602966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685AD4-D596-73DA-0566-20E4B233469C}"/>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B9A01079-9C20-2118-9B67-69FE2496D2AE}"/>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81C5265C-6A6C-0A53-45DB-4A3BFFB8AFE9}"/>
              </a:ext>
            </a:extLst>
          </p:cNvPr>
          <p:cNvSpPr>
            <a:spLocks noGrp="1"/>
          </p:cNvSpPr>
          <p:nvPr>
            <p:ph type="sldNum" sz="quarter" idx="12"/>
          </p:nvPr>
        </p:nvSpPr>
        <p:spPr/>
        <p:txBody>
          <a:bodyPr/>
          <a:lstStyle>
            <a:lvl1pPr>
              <a:defRPr/>
            </a:lvl1pPr>
          </a:lstStyle>
          <a:p>
            <a:fld id="{5D2F1927-05DA-ED41-942E-359D144CEFAE}" type="slidenum">
              <a:rPr lang="en-US" altLang="en-VN"/>
              <a:pPr/>
              <a:t>‹#›</a:t>
            </a:fld>
            <a:endParaRPr lang="en-US" altLang="en-VN"/>
          </a:p>
        </p:txBody>
      </p:sp>
    </p:spTree>
    <p:extLst>
      <p:ext uri="{BB962C8B-B14F-4D97-AF65-F5344CB8AC3E}">
        <p14:creationId xmlns:p14="http://schemas.microsoft.com/office/powerpoint/2010/main" val="393514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326372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FC3E-4457-31B9-F52F-E8701A79E3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FB6014D-8F2F-65CC-C1A5-F597E9FC9FF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8172439-F78C-4A48-D032-7C7EAB3FBCB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19C33-44FB-3344-A76E-44E14D8EF41F}"/>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81E0DB4A-E012-1BD5-F449-DC7BD94EB9CF}"/>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49A56172-6258-B8A8-E7C7-03B92B93219F}"/>
              </a:ext>
            </a:extLst>
          </p:cNvPr>
          <p:cNvSpPr>
            <a:spLocks noGrp="1"/>
          </p:cNvSpPr>
          <p:nvPr>
            <p:ph type="sldNum" sz="quarter" idx="12"/>
          </p:nvPr>
        </p:nvSpPr>
        <p:spPr/>
        <p:txBody>
          <a:bodyPr/>
          <a:lstStyle>
            <a:lvl1pPr>
              <a:defRPr/>
            </a:lvl1pPr>
          </a:lstStyle>
          <a:p>
            <a:fld id="{C0B515CC-8390-1440-8196-2486AE416131}" type="slidenum">
              <a:rPr lang="en-US" altLang="en-VN"/>
              <a:pPr/>
              <a:t>‹#›</a:t>
            </a:fld>
            <a:endParaRPr lang="en-US" altLang="en-VN"/>
          </a:p>
        </p:txBody>
      </p:sp>
    </p:spTree>
    <p:extLst>
      <p:ext uri="{BB962C8B-B14F-4D97-AF65-F5344CB8AC3E}">
        <p14:creationId xmlns:p14="http://schemas.microsoft.com/office/powerpoint/2010/main" val="1911778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BC25-3C6A-2535-D989-28087687FD0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5517537-5A43-DF92-3CB6-6F0D50327A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B924406-210F-5427-A0BB-0FF3B627B2C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E7BCC-1CD1-B064-CCC0-416ADEF91672}"/>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2E5AB185-5E0B-6D29-4934-14A46F6F512E}"/>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EF43CD84-22EE-C0E0-72F6-241DDAC4D12F}"/>
              </a:ext>
            </a:extLst>
          </p:cNvPr>
          <p:cNvSpPr>
            <a:spLocks noGrp="1"/>
          </p:cNvSpPr>
          <p:nvPr>
            <p:ph type="sldNum" sz="quarter" idx="12"/>
          </p:nvPr>
        </p:nvSpPr>
        <p:spPr/>
        <p:txBody>
          <a:bodyPr/>
          <a:lstStyle>
            <a:lvl1pPr>
              <a:defRPr/>
            </a:lvl1pPr>
          </a:lstStyle>
          <a:p>
            <a:fld id="{AF450617-2FE5-8341-914B-76CAE907F581}" type="slidenum">
              <a:rPr lang="en-US" altLang="en-VN"/>
              <a:pPr/>
              <a:t>‹#›</a:t>
            </a:fld>
            <a:endParaRPr lang="en-US" altLang="en-VN"/>
          </a:p>
        </p:txBody>
      </p:sp>
    </p:spTree>
    <p:extLst>
      <p:ext uri="{BB962C8B-B14F-4D97-AF65-F5344CB8AC3E}">
        <p14:creationId xmlns:p14="http://schemas.microsoft.com/office/powerpoint/2010/main" val="17668440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9C5B-B6D7-291A-F877-B6BAB0611E0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6D5021E-05E8-55C7-840E-6E4BB2D368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0543A5D-43E4-28C9-48A0-F852B41A605D}"/>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DEFA3FEC-7E57-99E0-BFE1-BBD3DCD8893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6578F741-9569-240E-193D-49FC13096214}"/>
              </a:ext>
            </a:extLst>
          </p:cNvPr>
          <p:cNvSpPr>
            <a:spLocks noGrp="1"/>
          </p:cNvSpPr>
          <p:nvPr>
            <p:ph type="sldNum" sz="quarter" idx="12"/>
          </p:nvPr>
        </p:nvSpPr>
        <p:spPr/>
        <p:txBody>
          <a:bodyPr/>
          <a:lstStyle>
            <a:lvl1pPr>
              <a:defRPr/>
            </a:lvl1pPr>
          </a:lstStyle>
          <a:p>
            <a:fld id="{29B30E30-CC24-9341-8640-0F873F924146}" type="slidenum">
              <a:rPr lang="en-US" altLang="en-VN"/>
              <a:pPr/>
              <a:t>‹#›</a:t>
            </a:fld>
            <a:endParaRPr lang="en-US" altLang="en-VN"/>
          </a:p>
        </p:txBody>
      </p:sp>
    </p:spTree>
    <p:extLst>
      <p:ext uri="{BB962C8B-B14F-4D97-AF65-F5344CB8AC3E}">
        <p14:creationId xmlns:p14="http://schemas.microsoft.com/office/powerpoint/2010/main" val="2258787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1679B-5480-C9B8-B9E1-BBC540FE854C}"/>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31CB46E-9E92-D556-2091-F87DF7FE7050}"/>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3F3DD19-E72B-5F3D-F746-E9D77963F209}"/>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14E0E12E-8127-4C07-BF62-8E192EC2C4DC}"/>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DD313943-F998-D230-B523-89C8DC55E424}"/>
              </a:ext>
            </a:extLst>
          </p:cNvPr>
          <p:cNvSpPr>
            <a:spLocks noGrp="1"/>
          </p:cNvSpPr>
          <p:nvPr>
            <p:ph type="sldNum" sz="quarter" idx="12"/>
          </p:nvPr>
        </p:nvSpPr>
        <p:spPr/>
        <p:txBody>
          <a:bodyPr/>
          <a:lstStyle>
            <a:lvl1pPr>
              <a:defRPr/>
            </a:lvl1pPr>
          </a:lstStyle>
          <a:p>
            <a:fld id="{BB0D8E7F-388A-C948-95CD-B968B280091A}" type="slidenum">
              <a:rPr lang="en-US" altLang="en-VN"/>
              <a:pPr/>
              <a:t>‹#›</a:t>
            </a:fld>
            <a:endParaRPr lang="en-US" altLang="en-VN"/>
          </a:p>
        </p:txBody>
      </p:sp>
    </p:spTree>
    <p:extLst>
      <p:ext uri="{BB962C8B-B14F-4D97-AF65-F5344CB8AC3E}">
        <p14:creationId xmlns:p14="http://schemas.microsoft.com/office/powerpoint/2010/main" val="3674372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5272E1-D29D-EB0C-D008-2653BAE9AF9F}"/>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3" name="Date Placeholder 2">
            <a:extLst>
              <a:ext uri="{FF2B5EF4-FFF2-40B4-BE49-F238E27FC236}">
                <a16:creationId xmlns:a16="http://schemas.microsoft.com/office/drawing/2014/main" id="{27260BC1-FBC7-E338-BF83-7FD6812D1FFF}"/>
              </a:ext>
            </a:extLst>
          </p:cNvPr>
          <p:cNvSpPr>
            <a:spLocks noGrp="1"/>
          </p:cNvSpPr>
          <p:nvPr>
            <p:ph type="dt" sz="half" idx="10"/>
          </p:nvPr>
        </p:nvSpPr>
        <p:spPr>
          <a:xfrm>
            <a:off x="609600" y="6245225"/>
            <a:ext cx="2844800" cy="476250"/>
          </a:xfrm>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95AADCE6-0CDD-6D9A-13F2-3B26D8E4E246}"/>
              </a:ext>
            </a:extLst>
          </p:cNvPr>
          <p:cNvSpPr>
            <a:spLocks noGrp="1"/>
          </p:cNvSpPr>
          <p:nvPr>
            <p:ph type="ftr" sz="quarter" idx="11"/>
          </p:nvPr>
        </p:nvSpPr>
        <p:spPr>
          <a:xfrm>
            <a:off x="4165600" y="6245225"/>
            <a:ext cx="3860800" cy="476250"/>
          </a:xfrm>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5DD7EDF1-2464-631A-50C6-3DF2D240A41B}"/>
              </a:ext>
            </a:extLst>
          </p:cNvPr>
          <p:cNvSpPr>
            <a:spLocks noGrp="1"/>
          </p:cNvSpPr>
          <p:nvPr>
            <p:ph type="sldNum" sz="quarter" idx="12"/>
          </p:nvPr>
        </p:nvSpPr>
        <p:spPr>
          <a:xfrm>
            <a:off x="8737600" y="6245225"/>
            <a:ext cx="2844800" cy="476250"/>
          </a:xfrm>
        </p:spPr>
        <p:txBody>
          <a:bodyPr/>
          <a:lstStyle>
            <a:lvl1pPr>
              <a:defRPr/>
            </a:lvl1pPr>
          </a:lstStyle>
          <a:p>
            <a:fld id="{676CB943-03A0-CB48-8B2F-563236B0EC1F}" type="slidenum">
              <a:rPr lang="en-US" altLang="en-VN"/>
              <a:pPr/>
              <a:t>‹#›</a:t>
            </a:fld>
            <a:endParaRPr lang="en-US" altLang="en-VN"/>
          </a:p>
        </p:txBody>
      </p:sp>
    </p:spTree>
    <p:extLst>
      <p:ext uri="{BB962C8B-B14F-4D97-AF65-F5344CB8AC3E}">
        <p14:creationId xmlns:p14="http://schemas.microsoft.com/office/powerpoint/2010/main" val="2792174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4/4/2023</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203617014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4/4/2023</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5816600" y="1027114"/>
            <a:ext cx="609600" cy="441325"/>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418014011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07434" y="142875"/>
            <a:ext cx="11777133" cy="2139950"/>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4/4/2023</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414027187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7721601" y="6410326"/>
            <a:ext cx="4059767" cy="365125"/>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4/4/2023</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242209478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4/4/2023</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406400" y="6410326"/>
            <a:ext cx="4775200" cy="365125"/>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5791200" y="1042989"/>
            <a:ext cx="609600" cy="441325"/>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10363659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829892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4/4/2023</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5791200" y="1036639"/>
            <a:ext cx="609600" cy="441325"/>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386648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4/4/2023</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5689600" y="6324601"/>
            <a:ext cx="812800" cy="441325"/>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4254924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1"/>
            <a:ext cx="12192000" cy="11906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4/4/2023</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402168" y="6410326"/>
            <a:ext cx="4510617"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632855852"/>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7717367" y="6405564"/>
            <a:ext cx="4059767" cy="365125"/>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4/4/2023</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402168" y="6410326"/>
            <a:ext cx="4779433"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8482936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4/4/2023</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24190351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9220200" y="3009901"/>
            <a:ext cx="609600" cy="441325"/>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4/4/2023</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295373637"/>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60720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45826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85" lvl="0" indent="-524920">
              <a:spcBef>
                <a:spcPts val="800"/>
              </a:spcBef>
              <a:spcAft>
                <a:spcPts val="0"/>
              </a:spcAft>
              <a:buSzPts val="2600"/>
              <a:buChar char="◈"/>
              <a:defRPr sz="3467"/>
            </a:lvl1pPr>
            <a:lvl2pPr marL="1219170" lvl="1" indent="-524920">
              <a:spcBef>
                <a:spcPts val="0"/>
              </a:spcBef>
              <a:spcAft>
                <a:spcPts val="0"/>
              </a:spcAft>
              <a:buSzPts val="2600"/>
              <a:buChar char="◆"/>
              <a:defRPr sz="3467"/>
            </a:lvl2pPr>
            <a:lvl3pPr marL="1828754" lvl="2" indent="-524920">
              <a:spcBef>
                <a:spcPts val="0"/>
              </a:spcBef>
              <a:spcAft>
                <a:spcPts val="0"/>
              </a:spcAft>
              <a:buSzPts val="2600"/>
              <a:buChar char="◇"/>
              <a:defRPr sz="3467"/>
            </a:lvl3pPr>
            <a:lvl4pPr marL="2438339" lvl="3" indent="-524920">
              <a:spcBef>
                <a:spcPts val="0"/>
              </a:spcBef>
              <a:spcAft>
                <a:spcPts val="0"/>
              </a:spcAft>
              <a:buSzPts val="2600"/>
              <a:buChar char="⬥"/>
              <a:defRPr sz="3467"/>
            </a:lvl4pPr>
            <a:lvl5pPr marL="3047924" lvl="4" indent="-524920">
              <a:spcBef>
                <a:spcPts val="0"/>
              </a:spcBef>
              <a:spcAft>
                <a:spcPts val="0"/>
              </a:spcAft>
              <a:buSzPts val="2600"/>
              <a:buChar char="⬦"/>
              <a:defRPr sz="3467"/>
            </a:lvl5pPr>
            <a:lvl6pPr marL="3657509" lvl="5" indent="-524920">
              <a:spcBef>
                <a:spcPts val="0"/>
              </a:spcBef>
              <a:spcAft>
                <a:spcPts val="0"/>
              </a:spcAft>
              <a:buSzPts val="2600"/>
              <a:buChar char="⬦"/>
              <a:defRPr sz="3467"/>
            </a:lvl6pPr>
            <a:lvl7pPr marL="4267093" lvl="6" indent="-524920">
              <a:spcBef>
                <a:spcPts val="0"/>
              </a:spcBef>
              <a:spcAft>
                <a:spcPts val="0"/>
              </a:spcAft>
              <a:buSzPts val="2600"/>
              <a:buChar char="⬦"/>
              <a:defRPr sz="3467"/>
            </a:lvl7pPr>
            <a:lvl8pPr marL="4876678" lvl="7" indent="-524920">
              <a:spcBef>
                <a:spcPts val="0"/>
              </a:spcBef>
              <a:spcAft>
                <a:spcPts val="0"/>
              </a:spcAft>
              <a:buSzPts val="2600"/>
              <a:buChar char="⬦"/>
              <a:defRPr sz="3467"/>
            </a:lvl8pPr>
            <a:lvl9pPr marL="5486263" lvl="8" indent="-524920">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3249259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244072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373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990346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378748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63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630735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7.png"/><Relationship Id="rId4" Type="http://schemas.openxmlformats.org/officeDocument/2006/relationships/slideLayout" Target="../slideLayouts/slideLayout79.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4/4/2023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44778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197338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04/04/2023</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34955563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2"/>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9708" tIns="54854" rIns="109708" bIns="54854" anchor="t" compatLnSpc="1"/>
          <a:lstStyle/>
          <a:p>
            <a:pPr marL="0" algn="l" rtl="0" eaLnBrk="1" latinLnBrk="0" hangingPunct="1"/>
            <a:endParaRPr kumimoji="0" lang="en-US" sz="2160">
              <a:solidFill>
                <a:schemeClr val="tx1"/>
              </a:solidFill>
              <a:latin typeface="+mn-lt"/>
              <a:ea typeface="+mn-ea"/>
              <a:cs typeface="+mn-cs"/>
            </a:endParaRPr>
          </a:p>
        </p:txBody>
      </p:sp>
      <p:sp>
        <p:nvSpPr>
          <p:cNvPr id="8" name="Freeform 7"/>
          <p:cNvSpPr>
            <a:spLocks/>
          </p:cNvSpPr>
          <p:nvPr/>
        </p:nvSpPr>
        <p:spPr bwMode="auto">
          <a:xfrm>
            <a:off x="5842001" y="-7142"/>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9708" tIns="54854" rIns="109708" bIns="54854" anchor="t" compatLnSpc="1"/>
          <a:lstStyle/>
          <a:p>
            <a:pPr marL="0" algn="l" rtl="0" eaLnBrk="1" latinLnBrk="0" hangingPunct="1"/>
            <a:endParaRPr kumimoji="0" lang="en-US" sz="2160">
              <a:solidFill>
                <a:schemeClr val="tx1"/>
              </a:solidFill>
              <a:latin typeface="+mn-lt"/>
              <a:ea typeface="+mn-ea"/>
              <a:cs typeface="+mn-cs"/>
            </a:endParaRPr>
          </a:p>
        </p:txBody>
      </p:sp>
      <p:sp>
        <p:nvSpPr>
          <p:cNvPr id="9" name="Title Placeholder 8"/>
          <p:cNvSpPr>
            <a:spLocks noGrp="1"/>
          </p:cNvSpPr>
          <p:nvPr>
            <p:ph type="title"/>
          </p:nvPr>
        </p:nvSpPr>
        <p:spPr>
          <a:xfrm>
            <a:off x="609600" y="704090"/>
            <a:ext cx="10972800" cy="1143001"/>
          </a:xfrm>
          <a:prstGeom prst="rect">
            <a:avLst/>
          </a:prstGeom>
        </p:spPr>
        <p:txBody>
          <a:bodyPr vert="horz" lIns="0" tIns="45712"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lIns="91423" tIns="45712" rIns="91423" bIns="45712">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1" y="6356353"/>
            <a:ext cx="2844800" cy="365125"/>
          </a:xfrm>
          <a:prstGeom prst="rect">
            <a:avLst/>
          </a:prstGeom>
        </p:spPr>
        <p:txBody>
          <a:bodyPr vert="horz" lIns="0" tIns="0" rIns="0" bIns="0" anchor="b"/>
          <a:lstStyle>
            <a:lvl1pPr algn="l" eaLnBrk="1" latinLnBrk="0" hangingPunct="1">
              <a:defRPr kumimoji="0" sz="1440">
                <a:solidFill>
                  <a:schemeClr val="tx2">
                    <a:shade val="90000"/>
                  </a:schemeClr>
                </a:solidFill>
              </a:defRPr>
            </a:lvl1pPr>
          </a:lstStyle>
          <a:p>
            <a:pPr fontAlgn="base">
              <a:spcBef>
                <a:spcPct val="0"/>
              </a:spcBef>
              <a:spcAft>
                <a:spcPct val="0"/>
              </a:spcAft>
              <a:defRPr/>
            </a:pPr>
            <a:fld id="{A02013D8-392D-4C34-8574-6C3FC45FE7D4}" type="datetimeFigureOut">
              <a:rPr lang="en-US" smtClean="0">
                <a:solidFill>
                  <a:srgbClr val="575F6D"/>
                </a:solidFill>
              </a:rPr>
              <a:pPr fontAlgn="base">
                <a:spcBef>
                  <a:spcPct val="0"/>
                </a:spcBef>
                <a:spcAft>
                  <a:spcPct val="0"/>
                </a:spcAft>
                <a:defRPr/>
              </a:pPr>
              <a:t>4/4/2023</a:t>
            </a:fld>
            <a:endParaRPr lang="en-US">
              <a:solidFill>
                <a:srgbClr val="575F6D"/>
              </a:solidFill>
            </a:endParaRPr>
          </a:p>
        </p:txBody>
      </p:sp>
      <p:sp>
        <p:nvSpPr>
          <p:cNvPr id="22" name="Footer Placeholder 21"/>
          <p:cNvSpPr>
            <a:spLocks noGrp="1"/>
          </p:cNvSpPr>
          <p:nvPr>
            <p:ph type="ftr" sz="quarter" idx="3"/>
          </p:nvPr>
        </p:nvSpPr>
        <p:spPr>
          <a:xfrm>
            <a:off x="3556001" y="6356353"/>
            <a:ext cx="4470400" cy="365125"/>
          </a:xfrm>
          <a:prstGeom prst="rect">
            <a:avLst/>
          </a:prstGeom>
        </p:spPr>
        <p:txBody>
          <a:bodyPr vert="horz" lIns="0" tIns="0" rIns="0" bIns="0" anchor="b"/>
          <a:lstStyle>
            <a:lvl1pPr algn="l" eaLnBrk="1" latinLnBrk="0" hangingPunct="1">
              <a:defRPr kumimoji="0" sz="1440">
                <a:solidFill>
                  <a:schemeClr val="tx2">
                    <a:shade val="90000"/>
                  </a:schemeClr>
                </a:solidFill>
              </a:defRPr>
            </a:lvl1pPr>
          </a:lstStyle>
          <a:p>
            <a:pPr fontAlgn="base">
              <a:spcBef>
                <a:spcPct val="0"/>
              </a:spcBef>
              <a:spcAft>
                <a:spcPct val="0"/>
              </a:spcAft>
              <a:defRPr/>
            </a:pPr>
            <a:endParaRPr lang="en-US">
              <a:solidFill>
                <a:srgbClr val="575F6D"/>
              </a:solidFill>
            </a:endParaRPr>
          </a:p>
        </p:txBody>
      </p:sp>
      <p:sp>
        <p:nvSpPr>
          <p:cNvPr id="18" name="Slide Number Placeholder 17"/>
          <p:cNvSpPr>
            <a:spLocks noGrp="1"/>
          </p:cNvSpPr>
          <p:nvPr>
            <p:ph type="sldNum" sz="quarter" idx="4"/>
          </p:nvPr>
        </p:nvSpPr>
        <p:spPr>
          <a:xfrm>
            <a:off x="10566400" y="6356353"/>
            <a:ext cx="1016000" cy="365125"/>
          </a:xfrm>
          <a:prstGeom prst="rect">
            <a:avLst/>
          </a:prstGeom>
        </p:spPr>
        <p:txBody>
          <a:bodyPr vert="horz" lIns="0" tIns="0" rIns="0" bIns="0" anchor="b"/>
          <a:lstStyle>
            <a:lvl1pPr algn="r" eaLnBrk="1" latinLnBrk="0" hangingPunct="1">
              <a:defRPr kumimoji="0" sz="1440">
                <a:solidFill>
                  <a:schemeClr val="tx2">
                    <a:shade val="90000"/>
                  </a:schemeClr>
                </a:solidFill>
              </a:defRPr>
            </a:lvl1pPr>
          </a:lstStyle>
          <a:p>
            <a:pPr fontAlgn="base">
              <a:spcBef>
                <a:spcPct val="0"/>
              </a:spcBef>
              <a:spcAft>
                <a:spcPct val="0"/>
              </a:spcAft>
            </a:pPr>
            <a:fld id="{9B31477E-9A36-45E3-8643-59405CC0B1C2}" type="slidenum">
              <a:rPr lang="en-US" altLang="en-US" smtClean="0">
                <a:latin typeface="Arial" charset="0"/>
                <a:cs typeface="Arial" charset="0"/>
              </a:rPr>
              <a:pPr fontAlgn="base">
                <a:spcBef>
                  <a:spcPct val="0"/>
                </a:spcBef>
                <a:spcAft>
                  <a:spcPct val="0"/>
                </a:spcAft>
              </a:pPr>
              <a:t>‹#›</a:t>
            </a:fld>
            <a:endParaRPr lang="en-US" altLang="en-US">
              <a:latin typeface="Arial" charset="0"/>
              <a:cs typeface="Arial" charset="0"/>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216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2160"/>
            </a:p>
          </p:txBody>
        </p:sp>
      </p:grpSp>
    </p:spTree>
    <p:extLst>
      <p:ext uri="{BB962C8B-B14F-4D97-AF65-F5344CB8AC3E}">
        <p14:creationId xmlns:p14="http://schemas.microsoft.com/office/powerpoint/2010/main" val="132175312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1" latinLnBrk="0" hangingPunct="1">
        <a:spcBef>
          <a:spcPct val="0"/>
        </a:spcBef>
        <a:buNone/>
        <a:defRPr kumimoji="0" sz="6000" b="0" kern="1200">
          <a:ln>
            <a:noFill/>
          </a:ln>
          <a:solidFill>
            <a:schemeClr val="tx2"/>
          </a:solidFill>
          <a:effectLst/>
          <a:latin typeface="+mj-lt"/>
          <a:ea typeface="+mj-ea"/>
          <a:cs typeface="+mj-cs"/>
        </a:defRPr>
      </a:lvl1pPr>
    </p:titleStyle>
    <p:bodyStyle>
      <a:lvl1pPr marL="329122" indent="-329122" algn="l" rtl="0" eaLnBrk="1" latinLnBrk="0" hangingPunct="1">
        <a:spcBef>
          <a:spcPct val="20000"/>
        </a:spcBef>
        <a:buClr>
          <a:schemeClr val="accent3"/>
        </a:buClr>
        <a:buSzPct val="95000"/>
        <a:buFont typeface="Wingdings 2"/>
        <a:buChar char=""/>
        <a:defRPr kumimoji="0" sz="3120" kern="1200">
          <a:solidFill>
            <a:schemeClr val="tx1"/>
          </a:solidFill>
          <a:latin typeface="+mn-lt"/>
          <a:ea typeface="+mn-ea"/>
          <a:cs typeface="+mn-cs"/>
        </a:defRPr>
      </a:lvl1pPr>
      <a:lvl2pPr marL="767951" indent="-296209" algn="l" rtl="0" eaLnBrk="1" latinLnBrk="0" hangingPunct="1">
        <a:spcBef>
          <a:spcPct val="20000"/>
        </a:spcBef>
        <a:buClr>
          <a:schemeClr val="accent1"/>
        </a:buClr>
        <a:buSzPct val="85000"/>
        <a:buFont typeface="Wingdings 2"/>
        <a:buChar char=""/>
        <a:defRPr kumimoji="0" sz="2880" kern="1200">
          <a:solidFill>
            <a:schemeClr val="tx1"/>
          </a:solidFill>
          <a:latin typeface="+mn-lt"/>
          <a:ea typeface="+mn-ea"/>
          <a:cs typeface="+mn-cs"/>
        </a:defRPr>
      </a:lvl2pPr>
      <a:lvl3pPr marL="1097071" indent="-296209" algn="l" rtl="0" eaLnBrk="1" latinLnBrk="0" hangingPunct="1">
        <a:spcBef>
          <a:spcPct val="20000"/>
        </a:spcBef>
        <a:buClr>
          <a:schemeClr val="accent2"/>
        </a:buClr>
        <a:buSzPct val="70000"/>
        <a:buFont typeface="Wingdings 2"/>
        <a:buChar char=""/>
        <a:defRPr kumimoji="0" sz="2520" kern="1200">
          <a:solidFill>
            <a:schemeClr val="tx1"/>
          </a:solidFill>
          <a:latin typeface="+mn-lt"/>
          <a:ea typeface="+mn-ea"/>
          <a:cs typeface="+mn-cs"/>
        </a:defRPr>
      </a:lvl3pPr>
      <a:lvl4pPr marL="1426193" indent="-252326" algn="l" rtl="0" eaLnBrk="1" latinLnBrk="0" hangingPunct="1">
        <a:spcBef>
          <a:spcPct val="20000"/>
        </a:spcBef>
        <a:buClr>
          <a:schemeClr val="accent3"/>
        </a:buClr>
        <a:buSzPct val="65000"/>
        <a:buFont typeface="Wingdings 2"/>
        <a:buChar char=""/>
        <a:defRPr kumimoji="0" sz="2400" kern="1200">
          <a:solidFill>
            <a:schemeClr val="tx1"/>
          </a:solidFill>
          <a:latin typeface="+mn-lt"/>
          <a:ea typeface="+mn-ea"/>
          <a:cs typeface="+mn-cs"/>
        </a:defRPr>
      </a:lvl4pPr>
      <a:lvl5pPr marL="1755316" indent="-252326"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2084436" indent="-252326" algn="l" rtl="0" eaLnBrk="1" latinLnBrk="0" hangingPunct="1">
        <a:spcBef>
          <a:spcPct val="20000"/>
        </a:spcBef>
        <a:buClr>
          <a:schemeClr val="accent5"/>
        </a:buClr>
        <a:buSzPct val="80000"/>
        <a:buFont typeface="Wingdings 2"/>
        <a:buChar char=""/>
        <a:defRPr kumimoji="0" sz="2160" kern="1200">
          <a:solidFill>
            <a:schemeClr val="tx1"/>
          </a:solidFill>
          <a:latin typeface="+mn-lt"/>
          <a:ea typeface="+mn-ea"/>
          <a:cs typeface="+mn-cs"/>
        </a:defRPr>
      </a:lvl6pPr>
      <a:lvl7pPr marL="2303850" indent="-219414" algn="l" rtl="0" eaLnBrk="1" latinLnBrk="0" hangingPunct="1">
        <a:spcBef>
          <a:spcPct val="20000"/>
        </a:spcBef>
        <a:buClr>
          <a:schemeClr val="accent6"/>
        </a:buClr>
        <a:buSzPct val="80000"/>
        <a:buFont typeface="Wingdings 2"/>
        <a:buChar char=""/>
        <a:defRPr kumimoji="0" sz="1920" kern="1200" baseline="0">
          <a:solidFill>
            <a:schemeClr val="tx1"/>
          </a:solidFill>
          <a:latin typeface="+mn-lt"/>
          <a:ea typeface="+mn-ea"/>
          <a:cs typeface="+mn-cs"/>
        </a:defRPr>
      </a:lvl7pPr>
      <a:lvl8pPr marL="2632972" indent="-219414" algn="l" rtl="0" eaLnBrk="1" latinLnBrk="0" hangingPunct="1">
        <a:spcBef>
          <a:spcPct val="20000"/>
        </a:spcBef>
        <a:buClr>
          <a:schemeClr val="tx2"/>
        </a:buClr>
        <a:buChar char="•"/>
        <a:defRPr kumimoji="0" sz="1920" kern="1200">
          <a:solidFill>
            <a:schemeClr val="tx1"/>
          </a:solidFill>
          <a:latin typeface="+mn-lt"/>
          <a:ea typeface="+mn-ea"/>
          <a:cs typeface="+mn-cs"/>
        </a:defRPr>
      </a:lvl8pPr>
      <a:lvl9pPr marL="2962093" indent="-219414" algn="l" rtl="0" eaLnBrk="1" latinLnBrk="0" hangingPunct="1">
        <a:spcBef>
          <a:spcPct val="20000"/>
        </a:spcBef>
        <a:buClr>
          <a:schemeClr val="tx2"/>
        </a:buClr>
        <a:buFontTx/>
        <a:buChar char="•"/>
        <a:defRPr kumimoji="0" sz="168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8536" algn="l" rtl="0" eaLnBrk="1" latinLnBrk="0" hangingPunct="1">
        <a:defRPr kumimoji="0" kern="1200">
          <a:solidFill>
            <a:schemeClr val="tx1"/>
          </a:solidFill>
          <a:latin typeface="+mn-lt"/>
          <a:ea typeface="+mn-ea"/>
          <a:cs typeface="+mn-cs"/>
        </a:defRPr>
      </a:lvl2pPr>
      <a:lvl3pPr marL="1097071" algn="l" rtl="0" eaLnBrk="1" latinLnBrk="0" hangingPunct="1">
        <a:defRPr kumimoji="0" kern="1200">
          <a:solidFill>
            <a:schemeClr val="tx1"/>
          </a:solidFill>
          <a:latin typeface="+mn-lt"/>
          <a:ea typeface="+mn-ea"/>
          <a:cs typeface="+mn-cs"/>
        </a:defRPr>
      </a:lvl3pPr>
      <a:lvl4pPr marL="1645608" algn="l" rtl="0" eaLnBrk="1" latinLnBrk="0" hangingPunct="1">
        <a:defRPr kumimoji="0" kern="1200">
          <a:solidFill>
            <a:schemeClr val="tx1"/>
          </a:solidFill>
          <a:latin typeface="+mn-lt"/>
          <a:ea typeface="+mn-ea"/>
          <a:cs typeface="+mn-cs"/>
        </a:defRPr>
      </a:lvl4pPr>
      <a:lvl5pPr marL="2194144" algn="l" rtl="0" eaLnBrk="1" latinLnBrk="0" hangingPunct="1">
        <a:defRPr kumimoji="0" kern="1200">
          <a:solidFill>
            <a:schemeClr val="tx1"/>
          </a:solidFill>
          <a:latin typeface="+mn-lt"/>
          <a:ea typeface="+mn-ea"/>
          <a:cs typeface="+mn-cs"/>
        </a:defRPr>
      </a:lvl5pPr>
      <a:lvl6pPr marL="2742679" algn="l" rtl="0" eaLnBrk="1" latinLnBrk="0" hangingPunct="1">
        <a:defRPr kumimoji="0" kern="1200">
          <a:solidFill>
            <a:schemeClr val="tx1"/>
          </a:solidFill>
          <a:latin typeface="+mn-lt"/>
          <a:ea typeface="+mn-ea"/>
          <a:cs typeface="+mn-cs"/>
        </a:defRPr>
      </a:lvl6pPr>
      <a:lvl7pPr marL="3291215" algn="l" rtl="0" eaLnBrk="1" latinLnBrk="0" hangingPunct="1">
        <a:defRPr kumimoji="0" kern="1200">
          <a:solidFill>
            <a:schemeClr val="tx1"/>
          </a:solidFill>
          <a:latin typeface="+mn-lt"/>
          <a:ea typeface="+mn-ea"/>
          <a:cs typeface="+mn-cs"/>
        </a:defRPr>
      </a:lvl7pPr>
      <a:lvl8pPr marL="3839750" algn="l" rtl="0" eaLnBrk="1" latinLnBrk="0" hangingPunct="1">
        <a:defRPr kumimoji="0" kern="1200">
          <a:solidFill>
            <a:schemeClr val="tx1"/>
          </a:solidFill>
          <a:latin typeface="+mn-lt"/>
          <a:ea typeface="+mn-ea"/>
          <a:cs typeface="+mn-cs"/>
        </a:defRPr>
      </a:lvl8pPr>
      <a:lvl9pPr marL="438828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25000">
              <a:schemeClr val="bg2">
                <a:tint val="83000"/>
                <a:satMod val="320000"/>
              </a:schemeClr>
            </a:gs>
            <a:gs pos="100000">
              <a:schemeClr val="bg2">
                <a:shade val="15000"/>
                <a:satMod val="32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40"/>
            <a:ext cx="109728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2" rIns="91423" bIns="45712"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2" rIns="91423"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p:cNvSpPr>
            <a:spLocks noGrp="1"/>
          </p:cNvSpPr>
          <p:nvPr>
            <p:ph type="dt" idx="2"/>
          </p:nvPr>
        </p:nvSpPr>
        <p:spPr bwMode="auto">
          <a:xfrm>
            <a:off x="609600" y="6245225"/>
            <a:ext cx="2829984" cy="4651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2" rIns="91423" bIns="45712" numCol="1" anchor="t" anchorCtr="0" compatLnSpc="1">
            <a:prstTxWarp prst="textNoShape">
              <a:avLst/>
            </a:prstTxWarp>
          </a:bodyPr>
          <a:lstStyle>
            <a:lvl1pPr>
              <a:defRPr sz="1680"/>
            </a:lvl1pPr>
          </a:lstStyle>
          <a:p>
            <a:pPr fontAlgn="base">
              <a:spcBef>
                <a:spcPct val="0"/>
              </a:spcBef>
              <a:spcAft>
                <a:spcPct val="0"/>
              </a:spcAft>
              <a:defRPr/>
            </a:pPr>
            <a:endParaRPr lang="vi-VN">
              <a:solidFill>
                <a:srgbClr val="000000"/>
              </a:solidFill>
              <a:latin typeface="Arial" charset="0"/>
            </a:endParaRPr>
          </a:p>
        </p:txBody>
      </p:sp>
      <p:sp>
        <p:nvSpPr>
          <p:cNvPr id="8" name="Footer Placeholder 3"/>
          <p:cNvSpPr>
            <a:spLocks noGrp="1"/>
          </p:cNvSpPr>
          <p:nvPr>
            <p:ph type="ftr" idx="3"/>
          </p:nvPr>
        </p:nvSpPr>
        <p:spPr bwMode="auto">
          <a:xfrm>
            <a:off x="4165600" y="6245225"/>
            <a:ext cx="3845984" cy="4651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2" rIns="91423" bIns="45712" numCol="1" anchor="t" anchorCtr="0" compatLnSpc="1">
            <a:prstTxWarp prst="textNoShape">
              <a:avLst/>
            </a:prstTxWarp>
          </a:bodyPr>
          <a:lstStyle>
            <a:lvl1pPr algn="ctr">
              <a:defRPr sz="1680"/>
            </a:lvl1pPr>
          </a:lstStyle>
          <a:p>
            <a:pPr fontAlgn="base">
              <a:spcBef>
                <a:spcPct val="0"/>
              </a:spcBef>
              <a:spcAft>
                <a:spcPct val="0"/>
              </a:spcAft>
              <a:defRPr/>
            </a:pPr>
            <a:endParaRPr lang="vi-VN">
              <a:solidFill>
                <a:srgbClr val="000000"/>
              </a:solidFill>
              <a:latin typeface="Arial" charset="0"/>
            </a:endParaRPr>
          </a:p>
        </p:txBody>
      </p:sp>
      <p:sp>
        <p:nvSpPr>
          <p:cNvPr id="9" name="Slide Number Placeholder 4"/>
          <p:cNvSpPr>
            <a:spLocks noGrp="1"/>
          </p:cNvSpPr>
          <p:nvPr>
            <p:ph type="sldNum" idx="4"/>
          </p:nvPr>
        </p:nvSpPr>
        <p:spPr bwMode="auto">
          <a:xfrm>
            <a:off x="8737600" y="6245225"/>
            <a:ext cx="2829984" cy="4651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3" tIns="45712" rIns="91423" bIns="45712" numCol="1" anchor="t" anchorCtr="0" compatLnSpc="1">
            <a:prstTxWarp prst="textNoShape">
              <a:avLst/>
            </a:prstTxWarp>
          </a:bodyPr>
          <a:lstStyle>
            <a:lvl1pPr algn="r">
              <a:defRPr sz="1680"/>
            </a:lvl1pPr>
          </a:lstStyle>
          <a:p>
            <a:pPr fontAlgn="base">
              <a:spcBef>
                <a:spcPct val="0"/>
              </a:spcBef>
              <a:spcAft>
                <a:spcPct val="0"/>
              </a:spcAft>
              <a:defRPr/>
            </a:pPr>
            <a:fld id="{580D7F4E-B78B-45E3-956D-B863CCD12F63}" type="slidenum">
              <a:rPr lang="vi-VN">
                <a:solidFill>
                  <a:srgbClr val="000000"/>
                </a:solidFill>
                <a:latin typeface="Arial" charset="0"/>
              </a:rPr>
              <a:pPr fontAlgn="base">
                <a:spcBef>
                  <a:spcPct val="0"/>
                </a:spcBef>
                <a:spcAft>
                  <a:spcPct val="0"/>
                </a:spcAft>
                <a:defRPr/>
              </a:pPr>
              <a:t>‹#›</a:t>
            </a:fld>
            <a:endParaRPr lang="vi-VN">
              <a:solidFill>
                <a:srgbClr val="000000"/>
              </a:solidFill>
              <a:latin typeface="Arial" charset="0"/>
            </a:endParaRPr>
          </a:p>
        </p:txBody>
      </p:sp>
    </p:spTree>
    <p:extLst>
      <p:ext uri="{BB962C8B-B14F-4D97-AF65-F5344CB8AC3E}">
        <p14:creationId xmlns:p14="http://schemas.microsoft.com/office/powerpoint/2010/main" val="2190326114"/>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charset="0"/>
        </a:defRPr>
      </a:lvl2pPr>
      <a:lvl3pPr algn="ctr" rtl="0" eaLnBrk="0" fontAlgn="base" hangingPunct="0">
        <a:spcBef>
          <a:spcPct val="0"/>
        </a:spcBef>
        <a:spcAft>
          <a:spcPct val="0"/>
        </a:spcAft>
        <a:defRPr sz="5280">
          <a:solidFill>
            <a:schemeClr val="tx2"/>
          </a:solidFill>
          <a:latin typeface="Arial" charset="0"/>
        </a:defRPr>
      </a:lvl3pPr>
      <a:lvl4pPr algn="ctr" rtl="0" eaLnBrk="0" fontAlgn="base" hangingPunct="0">
        <a:spcBef>
          <a:spcPct val="0"/>
        </a:spcBef>
        <a:spcAft>
          <a:spcPct val="0"/>
        </a:spcAft>
        <a:defRPr sz="5280">
          <a:solidFill>
            <a:schemeClr val="tx2"/>
          </a:solidFill>
          <a:latin typeface="Arial" charset="0"/>
        </a:defRPr>
      </a:lvl4pPr>
      <a:lvl5pPr algn="ctr" rtl="0" eaLnBrk="0" fontAlgn="base" hangingPunct="0">
        <a:spcBef>
          <a:spcPct val="0"/>
        </a:spcBef>
        <a:spcAft>
          <a:spcPct val="0"/>
        </a:spcAft>
        <a:defRPr sz="5280">
          <a:solidFill>
            <a:schemeClr val="tx2"/>
          </a:solidFill>
          <a:latin typeface="Arial" charset="0"/>
        </a:defRPr>
      </a:lvl5pPr>
      <a:lvl6pPr marL="548536" algn="ctr" rtl="0" fontAlgn="base">
        <a:spcBef>
          <a:spcPct val="0"/>
        </a:spcBef>
        <a:spcAft>
          <a:spcPct val="0"/>
        </a:spcAft>
        <a:defRPr sz="5280">
          <a:solidFill>
            <a:schemeClr val="tx2"/>
          </a:solidFill>
          <a:latin typeface="Arial" charset="0"/>
        </a:defRPr>
      </a:lvl6pPr>
      <a:lvl7pPr marL="1097071" algn="ctr" rtl="0" fontAlgn="base">
        <a:spcBef>
          <a:spcPct val="0"/>
        </a:spcBef>
        <a:spcAft>
          <a:spcPct val="0"/>
        </a:spcAft>
        <a:defRPr sz="5280">
          <a:solidFill>
            <a:schemeClr val="tx2"/>
          </a:solidFill>
          <a:latin typeface="Arial" charset="0"/>
        </a:defRPr>
      </a:lvl7pPr>
      <a:lvl8pPr marL="1645608" algn="ctr" rtl="0" fontAlgn="base">
        <a:spcBef>
          <a:spcPct val="0"/>
        </a:spcBef>
        <a:spcAft>
          <a:spcPct val="0"/>
        </a:spcAft>
        <a:defRPr sz="5280">
          <a:solidFill>
            <a:schemeClr val="tx2"/>
          </a:solidFill>
          <a:latin typeface="Arial" charset="0"/>
        </a:defRPr>
      </a:lvl8pPr>
      <a:lvl9pPr marL="2194144" algn="ctr" rtl="0" fontAlgn="base">
        <a:spcBef>
          <a:spcPct val="0"/>
        </a:spcBef>
        <a:spcAft>
          <a:spcPct val="0"/>
        </a:spcAft>
        <a:defRPr sz="5280">
          <a:solidFill>
            <a:schemeClr val="tx2"/>
          </a:solidFill>
          <a:latin typeface="Arial" charset="0"/>
        </a:defRPr>
      </a:lvl9pPr>
    </p:titleStyle>
    <p:bodyStyle>
      <a:lvl1pPr marL="411402" indent="-411402" algn="l" rtl="0" eaLnBrk="0" fontAlgn="base" hangingPunct="0">
        <a:spcBef>
          <a:spcPct val="20000"/>
        </a:spcBef>
        <a:spcAft>
          <a:spcPct val="0"/>
        </a:spcAft>
        <a:buChar char="•"/>
        <a:defRPr sz="3840">
          <a:solidFill>
            <a:schemeClr val="tx1"/>
          </a:solidFill>
          <a:latin typeface="+mn-lt"/>
          <a:ea typeface="+mn-ea"/>
          <a:cs typeface="+mn-cs"/>
        </a:defRPr>
      </a:lvl1pPr>
      <a:lvl2pPr marL="891371" indent="-342835" algn="l" rtl="0" eaLnBrk="0" fontAlgn="base" hangingPunct="0">
        <a:spcBef>
          <a:spcPct val="20000"/>
        </a:spcBef>
        <a:spcAft>
          <a:spcPct val="0"/>
        </a:spcAft>
        <a:buChar char="–"/>
        <a:defRPr sz="3360">
          <a:solidFill>
            <a:schemeClr val="tx1"/>
          </a:solidFill>
          <a:latin typeface="+mn-lt"/>
        </a:defRPr>
      </a:lvl2pPr>
      <a:lvl3pPr marL="1371338" indent="-274268" algn="l" rtl="0" eaLnBrk="0" fontAlgn="base" hangingPunct="0">
        <a:spcBef>
          <a:spcPct val="20000"/>
        </a:spcBef>
        <a:spcAft>
          <a:spcPct val="0"/>
        </a:spcAft>
        <a:buChar char="•"/>
        <a:defRPr sz="2880">
          <a:solidFill>
            <a:schemeClr val="tx1"/>
          </a:solidFill>
          <a:latin typeface="+mn-lt"/>
        </a:defRPr>
      </a:lvl3pPr>
      <a:lvl4pPr marL="1919875" indent="-274268" algn="l" rtl="0" eaLnBrk="0" fontAlgn="base" hangingPunct="0">
        <a:spcBef>
          <a:spcPct val="20000"/>
        </a:spcBef>
        <a:spcAft>
          <a:spcPct val="0"/>
        </a:spcAft>
        <a:buChar char="–"/>
        <a:defRPr sz="2400">
          <a:solidFill>
            <a:schemeClr val="tx1"/>
          </a:solidFill>
          <a:latin typeface="+mn-lt"/>
        </a:defRPr>
      </a:lvl4pPr>
      <a:lvl5pPr marL="2468412" indent="-274268" algn="l" rtl="0" eaLnBrk="0" fontAlgn="base" hangingPunct="0">
        <a:spcBef>
          <a:spcPct val="20000"/>
        </a:spcBef>
        <a:spcAft>
          <a:spcPct val="0"/>
        </a:spcAft>
        <a:buChar char="»"/>
        <a:defRPr sz="2400">
          <a:solidFill>
            <a:schemeClr val="tx1"/>
          </a:solidFill>
          <a:latin typeface="+mn-lt"/>
        </a:defRPr>
      </a:lvl5pPr>
      <a:lvl6pPr marL="3016946" indent="-274268" algn="l" rtl="0" fontAlgn="base">
        <a:spcBef>
          <a:spcPct val="20000"/>
        </a:spcBef>
        <a:spcAft>
          <a:spcPct val="0"/>
        </a:spcAft>
        <a:buChar char="»"/>
        <a:defRPr sz="2400">
          <a:solidFill>
            <a:schemeClr val="tx1"/>
          </a:solidFill>
          <a:latin typeface="+mn-lt"/>
        </a:defRPr>
      </a:lvl6pPr>
      <a:lvl7pPr marL="3565482" indent="-274268" algn="l" rtl="0" fontAlgn="base">
        <a:spcBef>
          <a:spcPct val="20000"/>
        </a:spcBef>
        <a:spcAft>
          <a:spcPct val="0"/>
        </a:spcAft>
        <a:buChar char="»"/>
        <a:defRPr sz="2400">
          <a:solidFill>
            <a:schemeClr val="tx1"/>
          </a:solidFill>
          <a:latin typeface="+mn-lt"/>
        </a:defRPr>
      </a:lvl7pPr>
      <a:lvl8pPr marL="4114019" indent="-274268" algn="l" rtl="0" fontAlgn="base">
        <a:spcBef>
          <a:spcPct val="20000"/>
        </a:spcBef>
        <a:spcAft>
          <a:spcPct val="0"/>
        </a:spcAft>
        <a:buChar char="»"/>
        <a:defRPr sz="2400">
          <a:solidFill>
            <a:schemeClr val="tx1"/>
          </a:solidFill>
          <a:latin typeface="+mn-lt"/>
        </a:defRPr>
      </a:lvl8pPr>
      <a:lvl9pPr marL="4662554" indent="-274268" algn="l" rtl="0" fontAlgn="base">
        <a:spcBef>
          <a:spcPct val="20000"/>
        </a:spcBef>
        <a:spcAft>
          <a:spcPct val="0"/>
        </a:spcAft>
        <a:buChar char="»"/>
        <a:defRPr sz="2400">
          <a:solidFill>
            <a:schemeClr val="tx1"/>
          </a:solidFill>
          <a:latin typeface="+mn-lt"/>
        </a:defRPr>
      </a:lvl9pPr>
    </p:bodyStyle>
    <p:otherStyle>
      <a:defPPr>
        <a:defRPr lang="en-US"/>
      </a:defPPr>
      <a:lvl1pPr marL="0" algn="l" defTabSz="1097071" rtl="0" eaLnBrk="1" latinLnBrk="0" hangingPunct="1">
        <a:defRPr sz="2160" kern="1200">
          <a:solidFill>
            <a:schemeClr val="tx1"/>
          </a:solidFill>
          <a:latin typeface="+mn-lt"/>
          <a:ea typeface="+mn-ea"/>
          <a:cs typeface="+mn-cs"/>
        </a:defRPr>
      </a:lvl1pPr>
      <a:lvl2pPr marL="548536" algn="l" defTabSz="1097071" rtl="0" eaLnBrk="1" latinLnBrk="0" hangingPunct="1">
        <a:defRPr sz="2160" kern="1200">
          <a:solidFill>
            <a:schemeClr val="tx1"/>
          </a:solidFill>
          <a:latin typeface="+mn-lt"/>
          <a:ea typeface="+mn-ea"/>
          <a:cs typeface="+mn-cs"/>
        </a:defRPr>
      </a:lvl2pPr>
      <a:lvl3pPr marL="1097071" algn="l" defTabSz="1097071" rtl="0" eaLnBrk="1" latinLnBrk="0" hangingPunct="1">
        <a:defRPr sz="2160" kern="1200">
          <a:solidFill>
            <a:schemeClr val="tx1"/>
          </a:solidFill>
          <a:latin typeface="+mn-lt"/>
          <a:ea typeface="+mn-ea"/>
          <a:cs typeface="+mn-cs"/>
        </a:defRPr>
      </a:lvl3pPr>
      <a:lvl4pPr marL="1645608" algn="l" defTabSz="1097071" rtl="0" eaLnBrk="1" latinLnBrk="0" hangingPunct="1">
        <a:defRPr sz="2160" kern="1200">
          <a:solidFill>
            <a:schemeClr val="tx1"/>
          </a:solidFill>
          <a:latin typeface="+mn-lt"/>
          <a:ea typeface="+mn-ea"/>
          <a:cs typeface="+mn-cs"/>
        </a:defRPr>
      </a:lvl4pPr>
      <a:lvl5pPr marL="2194144" algn="l" defTabSz="1097071" rtl="0" eaLnBrk="1" latinLnBrk="0" hangingPunct="1">
        <a:defRPr sz="2160" kern="1200">
          <a:solidFill>
            <a:schemeClr val="tx1"/>
          </a:solidFill>
          <a:latin typeface="+mn-lt"/>
          <a:ea typeface="+mn-ea"/>
          <a:cs typeface="+mn-cs"/>
        </a:defRPr>
      </a:lvl5pPr>
      <a:lvl6pPr marL="2742679" algn="l" defTabSz="1097071" rtl="0" eaLnBrk="1" latinLnBrk="0" hangingPunct="1">
        <a:defRPr sz="2160" kern="1200">
          <a:solidFill>
            <a:schemeClr val="tx1"/>
          </a:solidFill>
          <a:latin typeface="+mn-lt"/>
          <a:ea typeface="+mn-ea"/>
          <a:cs typeface="+mn-cs"/>
        </a:defRPr>
      </a:lvl6pPr>
      <a:lvl7pPr marL="3291215" algn="l" defTabSz="1097071" rtl="0" eaLnBrk="1" latinLnBrk="0" hangingPunct="1">
        <a:defRPr sz="2160" kern="1200">
          <a:solidFill>
            <a:schemeClr val="tx1"/>
          </a:solidFill>
          <a:latin typeface="+mn-lt"/>
          <a:ea typeface="+mn-ea"/>
          <a:cs typeface="+mn-cs"/>
        </a:defRPr>
      </a:lvl7pPr>
      <a:lvl8pPr marL="3839750" algn="l" defTabSz="1097071" rtl="0" eaLnBrk="1" latinLnBrk="0" hangingPunct="1">
        <a:defRPr sz="2160" kern="1200">
          <a:solidFill>
            <a:schemeClr val="tx1"/>
          </a:solidFill>
          <a:latin typeface="+mn-lt"/>
          <a:ea typeface="+mn-ea"/>
          <a:cs typeface="+mn-cs"/>
        </a:defRPr>
      </a:lvl8pPr>
      <a:lvl9pPr marL="4388286" algn="l" defTabSz="1097071"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en-VN" smtClean="0"/>
              <a:t>04/04/2023</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21385332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0D4878E-CB12-5CC7-2779-56856AE5241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Rectangle 3">
            <a:extLst>
              <a:ext uri="{FF2B5EF4-FFF2-40B4-BE49-F238E27FC236}">
                <a16:creationId xmlns:a16="http://schemas.microsoft.com/office/drawing/2014/main" id="{A0B87508-7A27-9E15-1ECF-FB4E08E827F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23556" name="Rectangle 4">
            <a:extLst>
              <a:ext uri="{FF2B5EF4-FFF2-40B4-BE49-F238E27FC236}">
                <a16:creationId xmlns:a16="http://schemas.microsoft.com/office/drawing/2014/main" id="{5A1924A7-B5F8-EEB4-8FE6-34AE6460C286}"/>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VN"/>
          </a:p>
        </p:txBody>
      </p:sp>
      <p:sp>
        <p:nvSpPr>
          <p:cNvPr id="23557" name="Rectangle 5">
            <a:extLst>
              <a:ext uri="{FF2B5EF4-FFF2-40B4-BE49-F238E27FC236}">
                <a16:creationId xmlns:a16="http://schemas.microsoft.com/office/drawing/2014/main" id="{D5966B1F-51D5-6153-8484-CBBD069E4C3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VN"/>
          </a:p>
        </p:txBody>
      </p:sp>
      <p:sp>
        <p:nvSpPr>
          <p:cNvPr id="23558" name="Rectangle 6">
            <a:extLst>
              <a:ext uri="{FF2B5EF4-FFF2-40B4-BE49-F238E27FC236}">
                <a16:creationId xmlns:a16="http://schemas.microsoft.com/office/drawing/2014/main" id="{C594D96B-6B44-4657-3147-4FB25CB98C8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6EAA07-612A-5C47-814B-6C1518E45EE5}" type="slidenum">
              <a:rPr lang="en-US" altLang="en-VN"/>
              <a:pPr/>
              <a:t>‹#›</a:t>
            </a:fld>
            <a:endParaRPr lang="en-US" altLang="en-VN"/>
          </a:p>
        </p:txBody>
      </p:sp>
    </p:spTree>
    <p:extLst>
      <p:ext uri="{BB962C8B-B14F-4D97-AF65-F5344CB8AC3E}">
        <p14:creationId xmlns:p14="http://schemas.microsoft.com/office/powerpoint/2010/main" val="328726266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1"/>
            <a:ext cx="12192000" cy="139382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7721601" y="6405564"/>
            <a:ext cx="4059767" cy="365125"/>
          </a:xfrm>
          <a:prstGeom prst="rect">
            <a:avLst/>
          </a:prstGeom>
        </p:spPr>
        <p:txBody>
          <a:bodyPr vert="horz"/>
          <a:lstStyle>
            <a:lvl1pPr algn="r" eaLnBrk="1" fontAlgn="auto" latinLnBrk="0" hangingPunct="1">
              <a:spcBef>
                <a:spcPts val="0"/>
              </a:spcBef>
              <a:spcAft>
                <a:spcPts val="0"/>
              </a:spcAft>
              <a:defRPr kumimoji="0" sz="1400" b="0">
                <a:solidFill>
                  <a:srgbClr val="FFFFFF"/>
                </a:solidFill>
                <a:latin typeface="Georgia"/>
              </a:defRPr>
            </a:lvl1pPr>
          </a:lstStyle>
          <a:p>
            <a:pPr>
              <a:defRPr/>
            </a:pPr>
            <a:fld id="{366D9694-0B72-4092-BDFA-5F37AEE92F82}" type="datetimeFigureOut">
              <a:rPr lang="en-US"/>
              <a:pPr>
                <a:defRPr/>
              </a:pPr>
              <a:t>4/4/2023</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406400" y="6410326"/>
            <a:ext cx="4775200" cy="366713"/>
          </a:xfrm>
          <a:prstGeom prst="rect">
            <a:avLst/>
          </a:prstGeom>
        </p:spPr>
        <p:txBody>
          <a:bodyPr vert="horz"/>
          <a:lstStyle>
            <a:lvl1pPr algn="l" eaLnBrk="1" fontAlgn="auto" latinLnBrk="0" hangingPunct="1">
              <a:spcBef>
                <a:spcPts val="0"/>
              </a:spcBef>
              <a:spcAft>
                <a:spcPts val="0"/>
              </a:spcAft>
              <a:defRPr kumimoji="0" sz="12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43085972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4926013"/>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8.xml"/><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9.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9.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29.jpg"/><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8.jpg"/><Relationship Id="rId10" Type="http://schemas.microsoft.com/office/2007/relationships/hdphoto" Target="../media/hdphoto3.wdp"/><Relationship Id="rId19" Type="http://schemas.openxmlformats.org/officeDocument/2006/relationships/audio" Target="NULL"/><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image" Target="../media/image27.jpg"/></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3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gif"/><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66.xml"/><Relationship Id="rId7" Type="http://schemas.openxmlformats.org/officeDocument/2006/relationships/image" Target="../media/image9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2" Type="http://schemas.openxmlformats.org/officeDocument/2006/relationships/audio" Target="../media/audio4.wav"/><Relationship Id="rId1" Type="http://schemas.openxmlformats.org/officeDocument/2006/relationships/slideLayout" Target="../slideLayouts/slideLayout6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 Id="rId9"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8.png"/><Relationship Id="rId2" Type="http://schemas.openxmlformats.org/officeDocument/2006/relationships/audio" Target="../media/audio4.wav"/><Relationship Id="rId1" Type="http://schemas.openxmlformats.org/officeDocument/2006/relationships/slideLayout" Target="../slideLayouts/slideLayout66.xml"/><Relationship Id="rId6" Type="http://schemas.openxmlformats.org/officeDocument/2006/relationships/image" Target="../media/image107.png"/><Relationship Id="rId5" Type="http://schemas.openxmlformats.org/officeDocument/2006/relationships/image" Target="../media/image102.png"/><Relationship Id="rId4" Type="http://schemas.openxmlformats.org/officeDocument/2006/relationships/image" Target="../media/image101.jpeg"/><Relationship Id="rId9" Type="http://schemas.openxmlformats.org/officeDocument/2006/relationships/image" Target="../media/image106.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10.png"/><Relationship Id="rId2" Type="http://schemas.openxmlformats.org/officeDocument/2006/relationships/audio" Target="../media/audio4.wav"/><Relationship Id="rId1" Type="http://schemas.openxmlformats.org/officeDocument/2006/relationships/slideLayout" Target="../slideLayouts/slideLayout66.xml"/><Relationship Id="rId6" Type="http://schemas.openxmlformats.org/officeDocument/2006/relationships/image" Target="../media/image109.png"/><Relationship Id="rId5" Type="http://schemas.openxmlformats.org/officeDocument/2006/relationships/image" Target="../media/image102.png"/><Relationship Id="rId4" Type="http://schemas.openxmlformats.org/officeDocument/2006/relationships/image" Target="../media/image101.jpeg"/><Relationship Id="rId9" Type="http://schemas.openxmlformats.org/officeDocument/2006/relationships/image" Target="../media/image106.pn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5.wav"/><Relationship Id="rId7" Type="http://schemas.openxmlformats.org/officeDocument/2006/relationships/image" Target="../media/image105.png"/><Relationship Id="rId2" Type="http://schemas.openxmlformats.org/officeDocument/2006/relationships/audio" Target="../media/audio4.wav"/><Relationship Id="rId1" Type="http://schemas.openxmlformats.org/officeDocument/2006/relationships/slideLayout" Target="../slideLayouts/slideLayout66.xml"/><Relationship Id="rId6" Type="http://schemas.openxmlformats.org/officeDocument/2006/relationships/image" Target="../media/image111.png"/><Relationship Id="rId5" Type="http://schemas.openxmlformats.org/officeDocument/2006/relationships/image" Target="../media/image102.png"/><Relationship Id="rId4" Type="http://schemas.openxmlformats.org/officeDocument/2006/relationships/image" Target="../media/image101.jpeg"/><Relationship Id="rId9"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13.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4343" y="3768269"/>
            <a:ext cx="3597917" cy="3885751"/>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1219200" y="1995987"/>
            <a:ext cx="9753600" cy="1733680"/>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914377">
              <a:defRPr/>
            </a:pPr>
            <a:r>
              <a:rPr lang="en-US" sz="10666" b="1" dirty="0">
                <a:solidFill>
                  <a:srgbClr val="A01127"/>
                </a:solidFill>
                <a:latin typeface="PT Serif"/>
                <a:sym typeface="PT Serif"/>
              </a:rPr>
              <a:t>A. </a:t>
            </a:r>
            <a:r>
              <a:rPr lang="en-US" sz="10666" b="1" dirty="0" err="1">
                <a:solidFill>
                  <a:srgbClr val="A01127"/>
                </a:solidFill>
                <a:latin typeface="PT Serif"/>
                <a:sym typeface="PT Serif"/>
              </a:rPr>
              <a:t>Khởi</a:t>
            </a:r>
            <a:r>
              <a:rPr lang="en-US" sz="10666" b="1" dirty="0">
                <a:solidFill>
                  <a:srgbClr val="A01127"/>
                </a:solidFill>
                <a:latin typeface="PT Serif"/>
                <a:sym typeface="PT Serif"/>
              </a:rPr>
              <a:t> </a:t>
            </a:r>
            <a:r>
              <a:rPr lang="en-US" sz="10666" b="1" dirty="0" err="1">
                <a:solidFill>
                  <a:srgbClr val="A01127"/>
                </a:solidFill>
                <a:latin typeface="PT Serif"/>
                <a:sym typeface="PT Serif"/>
              </a:rPr>
              <a:t>Động</a:t>
            </a:r>
            <a:endParaRPr lang="en-VN" sz="11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192E2BF-8E05-8D10-E19A-DDCA0C8F5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242538" cy="59260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E934F9-9848-CC8C-A29E-C8E141B4F138}"/>
              </a:ext>
            </a:extLst>
          </p:cNvPr>
          <p:cNvSpPr/>
          <p:nvPr/>
        </p:nvSpPr>
        <p:spPr>
          <a:xfrm>
            <a:off x="73269" y="6027003"/>
            <a:ext cx="6096000" cy="830997"/>
          </a:xfrm>
          <a:prstGeom prst="rect">
            <a:avLst/>
          </a:prstGeom>
        </p:spPr>
        <p:txBody>
          <a:bodyPr>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Biểu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a:t>
            </a:r>
            <a:r>
              <a:rPr lang="en-US" sz="2400" b="1" dirty="0">
                <a:solidFill>
                  <a:srgbClr val="0070C0"/>
                </a:solidFill>
                <a:latin typeface="Times New Roman" panose="02020603050405020304" pitchFamily="18" charset="0"/>
                <a:cs typeface="Times New Roman" panose="02020603050405020304" pitchFamily="18" charset="0"/>
              </a:rPr>
              <a:t> 1: </a:t>
            </a:r>
            <a:r>
              <a:rPr lang="en-US" sz="2400" b="1" dirty="0" err="1">
                <a:solidFill>
                  <a:srgbClr val="0070C0"/>
                </a:solidFill>
                <a:latin typeface="Times New Roman" panose="02020603050405020304" pitchFamily="18" charset="0"/>
                <a:cs typeface="Times New Roman" panose="02020603050405020304" pitchFamily="18" charset="0"/>
              </a:rPr>
              <a:t>Năng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suất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lúa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mỗi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hecta</a:t>
            </a:r>
            <a:r>
              <a:rPr lang="en-US" sz="2400" b="1" dirty="0">
                <a:solidFill>
                  <a:srgbClr val="0070C0"/>
                </a:solidFill>
                <a:latin typeface="Times New Roman" panose="02020603050405020304" pitchFamily="18" charset="0"/>
                <a:cs typeface="Times New Roman" panose="02020603050405020304" pitchFamily="18" charset="0"/>
              </a:rPr>
              <a:t> (kg): 1952-2010</a:t>
            </a:r>
            <a:endParaRPr lang="en-VN" sz="2400" dirty="0">
              <a:solidFill>
                <a:srgbClr val="0070C0"/>
              </a:solidFill>
              <a:latin typeface="Times New Roman" panose="02020603050405020304" pitchFamily="18" charset="0"/>
              <a:cs typeface="Times New Roman" panose="02020603050405020304" pitchFamily="18" charset="0"/>
            </a:endParaRPr>
          </a:p>
        </p:txBody>
      </p:sp>
      <p:pic>
        <p:nvPicPr>
          <p:cNvPr id="15364" name="Picture 4" descr="Điều kỳ diệu ở Bang đầu tiên của Ấn Độ “hữu cơ hóa” 100% nền nông nghiệp |  Báo Dân trí">
            <a:extLst>
              <a:ext uri="{FF2B5EF4-FFF2-40B4-BE49-F238E27FC236}">
                <a16:creationId xmlns:a16="http://schemas.microsoft.com/office/drawing/2014/main" id="{7A9AFD36-D0CA-0E66-9AD1-65D4C4912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926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484578D-EC0C-63BC-916F-92ED36A968D7}"/>
              </a:ext>
            </a:extLst>
          </p:cNvPr>
          <p:cNvSpPr/>
          <p:nvPr/>
        </p:nvSpPr>
        <p:spPr>
          <a:xfrm>
            <a:off x="6242538" y="6027002"/>
            <a:ext cx="6096000" cy="830997"/>
          </a:xfrm>
          <a:prstGeom prst="rect">
            <a:avLst/>
          </a:prstGeom>
        </p:spPr>
        <p:txBody>
          <a:bodyPr>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Ấn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cuộc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xanh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endParaRPr lang="en-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77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1000"/>
                                        <p:tgtEl>
                                          <p:spTgt spid="1536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wipe(up)">
                                      <p:cBhvr>
                                        <p:cTn id="13" dur="1000"/>
                                        <p:tgtEl>
                                          <p:spTgt spid="1536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956774"/>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6" name="TextBox 5">
            <a:extLst>
              <a:ext uri="{FF2B5EF4-FFF2-40B4-BE49-F238E27FC236}">
                <a16:creationId xmlns:a16="http://schemas.microsoft.com/office/drawing/2014/main" id="{6A61AD7B-A2F0-4278-84C7-1FC01EDC4D12}"/>
              </a:ext>
            </a:extLst>
          </p:cNvPr>
          <p:cNvSpPr txBox="1">
            <a:spLocks noChangeArrowheads="1"/>
          </p:cNvSpPr>
          <p:nvPr/>
        </p:nvSpPr>
        <p:spPr bwMode="auto">
          <a:xfrm>
            <a:off x="0" y="1694532"/>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II. TRUNG QUỐC</a:t>
            </a:r>
          </a:p>
        </p:txBody>
      </p:sp>
    </p:spTree>
    <p:extLst>
      <p:ext uri="{BB962C8B-B14F-4D97-AF65-F5344CB8AC3E}">
        <p14:creationId xmlns:p14="http://schemas.microsoft.com/office/powerpoint/2010/main" val="310246005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sia Map">
            <a:extLst>
              <a:ext uri="{FF2B5EF4-FFF2-40B4-BE49-F238E27FC236}">
                <a16:creationId xmlns:a16="http://schemas.microsoft.com/office/drawing/2014/main" id="{82A3ECCD-7B4B-D946-BA5E-DD3DF2939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11"/>
            <a:ext cx="12192000" cy="6858000"/>
          </a:xfrm>
          <a:prstGeom prst="rect">
            <a:avLst/>
          </a:prstGeom>
          <a:solidFill>
            <a:srgbClr val="51B895"/>
          </a:solidFill>
          <a:ln>
            <a:solidFill>
              <a:srgbClr val="4EB299"/>
            </a:solidFill>
          </a:ln>
        </p:spPr>
      </p:pic>
      <p:sp>
        <p:nvSpPr>
          <p:cNvPr id="6" name="TextBox 5">
            <a:extLst>
              <a:ext uri="{FF2B5EF4-FFF2-40B4-BE49-F238E27FC236}">
                <a16:creationId xmlns:a16="http://schemas.microsoft.com/office/drawing/2014/main" id="{EEF1A6B4-8AC4-F248-AF18-0396CCC0A3BC}"/>
              </a:ext>
            </a:extLst>
          </p:cNvPr>
          <p:cNvSpPr txBox="1"/>
          <p:nvPr/>
        </p:nvSpPr>
        <p:spPr>
          <a:xfrm>
            <a:off x="-83193" y="6024623"/>
            <a:ext cx="48266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VN"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ản đồ châu Á</a:t>
            </a:r>
          </a:p>
        </p:txBody>
      </p:sp>
      <p:sp>
        <p:nvSpPr>
          <p:cNvPr id="4" name="!!bando">
            <a:extLst>
              <a:ext uri="{FF2B5EF4-FFF2-40B4-BE49-F238E27FC236}">
                <a16:creationId xmlns:a16="http://schemas.microsoft.com/office/drawing/2014/main" id="{259D8DF4-E234-EE4E-86E9-1AEB3B07F0D0}"/>
              </a:ext>
            </a:extLst>
          </p:cNvPr>
          <p:cNvSpPr/>
          <p:nvPr/>
        </p:nvSpPr>
        <p:spPr>
          <a:xfrm>
            <a:off x="4743450" y="734060"/>
            <a:ext cx="5481219" cy="304165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BF2A57-B459-4D44-B898-214299C925DC}"/>
              </a:ext>
            </a:extLst>
          </p:cNvPr>
          <p:cNvSpPr txBox="1"/>
          <p:nvPr/>
        </p:nvSpPr>
        <p:spPr>
          <a:xfrm>
            <a:off x="6569659" y="2083443"/>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CHINA</a:t>
            </a:r>
          </a:p>
        </p:txBody>
      </p:sp>
      <p:sp>
        <p:nvSpPr>
          <p:cNvPr id="2" name="Oval 1">
            <a:extLst>
              <a:ext uri="{FF2B5EF4-FFF2-40B4-BE49-F238E27FC236}">
                <a16:creationId xmlns:a16="http://schemas.microsoft.com/office/drawing/2014/main" id="{3D159F88-B61D-2D4C-92E4-47CE0FF3CF90}"/>
              </a:ext>
            </a:extLst>
          </p:cNvPr>
          <p:cNvSpPr/>
          <p:nvPr/>
        </p:nvSpPr>
        <p:spPr>
          <a:xfrm flipH="1">
            <a:off x="8712924" y="4180904"/>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0AE888C-95F9-C142-94F6-29550322B4B3}"/>
              </a:ext>
            </a:extLst>
          </p:cNvPr>
          <p:cNvSpPr/>
          <p:nvPr/>
        </p:nvSpPr>
        <p:spPr>
          <a:xfrm flipH="1">
            <a:off x="8819605" y="4359036"/>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5EA1A60-8158-1A46-B9B7-61F2FAF9158C}"/>
              </a:ext>
            </a:extLst>
          </p:cNvPr>
          <p:cNvSpPr/>
          <p:nvPr/>
        </p:nvSpPr>
        <p:spPr>
          <a:xfrm flipH="1">
            <a:off x="8773256" y="4206635"/>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ABE525F-61C7-D94E-976A-559F633DA5F5}"/>
              </a:ext>
            </a:extLst>
          </p:cNvPr>
          <p:cNvSpPr/>
          <p:nvPr/>
        </p:nvSpPr>
        <p:spPr>
          <a:xfrm flipH="1">
            <a:off x="8712924" y="4237449"/>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36086A7-A649-894E-9FAE-20777FA67E83}"/>
              </a:ext>
            </a:extLst>
          </p:cNvPr>
          <p:cNvSpPr/>
          <p:nvPr/>
        </p:nvSpPr>
        <p:spPr>
          <a:xfrm flipH="1">
            <a:off x="8865324" y="4398953"/>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67D317C-8E99-AF48-976A-403D5771973C}"/>
              </a:ext>
            </a:extLst>
          </p:cNvPr>
          <p:cNvSpPr/>
          <p:nvPr/>
        </p:nvSpPr>
        <p:spPr>
          <a:xfrm flipH="1">
            <a:off x="8888183" y="4344130"/>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091600"/>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grpId="0" nodeType="withEffect">
                                  <p:stCondLst>
                                    <p:cond delay="0"/>
                                  </p:stCondLst>
                                  <p:endCondLst>
                                    <p:cond evt="onNext" delay="0">
                                      <p:tgtEl>
                                        <p:sldTgt/>
                                      </p:tgtEl>
                                    </p:cond>
                                  </p:endCondLst>
                                  <p:childTnLst>
                                    <p:animClr clrSpc="rgb" dir="cw">
                                      <p:cBhvr override="childStyle">
                                        <p:cTn id="6" dur="1500" fill="hold"/>
                                        <p:tgtEl>
                                          <p:spTgt spid="4"/>
                                        </p:tgtEl>
                                        <p:attrNameLst>
                                          <p:attrName>style.color</p:attrName>
                                        </p:attrNameLst>
                                      </p:cBhvr>
                                      <p:to>
                                        <a:srgbClr val="0096FF"/>
                                      </p:to>
                                    </p:animClr>
                                    <p:animClr clrSpc="rgb" dir="cw">
                                      <p:cBhvr>
                                        <p:cTn id="7" dur="1500" fill="hold"/>
                                        <p:tgtEl>
                                          <p:spTgt spid="4"/>
                                        </p:tgtEl>
                                        <p:attrNameLst>
                                          <p:attrName>fillcolor</p:attrName>
                                        </p:attrNameLst>
                                      </p:cBhvr>
                                      <p:to>
                                        <a:srgbClr val="0096FF"/>
                                      </p:to>
                                    </p:animClr>
                                    <p:set>
                                      <p:cBhvr>
                                        <p:cTn id="8" dur="1500" fill="hold"/>
                                        <p:tgtEl>
                                          <p:spTgt spid="4"/>
                                        </p:tgtEl>
                                        <p:attrNameLst>
                                          <p:attrName>fill.type</p:attrName>
                                        </p:attrNameLst>
                                      </p:cBhvr>
                                      <p:to>
                                        <p:strVal val="solid"/>
                                      </p:to>
                                    </p:set>
                                    <p:set>
                                      <p:cBhvr>
                                        <p:cTn id="9" dur="1500" fill="hold"/>
                                        <p:tgtEl>
                                          <p:spTgt spid="4"/>
                                        </p:tgtEl>
                                        <p:attrNameLst>
                                          <p:attrName>fill.on</p:attrName>
                                        </p:attrNameLst>
                                      </p:cBhvr>
                                      <p:to>
                                        <p:strVal val="true"/>
                                      </p:to>
                                    </p:set>
                                  </p:childTnLst>
                                </p:cTn>
                              </p:par>
                              <p:par>
                                <p:cTn id="10" presetID="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D08C98-46F8-A649-B27A-530293504C7B}"/>
              </a:ext>
            </a:extLst>
          </p:cNvPr>
          <p:cNvSpPr/>
          <p:nvPr/>
        </p:nvSpPr>
        <p:spPr>
          <a:xfrm>
            <a:off x="5850361" y="1154322"/>
            <a:ext cx="6041985" cy="1241149"/>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a:extLst>
              <a:ext uri="{FF2B5EF4-FFF2-40B4-BE49-F238E27FC236}">
                <a16:creationId xmlns:a16="http://schemas.microsoft.com/office/drawing/2014/main" id="{AD1A024A-0215-9C4F-9F73-BD10479839F9}"/>
              </a:ext>
            </a:extLst>
          </p:cNvPr>
          <p:cNvSpPr/>
          <p:nvPr/>
        </p:nvSpPr>
        <p:spPr>
          <a:xfrm>
            <a:off x="5923667" y="499102"/>
            <a:ext cx="1632030" cy="590309"/>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5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Vị trí</a:t>
            </a:r>
          </a:p>
        </p:txBody>
      </p:sp>
      <p:sp>
        <p:nvSpPr>
          <p:cNvPr id="10" name="Rounded Rectangle 9">
            <a:extLst>
              <a:ext uri="{FF2B5EF4-FFF2-40B4-BE49-F238E27FC236}">
                <a16:creationId xmlns:a16="http://schemas.microsoft.com/office/drawing/2014/main" id="{0385555F-5ECD-064B-9EAE-2DF5EADBDBBE}"/>
              </a:ext>
            </a:extLst>
          </p:cNvPr>
          <p:cNvSpPr/>
          <p:nvPr/>
        </p:nvSpPr>
        <p:spPr>
          <a:xfrm>
            <a:off x="5850361" y="3429000"/>
            <a:ext cx="6041985"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a:extLst>
              <a:ext uri="{FF2B5EF4-FFF2-40B4-BE49-F238E27FC236}">
                <a16:creationId xmlns:a16="http://schemas.microsoft.com/office/drawing/2014/main" id="{DFC27200-97CB-BB44-A86B-79788E597DCA}"/>
              </a:ext>
            </a:extLst>
          </p:cNvPr>
          <p:cNvSpPr/>
          <p:nvPr/>
        </p:nvSpPr>
        <p:spPr>
          <a:xfrm>
            <a:off x="5923667" y="2807012"/>
            <a:ext cx="1632030" cy="590309"/>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Diện</a:t>
            </a:r>
            <a:r>
              <a:rPr kumimoji="0" lang="en-US"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tích</a:t>
            </a:r>
            <a:endParaRPr kumimoji="0" lang="en-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a:extLst>
              <a:ext uri="{FF2B5EF4-FFF2-40B4-BE49-F238E27FC236}">
                <a16:creationId xmlns:a16="http://schemas.microsoft.com/office/drawing/2014/main" id="{4E518CD1-E1A2-BF46-BCBD-C6522AFAC587}"/>
              </a:ext>
            </a:extLst>
          </p:cNvPr>
          <p:cNvSpPr/>
          <p:nvPr/>
        </p:nvSpPr>
        <p:spPr>
          <a:xfrm>
            <a:off x="5813707" y="5529806"/>
            <a:ext cx="6041985"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a:extLst>
              <a:ext uri="{FF2B5EF4-FFF2-40B4-BE49-F238E27FC236}">
                <a16:creationId xmlns:a16="http://schemas.microsoft.com/office/drawing/2014/main" id="{E1048E34-1783-AB49-8AF9-A26BBEE4BE32}"/>
              </a:ext>
            </a:extLst>
          </p:cNvPr>
          <p:cNvSpPr/>
          <p:nvPr/>
        </p:nvSpPr>
        <p:spPr>
          <a:xfrm>
            <a:off x="5923667" y="4876139"/>
            <a:ext cx="1632030" cy="590309"/>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Thủ</a:t>
            </a:r>
            <a:r>
              <a:rPr kumimoji="0" lang="en-US"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đô</a:t>
            </a:r>
            <a:endParaRPr kumimoji="0" lang="en-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do">
            <a:extLst>
              <a:ext uri="{FF2B5EF4-FFF2-40B4-BE49-F238E27FC236}">
                <a16:creationId xmlns:a16="http://schemas.microsoft.com/office/drawing/2014/main" id="{CC8888D3-AC99-B84C-952C-48658E4E1083}"/>
              </a:ext>
            </a:extLst>
          </p:cNvPr>
          <p:cNvSpPr/>
          <p:nvPr/>
        </p:nvSpPr>
        <p:spPr>
          <a:xfrm>
            <a:off x="-1" y="348344"/>
            <a:ext cx="5588001" cy="578045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bando">
            <a:extLst>
              <a:ext uri="{FF2B5EF4-FFF2-40B4-BE49-F238E27FC236}">
                <a16:creationId xmlns:a16="http://schemas.microsoft.com/office/drawing/2014/main" id="{18B205EC-EFB0-6C40-B525-F492AD623E22}"/>
              </a:ext>
            </a:extLst>
          </p:cNvPr>
          <p:cNvPicPr>
            <a:picLocks noChangeAspect="1"/>
          </p:cNvPicPr>
          <p:nvPr/>
        </p:nvPicPr>
        <p:blipFill rotWithShape="1">
          <a:blip r:embed="rId2"/>
          <a:srcRect l="33686" t="31909" r="48534" b="36491"/>
          <a:stretch/>
        </p:blipFill>
        <p:spPr>
          <a:xfrm>
            <a:off x="716437" y="2054269"/>
            <a:ext cx="1828800" cy="2275558"/>
          </a:xfrm>
          <a:prstGeom prst="ellipse">
            <a:avLst/>
          </a:prstGeom>
        </p:spPr>
      </p:pic>
      <p:sp>
        <p:nvSpPr>
          <p:cNvPr id="18" name="TextBox 17">
            <a:extLst>
              <a:ext uri="{FF2B5EF4-FFF2-40B4-BE49-F238E27FC236}">
                <a16:creationId xmlns:a16="http://schemas.microsoft.com/office/drawing/2014/main" id="{3FA8862B-F653-304E-B7EE-EF7E31D16B82}"/>
              </a:ext>
            </a:extLst>
          </p:cNvPr>
          <p:cNvSpPr txBox="1"/>
          <p:nvPr/>
        </p:nvSpPr>
        <p:spPr>
          <a:xfrm>
            <a:off x="2237818" y="3140557"/>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CHINA</a:t>
            </a:r>
          </a:p>
        </p:txBody>
      </p:sp>
      <p:sp>
        <p:nvSpPr>
          <p:cNvPr id="2" name="Rectangle 1">
            <a:extLst>
              <a:ext uri="{FF2B5EF4-FFF2-40B4-BE49-F238E27FC236}">
                <a16:creationId xmlns:a16="http://schemas.microsoft.com/office/drawing/2014/main" id="{0A3796DB-BF00-6540-817B-C1EB53800B36}"/>
              </a:ext>
            </a:extLst>
          </p:cNvPr>
          <p:cNvSpPr/>
          <p:nvPr/>
        </p:nvSpPr>
        <p:spPr>
          <a:xfrm>
            <a:off x="5923667" y="1174731"/>
            <a:ext cx="596867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Nằm ở phần nửa phía Bắc của Đông bán cầu, phía Đông Nam đại lục Á-Âu, phía Đông và giữa châu Á, phía Tây của Thái Bình Dương</a:t>
            </a: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0F288CEF-9E1D-6048-81C8-D7B29C54BA98}"/>
              </a:ext>
            </a:extLst>
          </p:cNvPr>
          <p:cNvSpPr/>
          <p:nvPr/>
        </p:nvSpPr>
        <p:spPr>
          <a:xfrm>
            <a:off x="5923667" y="3463722"/>
            <a:ext cx="596867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9,6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triệu</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km2</a:t>
            </a:r>
            <a:r>
              <a:rPr kumimoji="0" lang="en-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lớn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thứ</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giới</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chỉ</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Nga </a:t>
            </a:r>
            <a:r>
              <a:rPr kumimoji="0" lang="en-US" sz="24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Canada.</a:t>
            </a:r>
            <a:endParaRPr kumimoji="0" lang="en-VN" sz="24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D4BC7199-7FF9-BA4C-B5AC-8D8CC2CA9A0F}"/>
              </a:ext>
            </a:extLst>
          </p:cNvPr>
          <p:cNvSpPr/>
          <p:nvPr/>
        </p:nvSpPr>
        <p:spPr>
          <a:xfrm>
            <a:off x="6200839" y="5814046"/>
            <a:ext cx="13548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Bắc Kinh</a:t>
            </a:r>
          </a:p>
        </p:txBody>
      </p:sp>
      <p:grpSp>
        <p:nvGrpSpPr>
          <p:cNvPr id="16" name="Group 15">
            <a:extLst>
              <a:ext uri="{FF2B5EF4-FFF2-40B4-BE49-F238E27FC236}">
                <a16:creationId xmlns:a16="http://schemas.microsoft.com/office/drawing/2014/main" id="{DFD117AD-7E82-8C45-B5B1-84967CD549D2}"/>
              </a:ext>
            </a:extLst>
          </p:cNvPr>
          <p:cNvGrpSpPr/>
          <p:nvPr/>
        </p:nvGrpSpPr>
        <p:grpSpPr>
          <a:xfrm>
            <a:off x="-1" y="0"/>
            <a:ext cx="12192000" cy="6858000"/>
            <a:chOff x="0" y="0"/>
            <a:chExt cx="10058767" cy="6858000"/>
          </a:xfrm>
        </p:grpSpPr>
        <p:pic>
          <p:nvPicPr>
            <p:cNvPr id="19" name="Picture 2">
              <a:extLst>
                <a:ext uri="{FF2B5EF4-FFF2-40B4-BE49-F238E27FC236}">
                  <a16:creationId xmlns:a16="http://schemas.microsoft.com/office/drawing/2014/main" id="{0634749B-84FC-AB46-BA66-AD3C59F5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3C079A-FDFC-7547-BAA6-8BF95EB4C2C5}"/>
                </a:ext>
              </a:extLst>
            </p:cNvPr>
            <p:cNvSpPr txBox="1"/>
            <p:nvPr/>
          </p:nvSpPr>
          <p:spPr>
            <a:xfrm>
              <a:off x="5915025" y="6273225"/>
              <a:ext cx="41437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Vạn lý Trường Thành</a:t>
              </a:r>
            </a:p>
          </p:txBody>
        </p:sp>
      </p:grpSp>
      <p:grpSp>
        <p:nvGrpSpPr>
          <p:cNvPr id="21" name="Group 20">
            <a:extLst>
              <a:ext uri="{FF2B5EF4-FFF2-40B4-BE49-F238E27FC236}">
                <a16:creationId xmlns:a16="http://schemas.microsoft.com/office/drawing/2014/main" id="{0E6B18EA-1285-694C-887F-F4A839ED9991}"/>
              </a:ext>
            </a:extLst>
          </p:cNvPr>
          <p:cNvGrpSpPr/>
          <p:nvPr/>
        </p:nvGrpSpPr>
        <p:grpSpPr>
          <a:xfrm>
            <a:off x="-17081" y="34722"/>
            <a:ext cx="12386312" cy="6858000"/>
            <a:chOff x="0" y="-81023"/>
            <a:chExt cx="9248775" cy="6858000"/>
          </a:xfrm>
        </p:grpSpPr>
        <p:pic>
          <p:nvPicPr>
            <p:cNvPr id="22" name="Picture 2" descr="PHƯỢNG HOÀNG CỔ TRẤN ĐẸP SAY LÒNG NGƯỜI BÊN DÒNG ĐÀ GIANG">
              <a:extLst>
                <a:ext uri="{FF2B5EF4-FFF2-40B4-BE49-F238E27FC236}">
                  <a16:creationId xmlns:a16="http://schemas.microsoft.com/office/drawing/2014/main" id="{8F4B3BAD-EE7F-F44D-9769-A97C3B191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02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860AD98-106B-BC49-869B-4C73051C46F6}"/>
                </a:ext>
              </a:extLst>
            </p:cNvPr>
            <p:cNvSpPr txBox="1"/>
            <p:nvPr/>
          </p:nvSpPr>
          <p:spPr>
            <a:xfrm>
              <a:off x="5229225" y="6192202"/>
              <a:ext cx="401955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Phượng hoàng cổ trấn</a:t>
              </a:r>
            </a:p>
          </p:txBody>
        </p:sp>
      </p:grpSp>
      <p:grpSp>
        <p:nvGrpSpPr>
          <p:cNvPr id="24" name="Group 23">
            <a:extLst>
              <a:ext uri="{FF2B5EF4-FFF2-40B4-BE49-F238E27FC236}">
                <a16:creationId xmlns:a16="http://schemas.microsoft.com/office/drawing/2014/main" id="{0487B5FD-6001-4542-84A2-9B80A806D217}"/>
              </a:ext>
            </a:extLst>
          </p:cNvPr>
          <p:cNvGrpSpPr/>
          <p:nvPr/>
        </p:nvGrpSpPr>
        <p:grpSpPr>
          <a:xfrm>
            <a:off x="1377" y="-201168"/>
            <a:ext cx="12245992" cy="7091108"/>
            <a:chOff x="0" y="0"/>
            <a:chExt cx="9652000" cy="6691086"/>
          </a:xfrm>
        </p:grpSpPr>
        <p:pic>
          <p:nvPicPr>
            <p:cNvPr id="25" name="Picture 2" descr="Tử Cấm Thành - Cố Cung nguy nga và huyền bí">
              <a:extLst>
                <a:ext uri="{FF2B5EF4-FFF2-40B4-BE49-F238E27FC236}">
                  <a16:creationId xmlns:a16="http://schemas.microsoft.com/office/drawing/2014/main" id="{DBED32BA-6CEC-CC49-A4D3-DA490FE63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652000" cy="66910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D3041B4-F4C2-F54F-A52E-01A44E93941C}"/>
                </a:ext>
              </a:extLst>
            </p:cNvPr>
            <p:cNvSpPr txBox="1"/>
            <p:nvPr/>
          </p:nvSpPr>
          <p:spPr>
            <a:xfrm>
              <a:off x="6729413" y="6106311"/>
              <a:ext cx="29225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Tử cấm Thành</a:t>
              </a:r>
            </a:p>
          </p:txBody>
        </p:sp>
      </p:grpSp>
    </p:spTree>
    <p:extLst>
      <p:ext uri="{BB962C8B-B14F-4D97-AF65-F5344CB8AC3E}">
        <p14:creationId xmlns:p14="http://schemas.microsoft.com/office/powerpoint/2010/main" val="427978813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500" fill="hold"/>
                                            <p:tgtEl>
                                              <p:spTgt spid="10"/>
                                            </p:tgtEl>
                                            <p:attrNameLst>
                                              <p:attrName>ppt_x</p:attrName>
                                            </p:attrNameLst>
                                          </p:cBhvr>
                                          <p:tavLst>
                                            <p:tav tm="0">
                                              <p:val>
                                                <p:strVal val="#ppt_x"/>
                                              </p:val>
                                            </p:tav>
                                            <p:tav tm="100000">
                                              <p:val>
                                                <p:strVal val="#ppt_x"/>
                                              </p:val>
                                            </p:tav>
                                          </p:tavLst>
                                        </p:anim>
                                        <p:anim calcmode="lin" valueType="num">
                                          <p:cBhvr additive="base">
                                            <p:cTn id="24" dur="1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500" fill="hold"/>
                                            <p:tgtEl>
                                              <p:spTgt spid="12"/>
                                            </p:tgtEl>
                                            <p:attrNameLst>
                                              <p:attrName>ppt_x</p:attrName>
                                            </p:attrNameLst>
                                          </p:cBhvr>
                                          <p:tavLst>
                                            <p:tav tm="0">
                                              <p:val>
                                                <p:strVal val="#ppt_x"/>
                                              </p:val>
                                            </p:tav>
                                            <p:tav tm="100000">
                                              <p:val>
                                                <p:strVal val="#ppt_x"/>
                                              </p:val>
                                            </p:tav>
                                          </p:tavLst>
                                        </p:anim>
                                        <p:anim calcmode="lin" valueType="num">
                                          <p:cBhvr additive="base">
                                            <p:cTn id="28"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
                                            </p:tgtEl>
                                            <p:attrNameLst>
                                              <p:attrName>ppt_y</p:attrName>
                                            </p:attrNameLst>
                                          </p:cBhvr>
                                          <p:tavLst>
                                            <p:tav tm="0">
                                              <p:val>
                                                <p:strVal val="#ppt_y"/>
                                              </p:val>
                                            </p:tav>
                                            <p:tav tm="100000">
                                              <p:val>
                                                <p:strVal val="#ppt_y"/>
                                              </p:val>
                                            </p:tav>
                                          </p:tavLst>
                                        </p:anim>
                                        <p:anim calcmode="lin" valueType="num">
                                          <p:cBhvr>
                                            <p:cTn id="3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
                                            </p:tgtEl>
                                          </p:cBhvr>
                                        </p:animEffect>
                                      </p:childTnLst>
                                    </p:cTn>
                                  </p:par>
                                </p:childTnLst>
                              </p:cTn>
                            </p:par>
                            <p:par>
                              <p:cTn id="38" fill="hold">
                                <p:stCondLst>
                                  <p:cond delay="53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anim calcmode="lin" valueType="num">
                                          <p:cBhvr>
                                            <p:cTn id="4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4"/>
                                            </p:tgtEl>
                                          </p:cBhvr>
                                        </p:animEffect>
                                      </p:childTnLst>
                                    </p:cTn>
                                  </p:par>
                                </p:childTnLst>
                              </p:cTn>
                            </p:par>
                            <p:par>
                              <p:cTn id="46" fill="hold">
                                <p:stCondLst>
                                  <p:cond delay="81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
                                            </p:tgtEl>
                                            <p:attrNameLst>
                                              <p:attrName>ppt_y</p:attrName>
                                            </p:attrNameLst>
                                          </p:cBhvr>
                                          <p:tavLst>
                                            <p:tav tm="0">
                                              <p:val>
                                                <p:strVal val="#ppt_y"/>
                                              </p:val>
                                            </p:tav>
                                            <p:tav tm="100000">
                                              <p:val>
                                                <p:strVal val="#ppt_y"/>
                                              </p:val>
                                            </p:tav>
                                          </p:tavLst>
                                        </p:anim>
                                        <p:anim calcmode="lin" valueType="num">
                                          <p:cBhvr>
                                            <p:cTn id="5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14:presetBounceEnd="50000">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14:bounceEnd="50000">
                                          <p:cBhvr additive="base">
                                            <p:cTn id="5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14:presetBounceEnd="50000">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14:bounceEnd="50000">
                                          <p:cBhvr additive="base">
                                            <p:cTn id="64"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14:presetBounceEnd="50000">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14:bounceEnd="50000">
                                          <p:cBhvr additive="base">
                                            <p:cTn id="70"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500" fill="hold"/>
                                            <p:tgtEl>
                                              <p:spTgt spid="10"/>
                                            </p:tgtEl>
                                            <p:attrNameLst>
                                              <p:attrName>ppt_x</p:attrName>
                                            </p:attrNameLst>
                                          </p:cBhvr>
                                          <p:tavLst>
                                            <p:tav tm="0">
                                              <p:val>
                                                <p:strVal val="#ppt_x"/>
                                              </p:val>
                                            </p:tav>
                                            <p:tav tm="100000">
                                              <p:val>
                                                <p:strVal val="#ppt_x"/>
                                              </p:val>
                                            </p:tav>
                                          </p:tavLst>
                                        </p:anim>
                                        <p:anim calcmode="lin" valueType="num">
                                          <p:cBhvr additive="base">
                                            <p:cTn id="24" dur="1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500" fill="hold"/>
                                            <p:tgtEl>
                                              <p:spTgt spid="12"/>
                                            </p:tgtEl>
                                            <p:attrNameLst>
                                              <p:attrName>ppt_x</p:attrName>
                                            </p:attrNameLst>
                                          </p:cBhvr>
                                          <p:tavLst>
                                            <p:tav tm="0">
                                              <p:val>
                                                <p:strVal val="#ppt_x"/>
                                              </p:val>
                                            </p:tav>
                                            <p:tav tm="100000">
                                              <p:val>
                                                <p:strVal val="#ppt_x"/>
                                              </p:val>
                                            </p:tav>
                                          </p:tavLst>
                                        </p:anim>
                                        <p:anim calcmode="lin" valueType="num">
                                          <p:cBhvr additive="base">
                                            <p:cTn id="28"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
                                            </p:tgtEl>
                                            <p:attrNameLst>
                                              <p:attrName>ppt_y</p:attrName>
                                            </p:attrNameLst>
                                          </p:cBhvr>
                                          <p:tavLst>
                                            <p:tav tm="0">
                                              <p:val>
                                                <p:strVal val="#ppt_y"/>
                                              </p:val>
                                            </p:tav>
                                            <p:tav tm="100000">
                                              <p:val>
                                                <p:strVal val="#ppt_y"/>
                                              </p:val>
                                            </p:tav>
                                          </p:tavLst>
                                        </p:anim>
                                        <p:anim calcmode="lin" valueType="num">
                                          <p:cBhvr>
                                            <p:cTn id="3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
                                            </p:tgtEl>
                                          </p:cBhvr>
                                        </p:animEffect>
                                      </p:childTnLst>
                                    </p:cTn>
                                  </p:par>
                                </p:childTnLst>
                              </p:cTn>
                            </p:par>
                            <p:par>
                              <p:cTn id="38" fill="hold">
                                <p:stCondLst>
                                  <p:cond delay="53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anim calcmode="lin" valueType="num">
                                          <p:cBhvr>
                                            <p:cTn id="4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4"/>
                                            </p:tgtEl>
                                          </p:cBhvr>
                                        </p:animEffect>
                                      </p:childTnLst>
                                    </p:cTn>
                                  </p:par>
                                </p:childTnLst>
                              </p:cTn>
                            </p:par>
                            <p:par>
                              <p:cTn id="46" fill="hold">
                                <p:stCondLst>
                                  <p:cond delay="81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
                                            </p:tgtEl>
                                            <p:attrNameLst>
                                              <p:attrName>ppt_y</p:attrName>
                                            </p:attrNameLst>
                                          </p:cBhvr>
                                          <p:tavLst>
                                            <p:tav tm="0">
                                              <p:val>
                                                <p:strVal val="#ppt_y"/>
                                              </p:val>
                                            </p:tav>
                                            <p:tav tm="100000">
                                              <p:val>
                                                <p:strVal val="#ppt_y"/>
                                              </p:val>
                                            </p:tav>
                                          </p:tavLst>
                                        </p:anim>
                                        <p:anim calcmode="lin" valueType="num">
                                          <p:cBhvr>
                                            <p:cTn id="5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ppt_x"/>
                                              </p:val>
                                            </p:tav>
                                            <p:tav tm="100000">
                                              <p:val>
                                                <p:strVal val="#ppt_x"/>
                                              </p:val>
                                            </p:tav>
                                          </p:tavLst>
                                        </p:anim>
                                        <p:anim calcmode="lin" valueType="num">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956774"/>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6" name="TextBox 5">
            <a:extLst>
              <a:ext uri="{FF2B5EF4-FFF2-40B4-BE49-F238E27FC236}">
                <a16:creationId xmlns:a16="http://schemas.microsoft.com/office/drawing/2014/main" id="{6A61AD7B-A2F0-4278-84C7-1FC01EDC4D12}"/>
              </a:ext>
            </a:extLst>
          </p:cNvPr>
          <p:cNvSpPr txBox="1">
            <a:spLocks noChangeArrowheads="1"/>
          </p:cNvSpPr>
          <p:nvPr/>
        </p:nvSpPr>
        <p:spPr bwMode="auto">
          <a:xfrm>
            <a:off x="0" y="1694532"/>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II. TRUNG QUỐC</a:t>
            </a:r>
          </a:p>
        </p:txBody>
      </p:sp>
      <p:sp>
        <p:nvSpPr>
          <p:cNvPr id="9" name="Rectangle 8">
            <a:extLst>
              <a:ext uri="{FF2B5EF4-FFF2-40B4-BE49-F238E27FC236}">
                <a16:creationId xmlns:a16="http://schemas.microsoft.com/office/drawing/2014/main" id="{C7FCF388-2EF5-FA6E-C25A-718986417FF5}"/>
              </a:ext>
            </a:extLst>
          </p:cNvPr>
          <p:cNvSpPr/>
          <p:nvPr/>
        </p:nvSpPr>
        <p:spPr>
          <a:xfrm>
            <a:off x="0" y="2177437"/>
            <a:ext cx="10006260" cy="613229"/>
          </a:xfrm>
          <a:prstGeom prst="rect">
            <a:avLst/>
          </a:prstGeom>
        </p:spPr>
        <p:txBody>
          <a:bodyPr wrap="square" lIns="91423" tIns="45712" rIns="91423" bIns="45712">
            <a:spAutoFit/>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a:ea typeface="Times New Roman"/>
                <a:cs typeface="Times New Roman"/>
              </a:rPr>
              <a:t>1. Sự ra đời của nước Cộng hòa Nhân dân Trung Hoa</a:t>
            </a:r>
          </a:p>
        </p:txBody>
      </p:sp>
    </p:spTree>
    <p:extLst>
      <p:ext uri="{BB962C8B-B14F-4D97-AF65-F5344CB8AC3E}">
        <p14:creationId xmlns:p14="http://schemas.microsoft.com/office/powerpoint/2010/main" val="29415847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16F411E0-AA9F-FB13-413E-BEC801E93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9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angle 3">
            <a:extLst>
              <a:ext uri="{FF2B5EF4-FFF2-40B4-BE49-F238E27FC236}">
                <a16:creationId xmlns:a16="http://schemas.microsoft.com/office/drawing/2014/main" id="{37D4FD0D-3EEB-C1CA-B4D2-361A8AA83B35}"/>
              </a:ext>
            </a:extLst>
          </p:cNvPr>
          <p:cNvSpPr>
            <a:spLocks noChangeArrowheads="1"/>
          </p:cNvSpPr>
          <p:nvPr/>
        </p:nvSpPr>
        <p:spPr bwMode="auto">
          <a:xfrm>
            <a:off x="3276600" y="6197784"/>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n-US" altLang="en-VN" sz="2400" b="1" i="1" dirty="0" err="1">
                <a:solidFill>
                  <a:srgbClr val="FFFFFF"/>
                </a:solidFill>
                <a:latin typeface=".VnTime" pitchFamily="34" charset="0"/>
                <a:cs typeface="Arial" panose="020B0604020202020204" pitchFamily="34" charset="0"/>
              </a:rPr>
              <a:t>Nội</a:t>
            </a:r>
            <a:r>
              <a:rPr lang="en-US" altLang="en-VN" sz="2400" b="1" i="1" dirty="0">
                <a:solidFill>
                  <a:srgbClr val="FFFFFF"/>
                </a:solidFill>
                <a:latin typeface=".VnTime" pitchFamily="34" charset="0"/>
                <a:cs typeface="Arial" panose="020B0604020202020204" pitchFamily="34" charset="0"/>
              </a:rPr>
              <a:t> </a:t>
            </a:r>
            <a:r>
              <a:rPr lang="en-US" altLang="en-VN" sz="2400" b="1" i="1" dirty="0" err="1">
                <a:solidFill>
                  <a:srgbClr val="FFFFFF"/>
                </a:solidFill>
                <a:latin typeface=".VnTime" pitchFamily="34" charset="0"/>
                <a:cs typeface="Arial" panose="020B0604020202020204" pitchFamily="34" charset="0"/>
              </a:rPr>
              <a:t>chiến</a:t>
            </a:r>
            <a:r>
              <a:rPr lang="en-US" altLang="en-VN" sz="2400" b="1" i="1" dirty="0">
                <a:solidFill>
                  <a:srgbClr val="FFFFFF"/>
                </a:solidFill>
                <a:latin typeface=".VnTime" pitchFamily="34" charset="0"/>
                <a:cs typeface="Arial" panose="020B0604020202020204" pitchFamily="34" charset="0"/>
              </a:rPr>
              <a:t> </a:t>
            </a:r>
            <a:r>
              <a:rPr lang="en-US" altLang="en-VN" sz="2400" b="1" i="1" dirty="0" err="1">
                <a:solidFill>
                  <a:srgbClr val="FFFFFF"/>
                </a:solidFill>
                <a:latin typeface=".VnTime" pitchFamily="34" charset="0"/>
                <a:cs typeface="Arial" panose="020B0604020202020204" pitchFamily="34" charset="0"/>
              </a:rPr>
              <a:t>ở</a:t>
            </a:r>
            <a:r>
              <a:rPr lang="en-US" altLang="en-VN" sz="2400" b="1" i="1" dirty="0">
                <a:solidFill>
                  <a:srgbClr val="FFFFFF"/>
                </a:solidFill>
                <a:latin typeface=".VnTime" pitchFamily="34" charset="0"/>
                <a:cs typeface="Arial" panose="020B0604020202020204" pitchFamily="34" charset="0"/>
              </a:rPr>
              <a:t> </a:t>
            </a:r>
            <a:r>
              <a:rPr lang="en-US" altLang="en-VN" sz="2400" b="1" i="1" dirty="0" err="1">
                <a:solidFill>
                  <a:srgbClr val="FFFFFF"/>
                </a:solidFill>
                <a:latin typeface=".VnTime" pitchFamily="34" charset="0"/>
                <a:cs typeface="Arial" panose="020B0604020202020204" pitchFamily="34" charset="0"/>
              </a:rPr>
              <a:t>Trung</a:t>
            </a:r>
            <a:r>
              <a:rPr lang="en-US" altLang="en-VN" sz="2400" b="1" i="1" dirty="0">
                <a:solidFill>
                  <a:srgbClr val="FFFFFF"/>
                </a:solidFill>
                <a:latin typeface=".VnTime" pitchFamily="34" charset="0"/>
                <a:cs typeface="Arial" panose="020B0604020202020204" pitchFamily="34" charset="0"/>
              </a:rPr>
              <a:t> </a:t>
            </a:r>
            <a:r>
              <a:rPr lang="en-US" altLang="en-VN" sz="2400" b="1" i="1" dirty="0" err="1">
                <a:solidFill>
                  <a:srgbClr val="FFFFFF"/>
                </a:solidFill>
                <a:latin typeface=".VnTime" pitchFamily="34" charset="0"/>
                <a:cs typeface="Arial" panose="020B0604020202020204" pitchFamily="34" charset="0"/>
              </a:rPr>
              <a:t>Quốc</a:t>
            </a:r>
            <a:r>
              <a:rPr lang="en-US" altLang="en-VN" sz="2400" b="1" i="1" dirty="0">
                <a:solidFill>
                  <a:srgbClr val="FFFFFF"/>
                </a:solidFill>
                <a:latin typeface=".VnTime" pitchFamily="34" charset="0"/>
                <a:cs typeface="Arial" panose="020B0604020202020204" pitchFamily="34" charset="0"/>
              </a:rPr>
              <a:t> </a:t>
            </a:r>
            <a:r>
              <a:rPr lang="en-US" altLang="en-VN" sz="2400" i="1" dirty="0">
                <a:solidFill>
                  <a:srgbClr val="FFFFFF"/>
                </a:solidFill>
                <a:latin typeface="Arial" panose="020B0604020202020204" pitchFamily="34" charset="0"/>
                <a:cs typeface="Arial" panose="020B0604020202020204" pitchFamily="34" charset="0"/>
              </a:rPr>
              <a:t>1946 - 1949</a:t>
            </a:r>
          </a:p>
          <a:p>
            <a:pPr algn="ctr" eaLnBrk="0" fontAlgn="base" hangingPunct="0">
              <a:spcBef>
                <a:spcPct val="0"/>
              </a:spcBef>
              <a:spcAft>
                <a:spcPct val="0"/>
              </a:spcAft>
            </a:pPr>
            <a:endParaRPr lang="en-US" altLang="en-VN" sz="2400" i="1" dirty="0">
              <a:solidFill>
                <a:srgbClr val="FFFFFF"/>
              </a:solidFill>
              <a:latin typeface="Arial" panose="020B0604020202020204" pitchFamily="34" charset="0"/>
              <a:cs typeface="Arial" panose="020B0604020202020204" pitchFamily="34" charset="0"/>
            </a:endParaRPr>
          </a:p>
        </p:txBody>
      </p:sp>
      <p:pic>
        <p:nvPicPr>
          <p:cNvPr id="40964" name="Picture 4">
            <a:extLst>
              <a:ext uri="{FF2B5EF4-FFF2-40B4-BE49-F238E27FC236}">
                <a16:creationId xmlns:a16="http://schemas.microsoft.com/office/drawing/2014/main" id="{45E19741-DEED-5778-095D-2FE007D91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601"/>
            <a:ext cx="2895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a:extLst>
              <a:ext uri="{FF2B5EF4-FFF2-40B4-BE49-F238E27FC236}">
                <a16:creationId xmlns:a16="http://schemas.microsoft.com/office/drawing/2014/main" id="{76A62523-F2AD-5D9B-4F80-6FC7F0E02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0"/>
            <a:ext cx="2895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ppt_x"/>
                                          </p:val>
                                        </p:tav>
                                        <p:tav tm="100000">
                                          <p:val>
                                            <p:strVal val="#ppt_x"/>
                                          </p:val>
                                        </p:tav>
                                      </p:tavLst>
                                    </p:anim>
                                    <p:anim calcmode="lin" valueType="num">
                                      <p:cBhvr additive="base">
                                        <p:cTn id="8"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965"/>
                                        </p:tgtEl>
                                        <p:attrNameLst>
                                          <p:attrName>style.visibility</p:attrName>
                                        </p:attrNameLst>
                                      </p:cBhvr>
                                      <p:to>
                                        <p:strVal val="visible"/>
                                      </p:to>
                                    </p:set>
                                    <p:anim calcmode="lin" valueType="num">
                                      <p:cBhvr additive="base">
                                        <p:cTn id="13" dur="500" fill="hold"/>
                                        <p:tgtEl>
                                          <p:spTgt spid="40965"/>
                                        </p:tgtEl>
                                        <p:attrNameLst>
                                          <p:attrName>ppt_x</p:attrName>
                                        </p:attrNameLst>
                                      </p:cBhvr>
                                      <p:tavLst>
                                        <p:tav tm="0">
                                          <p:val>
                                            <p:strVal val="#ppt_x"/>
                                          </p:val>
                                        </p:tav>
                                        <p:tav tm="100000">
                                          <p:val>
                                            <p:strVal val="#ppt_x"/>
                                          </p:val>
                                        </p:tav>
                                      </p:tavLst>
                                    </p:anim>
                                    <p:anim calcmode="lin" valueType="num">
                                      <p:cBhvr additive="base">
                                        <p:cTn id="14"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i chiến trung quốc.mp4" descr="nội chiến trung quốc.mp4">
            <a:hlinkClick r:id="" action="ppaction://media"/>
            <a:extLst>
              <a:ext uri="{FF2B5EF4-FFF2-40B4-BE49-F238E27FC236}">
                <a16:creationId xmlns:a16="http://schemas.microsoft.com/office/drawing/2014/main" id="{9FCFCE3E-D46F-AE79-B3E7-80249BE795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6037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o Trạch Đông và bí ẩn về con số 28">
            <a:extLst>
              <a:ext uri="{FF2B5EF4-FFF2-40B4-BE49-F238E27FC236}">
                <a16:creationId xmlns:a16="http://schemas.microsoft.com/office/drawing/2014/main" id="{B7A2BF6D-0A15-9DE1-E494-572743D80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334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na map, administrative division, separate individual region with names,  color map isolated on white background vector Stock Vector Image &amp; Art -  Alamy">
            <a:extLst>
              <a:ext uri="{FF2B5EF4-FFF2-40B4-BE49-F238E27FC236}">
                <a16:creationId xmlns:a16="http://schemas.microsoft.com/office/drawing/2014/main" id="{4775870E-A7BC-82AC-07A4-144EF313B0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96"/>
          <a:stretch/>
        </p:blipFill>
        <p:spPr bwMode="auto">
          <a:xfrm>
            <a:off x="6096000" y="0"/>
            <a:ext cx="6096000" cy="6334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72FC9-602D-DF23-3FDE-8C39E6B6C501}"/>
              </a:ext>
            </a:extLst>
          </p:cNvPr>
          <p:cNvSpPr txBox="1"/>
          <p:nvPr/>
        </p:nvSpPr>
        <p:spPr>
          <a:xfrm>
            <a:off x="0" y="6334780"/>
            <a:ext cx="12192000"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Mao Trạch Đông đọc diễn văn thành lập nước Cộng hòa nhân dân Trung Hoa ra đời</a:t>
            </a:r>
          </a:p>
        </p:txBody>
      </p:sp>
    </p:spTree>
    <p:extLst>
      <p:ext uri="{BB962C8B-B14F-4D97-AF65-F5344CB8AC3E}">
        <p14:creationId xmlns:p14="http://schemas.microsoft.com/office/powerpoint/2010/main" val="3962205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956774"/>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6" name="TextBox 5">
            <a:extLst>
              <a:ext uri="{FF2B5EF4-FFF2-40B4-BE49-F238E27FC236}">
                <a16:creationId xmlns:a16="http://schemas.microsoft.com/office/drawing/2014/main" id="{6A61AD7B-A2F0-4278-84C7-1FC01EDC4D12}"/>
              </a:ext>
            </a:extLst>
          </p:cNvPr>
          <p:cNvSpPr txBox="1">
            <a:spLocks noChangeArrowheads="1"/>
          </p:cNvSpPr>
          <p:nvPr/>
        </p:nvSpPr>
        <p:spPr bwMode="auto">
          <a:xfrm>
            <a:off x="0" y="1694532"/>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II. TRUNG QUỐC</a:t>
            </a:r>
          </a:p>
        </p:txBody>
      </p:sp>
      <p:sp>
        <p:nvSpPr>
          <p:cNvPr id="5" name="Rectangle 4">
            <a:extLst>
              <a:ext uri="{FF2B5EF4-FFF2-40B4-BE49-F238E27FC236}">
                <a16:creationId xmlns:a16="http://schemas.microsoft.com/office/drawing/2014/main" id="{11209C31-46A2-96EE-757A-9BD4437D8572}"/>
              </a:ext>
            </a:extLst>
          </p:cNvPr>
          <p:cNvSpPr/>
          <p:nvPr/>
        </p:nvSpPr>
        <p:spPr>
          <a:xfrm>
            <a:off x="159026" y="2769230"/>
            <a:ext cx="11873948" cy="613229"/>
          </a:xfrm>
          <a:prstGeom prst="rect">
            <a:avLst/>
          </a:prstGeom>
        </p:spPr>
        <p:txBody>
          <a:bodyPr wrap="square" lIns="91423" tIns="45712" rIns="91423" bIns="45712">
            <a:spAutoFit/>
          </a:bodyPr>
          <a:lstStyle/>
          <a:p>
            <a:pPr algn="just">
              <a:lnSpc>
                <a:spcPct val="115000"/>
              </a:lnSpc>
              <a:spcBef>
                <a:spcPts val="600"/>
              </a:spcBef>
            </a:pPr>
            <a:r>
              <a:rPr lang="it-IT" sz="3200" dirty="0">
                <a:latin typeface="Times New Roman"/>
                <a:ea typeface="Times New Roman"/>
                <a:cs typeface="Times New Roman"/>
              </a:rPr>
              <a:t>- 01.10.1949 nước Cộng hoà nhân dân Trung Hoa ra đời</a:t>
            </a:r>
            <a:endParaRPr lang="en-US" sz="3200" dirty="0">
              <a:latin typeface="Times New Roman"/>
              <a:ea typeface="Calibri"/>
              <a:cs typeface="Times New Roman"/>
            </a:endParaRPr>
          </a:p>
        </p:txBody>
      </p:sp>
      <p:sp>
        <p:nvSpPr>
          <p:cNvPr id="7" name="Rectangle 6">
            <a:extLst>
              <a:ext uri="{FF2B5EF4-FFF2-40B4-BE49-F238E27FC236}">
                <a16:creationId xmlns:a16="http://schemas.microsoft.com/office/drawing/2014/main" id="{8EAD8CC2-C3D3-1295-AF36-5B650D2D2121}"/>
              </a:ext>
            </a:extLst>
          </p:cNvPr>
          <p:cNvSpPr/>
          <p:nvPr/>
        </p:nvSpPr>
        <p:spPr>
          <a:xfrm>
            <a:off x="159026" y="3475542"/>
            <a:ext cx="2571894" cy="613229"/>
          </a:xfrm>
          <a:prstGeom prst="rect">
            <a:avLst/>
          </a:prstGeom>
        </p:spPr>
        <p:txBody>
          <a:bodyPr wrap="square" lIns="91423" tIns="45712" rIns="91423" bIns="45712">
            <a:spAutoFit/>
          </a:bodyPr>
          <a:lstStyle/>
          <a:p>
            <a:pPr algn="just">
              <a:lnSpc>
                <a:spcPct val="115000"/>
              </a:lnSpc>
              <a:spcBef>
                <a:spcPts val="600"/>
              </a:spcBef>
            </a:pPr>
            <a:r>
              <a:rPr lang="it-IT" sz="3200" dirty="0">
                <a:latin typeface="Times New Roman"/>
                <a:ea typeface="Times New Roman"/>
                <a:cs typeface="Times New Roman"/>
              </a:rPr>
              <a:t>- Ý nghĩa:</a:t>
            </a:r>
            <a:endParaRPr lang="en-US" sz="3200" dirty="0">
              <a:latin typeface="Times New Roman"/>
              <a:ea typeface="Calibri"/>
              <a:cs typeface="Times New Roman"/>
            </a:endParaRPr>
          </a:p>
        </p:txBody>
      </p:sp>
      <p:sp>
        <p:nvSpPr>
          <p:cNvPr id="8" name="Rectangle 7">
            <a:extLst>
              <a:ext uri="{FF2B5EF4-FFF2-40B4-BE49-F238E27FC236}">
                <a16:creationId xmlns:a16="http://schemas.microsoft.com/office/drawing/2014/main" id="{517E9882-432D-90F8-0104-4DF068BAC17E}"/>
              </a:ext>
            </a:extLst>
          </p:cNvPr>
          <p:cNvSpPr/>
          <p:nvPr/>
        </p:nvSpPr>
        <p:spPr>
          <a:xfrm>
            <a:off x="0" y="4170241"/>
            <a:ext cx="12192000" cy="2389099"/>
          </a:xfrm>
          <a:prstGeom prst="rect">
            <a:avLst/>
          </a:prstGeom>
        </p:spPr>
        <p:txBody>
          <a:bodyPr wrap="square" lIns="91423" tIns="45712" rIns="91423" bIns="45712">
            <a:spAutoFit/>
          </a:bodyPr>
          <a:lstStyle/>
          <a:p>
            <a:pPr algn="just">
              <a:lnSpc>
                <a:spcPct val="115000"/>
              </a:lnSpc>
              <a:spcBef>
                <a:spcPts val="600"/>
              </a:spcBef>
            </a:pPr>
            <a:r>
              <a:rPr lang="it-IT" sz="3200" dirty="0">
                <a:latin typeface="Times New Roman"/>
                <a:ea typeface="Times New Roman"/>
                <a:cs typeface="Times New Roman"/>
              </a:rPr>
              <a:t>+ Kết thúc ách thống trị hơn 100 năm của đế quốc nước ngoài và hàng ngàn năm của chế độ phong kiến. Đưa đất nước TQ  bước vào kỷ nguyên độc lập tự  do.</a:t>
            </a:r>
            <a:endParaRPr lang="en-US" sz="3200" dirty="0">
              <a:latin typeface="Times New Roman"/>
              <a:ea typeface="Calibri"/>
              <a:cs typeface="Times New Roman"/>
            </a:endParaRPr>
          </a:p>
          <a:p>
            <a:pPr algn="just">
              <a:lnSpc>
                <a:spcPct val="115000"/>
              </a:lnSpc>
              <a:spcBef>
                <a:spcPts val="600"/>
              </a:spcBef>
            </a:pPr>
            <a:r>
              <a:rPr lang="it-IT" sz="3200" dirty="0">
                <a:latin typeface="Times New Roman"/>
                <a:ea typeface="Times New Roman"/>
                <a:cs typeface="Times New Roman"/>
              </a:rPr>
              <a:t>+ Hệ thống các nước XHCN được nối liền từ châu Âu sang châu Á.</a:t>
            </a:r>
            <a:endParaRPr lang="en-US" sz="3200" dirty="0">
              <a:latin typeface="Times New Roman"/>
              <a:ea typeface="Calibri"/>
              <a:cs typeface="Times New Roman"/>
            </a:endParaRPr>
          </a:p>
        </p:txBody>
      </p:sp>
      <p:sp>
        <p:nvSpPr>
          <p:cNvPr id="9" name="Rectangle 8">
            <a:extLst>
              <a:ext uri="{FF2B5EF4-FFF2-40B4-BE49-F238E27FC236}">
                <a16:creationId xmlns:a16="http://schemas.microsoft.com/office/drawing/2014/main" id="{C7FCF388-2EF5-FA6E-C25A-718986417FF5}"/>
              </a:ext>
            </a:extLst>
          </p:cNvPr>
          <p:cNvSpPr/>
          <p:nvPr/>
        </p:nvSpPr>
        <p:spPr>
          <a:xfrm>
            <a:off x="0" y="2177437"/>
            <a:ext cx="10006260"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1. Sự ra đời của nước Cộng hòa Nhân dân Trung Hoa</a:t>
            </a:r>
          </a:p>
        </p:txBody>
      </p:sp>
    </p:spTree>
    <p:extLst>
      <p:ext uri="{BB962C8B-B14F-4D97-AF65-F5344CB8AC3E}">
        <p14:creationId xmlns:p14="http://schemas.microsoft.com/office/powerpoint/2010/main" val="184206926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956774"/>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6" name="TextBox 5">
            <a:extLst>
              <a:ext uri="{FF2B5EF4-FFF2-40B4-BE49-F238E27FC236}">
                <a16:creationId xmlns:a16="http://schemas.microsoft.com/office/drawing/2014/main" id="{6A61AD7B-A2F0-4278-84C7-1FC01EDC4D12}"/>
              </a:ext>
            </a:extLst>
          </p:cNvPr>
          <p:cNvSpPr txBox="1">
            <a:spLocks noChangeArrowheads="1"/>
          </p:cNvSpPr>
          <p:nvPr/>
        </p:nvSpPr>
        <p:spPr bwMode="auto">
          <a:xfrm>
            <a:off x="0" y="1694532"/>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II. TRUNG QUỐC</a:t>
            </a:r>
          </a:p>
        </p:txBody>
      </p:sp>
      <p:sp>
        <p:nvSpPr>
          <p:cNvPr id="9" name="Rectangle 8">
            <a:extLst>
              <a:ext uri="{FF2B5EF4-FFF2-40B4-BE49-F238E27FC236}">
                <a16:creationId xmlns:a16="http://schemas.microsoft.com/office/drawing/2014/main" id="{C7FCF388-2EF5-FA6E-C25A-718986417FF5}"/>
              </a:ext>
            </a:extLst>
          </p:cNvPr>
          <p:cNvSpPr/>
          <p:nvPr/>
        </p:nvSpPr>
        <p:spPr>
          <a:xfrm>
            <a:off x="140676" y="2279291"/>
            <a:ext cx="10006260"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1. Sự ra đời của nước Cộng hòa Nhân dân Trung Hoa</a:t>
            </a:r>
          </a:p>
        </p:txBody>
      </p:sp>
      <p:sp>
        <p:nvSpPr>
          <p:cNvPr id="10" name="Rectangle 9">
            <a:extLst>
              <a:ext uri="{FF2B5EF4-FFF2-40B4-BE49-F238E27FC236}">
                <a16:creationId xmlns:a16="http://schemas.microsoft.com/office/drawing/2014/main" id="{A4ABB18D-58BD-1B9A-82F6-EE59164C0B23}"/>
              </a:ext>
            </a:extLst>
          </p:cNvPr>
          <p:cNvSpPr/>
          <p:nvPr/>
        </p:nvSpPr>
        <p:spPr>
          <a:xfrm>
            <a:off x="140676" y="3648306"/>
            <a:ext cx="10955215"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3. Đất nước trong thời kì biến động (1959 – 1978) (Tự học)</a:t>
            </a:r>
          </a:p>
        </p:txBody>
      </p:sp>
      <p:sp>
        <p:nvSpPr>
          <p:cNvPr id="13" name="Rectangle 12">
            <a:extLst>
              <a:ext uri="{FF2B5EF4-FFF2-40B4-BE49-F238E27FC236}">
                <a16:creationId xmlns:a16="http://schemas.microsoft.com/office/drawing/2014/main" id="{1E6E47C6-8533-27E0-9D76-1EADF730B5F4}"/>
              </a:ext>
            </a:extLst>
          </p:cNvPr>
          <p:cNvSpPr/>
          <p:nvPr/>
        </p:nvSpPr>
        <p:spPr>
          <a:xfrm>
            <a:off x="140676" y="2959213"/>
            <a:ext cx="10779369"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2. Mười năm đầu xây dựng chế độ mới (1949 -1959) (Tự học)</a:t>
            </a:r>
          </a:p>
        </p:txBody>
      </p:sp>
      <p:sp>
        <p:nvSpPr>
          <p:cNvPr id="14" name="Rectangle 13">
            <a:extLst>
              <a:ext uri="{FF2B5EF4-FFF2-40B4-BE49-F238E27FC236}">
                <a16:creationId xmlns:a16="http://schemas.microsoft.com/office/drawing/2014/main" id="{D9245E0F-E724-0C3F-22AA-EFDBAB55E21E}"/>
              </a:ext>
            </a:extLst>
          </p:cNvPr>
          <p:cNvSpPr/>
          <p:nvPr/>
        </p:nvSpPr>
        <p:spPr>
          <a:xfrm>
            <a:off x="140676" y="4337399"/>
            <a:ext cx="9108831"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4. Công cuộc cải cách - mở cửa (từ 1978 đến  nay).</a:t>
            </a:r>
          </a:p>
        </p:txBody>
      </p:sp>
    </p:spTree>
    <p:extLst>
      <p:ext uri="{BB962C8B-B14F-4D97-AF65-F5344CB8AC3E}">
        <p14:creationId xmlns:p14="http://schemas.microsoft.com/office/powerpoint/2010/main" val="377469924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10529-29E0-1442-95B0-C6B2C8E081C6}"/>
              </a:ext>
            </a:extLst>
          </p:cNvPr>
          <p:cNvPicPr>
            <a:picLocks noChangeAspect="1"/>
          </p:cNvPicPr>
          <p:nvPr/>
        </p:nvPicPr>
        <p:blipFill>
          <a:blip r:embed="rId3"/>
          <a:stretch>
            <a:fillRect/>
          </a:stretch>
        </p:blipFill>
        <p:spPr>
          <a:xfrm>
            <a:off x="7416800" y="-228600"/>
            <a:ext cx="4470400" cy="2980267"/>
          </a:xfrm>
          <a:prstGeom prst="rect">
            <a:avLst/>
          </a:prstGeom>
        </p:spPr>
      </p:pic>
      <p:pic>
        <p:nvPicPr>
          <p:cNvPr id="4" name="Picture 3">
            <a:extLst>
              <a:ext uri="{FF2B5EF4-FFF2-40B4-BE49-F238E27FC236}">
                <a16:creationId xmlns:a16="http://schemas.microsoft.com/office/drawing/2014/main" id="{D86C9734-F347-A641-A924-D6390677BB06}"/>
              </a:ext>
            </a:extLst>
          </p:cNvPr>
          <p:cNvPicPr>
            <a:picLocks noChangeAspect="1"/>
          </p:cNvPicPr>
          <p:nvPr/>
        </p:nvPicPr>
        <p:blipFill rotWithShape="1">
          <a:blip r:embed="rId4"/>
          <a:srcRect l="24814" r="25927"/>
          <a:stretch/>
        </p:blipFill>
        <p:spPr>
          <a:xfrm>
            <a:off x="8678173" y="-61641"/>
            <a:ext cx="3556000" cy="6911908"/>
          </a:xfrm>
          <a:prstGeom prst="rect">
            <a:avLst/>
          </a:prstGeom>
        </p:spPr>
      </p:pic>
      <p:pic>
        <p:nvPicPr>
          <p:cNvPr id="1032" name="Picture 8">
            <a:extLst>
              <a:ext uri="{FF2B5EF4-FFF2-40B4-BE49-F238E27FC236}">
                <a16:creationId xmlns:a16="http://schemas.microsoft.com/office/drawing/2014/main" id="{8209B3B1-B38E-E949-B67E-030D97AAB4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42" r="22381"/>
          <a:stretch/>
        </p:blipFill>
        <p:spPr bwMode="auto">
          <a:xfrm>
            <a:off x="4711191" y="2427183"/>
            <a:ext cx="2686615" cy="442308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8BE7F8-13CE-074E-8900-08DEB70C503A}"/>
              </a:ext>
            </a:extLst>
          </p:cNvPr>
          <p:cNvGrpSpPr/>
          <p:nvPr/>
        </p:nvGrpSpPr>
        <p:grpSpPr>
          <a:xfrm>
            <a:off x="7220126" y="586095"/>
            <a:ext cx="4284893" cy="2142214"/>
            <a:chOff x="5129841" y="431691"/>
            <a:chExt cx="3213670" cy="1606660"/>
          </a:xfrm>
        </p:grpSpPr>
        <p:sp>
          <p:nvSpPr>
            <p:cNvPr id="12" name="Rounded Rectangular Callout 11">
              <a:extLst>
                <a:ext uri="{FF2B5EF4-FFF2-40B4-BE49-F238E27FC236}">
                  <a16:creationId xmlns:a16="http://schemas.microsoft.com/office/drawing/2014/main" id="{5E8B68F9-D8F2-A942-90AE-CB3F004A71FF}"/>
                </a:ext>
              </a:extLst>
            </p:cNvPr>
            <p:cNvSpPr/>
            <p:nvPr/>
          </p:nvSpPr>
          <p:spPr>
            <a:xfrm>
              <a:off x="5154612" y="431691"/>
              <a:ext cx="3188899" cy="1606660"/>
            </a:xfrm>
            <a:prstGeom prst="wedgeRoundRectCallout">
              <a:avLst>
                <a:gd name="adj1" fmla="val -46368"/>
                <a:gd name="adj2" fmla="val 70873"/>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13" name="TextBox 12">
              <a:extLst>
                <a:ext uri="{FF2B5EF4-FFF2-40B4-BE49-F238E27FC236}">
                  <a16:creationId xmlns:a16="http://schemas.microsoft.com/office/drawing/2014/main" id="{6FF45D48-2093-4A42-8C7A-D456501FF142}"/>
                </a:ext>
              </a:extLst>
            </p:cNvPr>
            <p:cNvSpPr txBox="1"/>
            <p:nvPr/>
          </p:nvSpPr>
          <p:spPr>
            <a:xfrm>
              <a:off x="5129841" y="523850"/>
              <a:ext cx="3150410" cy="1361767"/>
            </a:xfrm>
            <a:prstGeom prst="rect">
              <a:avLst/>
            </a:prstGeom>
            <a:noFill/>
          </p:spPr>
          <p:txBody>
            <a:bodyPr wrap="square" rtlCol="0">
              <a:spAutoFit/>
            </a:bodyPr>
            <a:lstStyle/>
            <a:p>
              <a:pPr algn="ctr" defTabSz="1219170">
                <a:buClr>
                  <a:srgbClr val="000000"/>
                </a:buClr>
              </a:pPr>
              <a:r>
                <a:rPr lang="en-US" sz="3733" kern="0" dirty="0" err="1">
                  <a:solidFill>
                    <a:srgbClr val="000000"/>
                  </a:solidFill>
                  <a:latin typeface="Times New Roman" panose="02020603050405020304" pitchFamily="18" charset="0"/>
                  <a:cs typeface="Times New Roman" panose="02020603050405020304" pitchFamily="18" charset="0"/>
                  <a:sym typeface="Arial"/>
                </a:rPr>
                <a:t>Hôm</a:t>
              </a:r>
              <a:r>
                <a:rPr lang="en-US" sz="3733" kern="0" dirty="0">
                  <a:solidFill>
                    <a:srgbClr val="000000"/>
                  </a:solidFill>
                  <a:latin typeface="Times New Roman" panose="02020603050405020304" pitchFamily="18" charset="0"/>
                  <a:cs typeface="Times New Roman" panose="02020603050405020304" pitchFamily="18" charset="0"/>
                  <a:sym typeface="Arial"/>
                </a:rPr>
                <a:t> n</a:t>
              </a:r>
              <a:r>
                <a:rPr lang="en-VN" sz="3733" kern="0" dirty="0">
                  <a:solidFill>
                    <a:srgbClr val="000000"/>
                  </a:solidFill>
                  <a:latin typeface="Times New Roman" panose="02020603050405020304" pitchFamily="18" charset="0"/>
                  <a:cs typeface="Times New Roman" panose="02020603050405020304" pitchFamily="18" charset="0"/>
                  <a:sym typeface="Arial"/>
                </a:rPr>
                <a:t>ay</a:t>
              </a:r>
              <a:r>
                <a:rPr lang="en-US" sz="3733" kern="0" dirty="0">
                  <a:solidFill>
                    <a:srgbClr val="000000"/>
                  </a:solidFill>
                  <a:latin typeface="Times New Roman" panose="02020603050405020304" pitchFamily="18" charset="0"/>
                  <a:cs typeface="Times New Roman" panose="02020603050405020304" pitchFamily="18" charset="0"/>
                  <a:sym typeface="Arial"/>
                </a:rPr>
                <a:t>,</a:t>
              </a:r>
              <a:r>
                <a:rPr lang="en-VN" sz="3733" kern="0" dirty="0">
                  <a:solidFill>
                    <a:srgbClr val="000000"/>
                  </a:solidFill>
                  <a:latin typeface="Times New Roman" panose="02020603050405020304" pitchFamily="18" charset="0"/>
                  <a:cs typeface="Times New Roman" panose="02020603050405020304" pitchFamily="18" charset="0"/>
                  <a:sym typeface="Arial"/>
                </a:rPr>
                <a:t> chúng ta sẽ bay đến 1 đất nước.</a:t>
              </a:r>
            </a:p>
          </p:txBody>
        </p:sp>
      </p:grpSp>
      <p:grpSp>
        <p:nvGrpSpPr>
          <p:cNvPr id="17" name="Group 16">
            <a:extLst>
              <a:ext uri="{FF2B5EF4-FFF2-40B4-BE49-F238E27FC236}">
                <a16:creationId xmlns:a16="http://schemas.microsoft.com/office/drawing/2014/main" id="{8662AD46-7B62-B545-A81C-59F2EB3F3B55}"/>
              </a:ext>
            </a:extLst>
          </p:cNvPr>
          <p:cNvGrpSpPr/>
          <p:nvPr/>
        </p:nvGrpSpPr>
        <p:grpSpPr>
          <a:xfrm>
            <a:off x="7091141" y="510831"/>
            <a:ext cx="5080000" cy="2142213"/>
            <a:chOff x="5249127" y="457425"/>
            <a:chExt cx="3810000" cy="1606660"/>
          </a:xfrm>
        </p:grpSpPr>
        <p:sp>
          <p:nvSpPr>
            <p:cNvPr id="18" name="Rounded Rectangular Callout 17">
              <a:extLst>
                <a:ext uri="{FF2B5EF4-FFF2-40B4-BE49-F238E27FC236}">
                  <a16:creationId xmlns:a16="http://schemas.microsoft.com/office/drawing/2014/main" id="{DEA889ED-6B30-7643-8E75-70E688970479}"/>
                </a:ext>
              </a:extLst>
            </p:cNvPr>
            <p:cNvSpPr/>
            <p:nvPr/>
          </p:nvSpPr>
          <p:spPr>
            <a:xfrm>
              <a:off x="5249127" y="457425"/>
              <a:ext cx="3810000" cy="1606660"/>
            </a:xfrm>
            <a:prstGeom prst="wedgeRoundRectCallout">
              <a:avLst>
                <a:gd name="adj1" fmla="val -49040"/>
                <a:gd name="adj2" fmla="val 762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19" name="TextBox 18">
              <a:extLst>
                <a:ext uri="{FF2B5EF4-FFF2-40B4-BE49-F238E27FC236}">
                  <a16:creationId xmlns:a16="http://schemas.microsoft.com/office/drawing/2014/main" id="{3F511152-093E-0544-8569-00EBE23F9823}"/>
                </a:ext>
              </a:extLst>
            </p:cNvPr>
            <p:cNvSpPr txBox="1"/>
            <p:nvPr/>
          </p:nvSpPr>
          <p:spPr>
            <a:xfrm>
              <a:off x="5249127" y="570446"/>
              <a:ext cx="3649497" cy="1361768"/>
            </a:xfrm>
            <a:prstGeom prst="rect">
              <a:avLst/>
            </a:prstGeom>
            <a:noFill/>
          </p:spPr>
          <p:txBody>
            <a:bodyPr wrap="square" rtlCol="0">
              <a:spAutoFit/>
            </a:bodyPr>
            <a:lstStyle/>
            <a:p>
              <a:pPr algn="ctr" defTabSz="1219170">
                <a:buClr>
                  <a:srgbClr val="000000"/>
                </a:buClr>
              </a:pPr>
              <a:r>
                <a:rPr lang="vi-VN" sz="3733" kern="0" dirty="0">
                  <a:solidFill>
                    <a:srgbClr val="000000"/>
                  </a:solidFill>
                  <a:latin typeface="Times New Roman" panose="02020603050405020304" pitchFamily="18" charset="0"/>
                  <a:cs typeface="Times New Roman" panose="02020603050405020304" pitchFamily="18" charset="0"/>
                  <a:sym typeface="Arial"/>
                </a:rPr>
                <a:t>Đất nước này có diện tích lớn thứ 4 và dân số đông nhất thế giới.</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216FA33B-D3F6-BD4F-BE64-214CDD6B8733}"/>
              </a:ext>
            </a:extLst>
          </p:cNvPr>
          <p:cNvPicPr>
            <a:picLocks noChangeAspect="1"/>
          </p:cNvPicPr>
          <p:nvPr/>
        </p:nvPicPr>
        <p:blipFill rotWithShape="1">
          <a:blip r:embed="rId6"/>
          <a:srcRect l="6626" r="9167" b="6300"/>
          <a:stretch/>
        </p:blipFill>
        <p:spPr>
          <a:xfrm>
            <a:off x="20859" y="1"/>
            <a:ext cx="4774479" cy="4202380"/>
          </a:xfrm>
          <a:prstGeom prst="rect">
            <a:avLst/>
          </a:prstGeom>
        </p:spPr>
      </p:pic>
      <p:grpSp>
        <p:nvGrpSpPr>
          <p:cNvPr id="21" name="Group 20">
            <a:extLst>
              <a:ext uri="{FF2B5EF4-FFF2-40B4-BE49-F238E27FC236}">
                <a16:creationId xmlns:a16="http://schemas.microsoft.com/office/drawing/2014/main" id="{09B36F5D-11E5-474C-953C-8D1B34B83BE5}"/>
              </a:ext>
            </a:extLst>
          </p:cNvPr>
          <p:cNvGrpSpPr/>
          <p:nvPr/>
        </p:nvGrpSpPr>
        <p:grpSpPr>
          <a:xfrm>
            <a:off x="7615532" y="527967"/>
            <a:ext cx="4303184" cy="2036174"/>
            <a:chOff x="4503053" y="1569389"/>
            <a:chExt cx="3227388" cy="1527130"/>
          </a:xfrm>
        </p:grpSpPr>
        <p:sp>
          <p:nvSpPr>
            <p:cNvPr id="22" name="Rounded Rectangular Callout 21">
              <a:extLst>
                <a:ext uri="{FF2B5EF4-FFF2-40B4-BE49-F238E27FC236}">
                  <a16:creationId xmlns:a16="http://schemas.microsoft.com/office/drawing/2014/main" id="{C117B0FE-4296-844B-8D6B-47CB82D370D4}"/>
                </a:ext>
              </a:extLst>
            </p:cNvPr>
            <p:cNvSpPr/>
            <p:nvPr/>
          </p:nvSpPr>
          <p:spPr>
            <a:xfrm>
              <a:off x="4503053" y="1569389"/>
              <a:ext cx="3227388" cy="1527130"/>
            </a:xfrm>
            <a:prstGeom prst="wedgeRoundRectCallout">
              <a:avLst>
                <a:gd name="adj1" fmla="val -61198"/>
                <a:gd name="adj2" fmla="val 81382"/>
                <a:gd name="adj3" fmla="val 16667"/>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23" name="TextBox 22">
              <a:extLst>
                <a:ext uri="{FF2B5EF4-FFF2-40B4-BE49-F238E27FC236}">
                  <a16:creationId xmlns:a16="http://schemas.microsoft.com/office/drawing/2014/main" id="{C8D11F7A-F941-6048-9A6E-60B9B64274E0}"/>
                </a:ext>
              </a:extLst>
            </p:cNvPr>
            <p:cNvSpPr txBox="1"/>
            <p:nvPr/>
          </p:nvSpPr>
          <p:spPr>
            <a:xfrm>
              <a:off x="4503053" y="1640456"/>
              <a:ext cx="3150410" cy="1361767"/>
            </a:xfrm>
            <a:prstGeom prst="rect">
              <a:avLst/>
            </a:prstGeom>
            <a:noFill/>
          </p:spPr>
          <p:txBody>
            <a:bodyPr wrap="square" rtlCol="0">
              <a:spAutoFit/>
            </a:bodyPr>
            <a:lstStyle/>
            <a:p>
              <a:pPr algn="ctr" defTabSz="1219170">
                <a:buClr>
                  <a:srgbClr val="000000"/>
                </a:buClr>
              </a:pPr>
              <a:r>
                <a:rPr lang="vi-VN" sz="3733" kern="0" dirty="0">
                  <a:solidFill>
                    <a:srgbClr val="000000"/>
                  </a:solidFill>
                  <a:latin typeface="Times New Roman" panose="02020603050405020304" pitchFamily="18" charset="0"/>
                  <a:cs typeface="Times New Roman" panose="02020603050405020304" pitchFamily="18" charset="0"/>
                  <a:sym typeface="Arial"/>
                </a:rPr>
                <a:t>Một trong những món ăn rất nổi tiếng ở đất nước này.</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5" name="Group 24">
            <a:extLst>
              <a:ext uri="{FF2B5EF4-FFF2-40B4-BE49-F238E27FC236}">
                <a16:creationId xmlns:a16="http://schemas.microsoft.com/office/drawing/2014/main" id="{262BE609-1D89-9443-9E3F-5F2B6F07DDCD}"/>
              </a:ext>
            </a:extLst>
          </p:cNvPr>
          <p:cNvGrpSpPr/>
          <p:nvPr/>
        </p:nvGrpSpPr>
        <p:grpSpPr>
          <a:xfrm>
            <a:off x="-22814" y="77687"/>
            <a:ext cx="4818151" cy="1815691"/>
            <a:chOff x="5171493" y="2256843"/>
            <a:chExt cx="3613613" cy="999040"/>
          </a:xfrm>
        </p:grpSpPr>
        <p:sp>
          <p:nvSpPr>
            <p:cNvPr id="26" name="Rounded Rectangular Callout 25">
              <a:extLst>
                <a:ext uri="{FF2B5EF4-FFF2-40B4-BE49-F238E27FC236}">
                  <a16:creationId xmlns:a16="http://schemas.microsoft.com/office/drawing/2014/main" id="{D4CEEB28-3BDD-4849-9EE8-99C9E0D2D9BE}"/>
                </a:ext>
              </a:extLst>
            </p:cNvPr>
            <p:cNvSpPr/>
            <p:nvPr/>
          </p:nvSpPr>
          <p:spPr>
            <a:xfrm>
              <a:off x="5171493" y="2269133"/>
              <a:ext cx="3613613" cy="954107"/>
            </a:xfrm>
            <a:prstGeom prst="wedgeRoundRectCallout">
              <a:avLst>
                <a:gd name="adj1" fmla="val 50403"/>
                <a:gd name="adj2" fmla="val 108293"/>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CA1A5532-E52F-FE49-AEAC-75C05867F1D9}"/>
                </a:ext>
              </a:extLst>
            </p:cNvPr>
            <p:cNvSpPr txBox="1"/>
            <p:nvPr/>
          </p:nvSpPr>
          <p:spPr>
            <a:xfrm>
              <a:off x="5262717" y="2256843"/>
              <a:ext cx="3459279" cy="999040"/>
            </a:xfrm>
            <a:prstGeom prst="rect">
              <a:avLst/>
            </a:prstGeom>
            <a:noFill/>
          </p:spPr>
          <p:txBody>
            <a:bodyPr wrap="square" rtlCol="0">
              <a:spAutoFit/>
            </a:bodyPr>
            <a:lstStyle/>
            <a:p>
              <a:pPr algn="ctr" defTabSz="1219170">
                <a:buClr>
                  <a:srgbClr val="000000"/>
                </a:buClr>
              </a:pPr>
              <a:r>
                <a:rPr lang="vi-VN" sz="3733" kern="0" dirty="0">
                  <a:solidFill>
                    <a:srgbClr val="000000"/>
                  </a:solidFill>
                  <a:latin typeface="Times New Roman" panose="02020603050405020304" pitchFamily="18" charset="0"/>
                  <a:cs typeface="Times New Roman" panose="02020603050405020304" pitchFamily="18" charset="0"/>
                  <a:sym typeface="Arial"/>
                </a:rPr>
                <a:t>Trang phục truyền thống của nước này là sườn xám.</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96580A41-71BC-7B4A-A9B5-5D62567600F6}"/>
              </a:ext>
            </a:extLst>
          </p:cNvPr>
          <p:cNvPicPr>
            <a:picLocks noChangeAspect="1"/>
          </p:cNvPicPr>
          <p:nvPr/>
        </p:nvPicPr>
        <p:blipFill>
          <a:blip r:embed="rId7"/>
          <a:stretch>
            <a:fillRect/>
          </a:stretch>
        </p:blipFill>
        <p:spPr>
          <a:xfrm>
            <a:off x="98818" y="54648"/>
            <a:ext cx="4661332" cy="4195000"/>
          </a:xfrm>
          <a:prstGeom prst="rect">
            <a:avLst/>
          </a:prstGeom>
        </p:spPr>
      </p:pic>
    </p:spTree>
    <p:extLst>
      <p:ext uri="{BB962C8B-B14F-4D97-AF65-F5344CB8AC3E}">
        <p14:creationId xmlns:p14="http://schemas.microsoft.com/office/powerpoint/2010/main" val="4204627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5" presetClass="exit" presetSubtype="10" fill="hold" nodeType="with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6" presetClass="entr" presetSubtype="4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out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22" presetClass="entr" presetSubtype="2"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right)">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8436" name="Picture 4">
            <a:extLst>
              <a:ext uri="{FF2B5EF4-FFF2-40B4-BE49-F238E27FC236}">
                <a16:creationId xmlns:a16="http://schemas.microsoft.com/office/drawing/2014/main" id="{DAC48C6C-DC51-134F-8503-C13117020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856" y="3429000"/>
            <a:ext cx="2510023" cy="2628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336BD63-FA26-D440-8DD2-2F504DB6004B}"/>
              </a:ext>
            </a:extLst>
          </p:cNvPr>
          <p:cNvPicPr>
            <a:picLocks noChangeAspect="1"/>
          </p:cNvPicPr>
          <p:nvPr/>
        </p:nvPicPr>
        <p:blipFill>
          <a:blip r:embed="rId4"/>
          <a:stretch>
            <a:fillRect/>
          </a:stretch>
        </p:blipFill>
        <p:spPr>
          <a:xfrm>
            <a:off x="5269417" y="3428999"/>
            <a:ext cx="2616862" cy="2628323"/>
          </a:xfrm>
          <a:prstGeom prst="rect">
            <a:avLst/>
          </a:prstGeom>
        </p:spPr>
      </p:pic>
      <p:pic>
        <p:nvPicPr>
          <p:cNvPr id="13" name="Picture 12">
            <a:extLst>
              <a:ext uri="{FF2B5EF4-FFF2-40B4-BE49-F238E27FC236}">
                <a16:creationId xmlns:a16="http://schemas.microsoft.com/office/drawing/2014/main" id="{A4B4B8AF-BA14-6248-B4BA-B4A8C3F4FFD2}"/>
              </a:ext>
            </a:extLst>
          </p:cNvPr>
          <p:cNvPicPr>
            <a:picLocks noChangeAspect="1"/>
          </p:cNvPicPr>
          <p:nvPr/>
        </p:nvPicPr>
        <p:blipFill>
          <a:blip r:embed="rId5"/>
          <a:stretch>
            <a:fillRect/>
          </a:stretch>
        </p:blipFill>
        <p:spPr>
          <a:xfrm>
            <a:off x="8841817" y="3429000"/>
            <a:ext cx="2458688" cy="2469456"/>
          </a:xfrm>
          <a:prstGeom prst="rect">
            <a:avLst/>
          </a:prstGeom>
        </p:spPr>
      </p:pic>
      <p:sp>
        <p:nvSpPr>
          <p:cNvPr id="14" name="Rectangle 13">
            <a:extLst>
              <a:ext uri="{FF2B5EF4-FFF2-40B4-BE49-F238E27FC236}">
                <a16:creationId xmlns:a16="http://schemas.microsoft.com/office/drawing/2014/main" id="{96C2D8DD-01E1-0F4D-9E25-076E6E260EB7}"/>
              </a:ext>
            </a:extLst>
          </p:cNvPr>
          <p:cNvSpPr/>
          <p:nvPr/>
        </p:nvSpPr>
        <p:spPr>
          <a:xfrm>
            <a:off x="1803856" y="1470952"/>
            <a:ext cx="251002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lối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C639B514-2B1E-B440-9F24-B0130DB0B0A7}"/>
              </a:ext>
            </a:extLst>
          </p:cNvPr>
          <p:cNvSpPr/>
          <p:nvPr/>
        </p:nvSpPr>
        <p:spPr>
          <a:xfrm>
            <a:off x="5136253" y="1747950"/>
            <a:ext cx="261686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600" b="1" dirty="0" err="1">
                <a:solidFill>
                  <a:srgbClr val="0070C0"/>
                </a:solidFill>
                <a:latin typeface="Times New Roman" panose="02020603050405020304" pitchFamily="18" charset="0"/>
                <a:cs typeface="Times New Roman" panose="02020603050405020304" pitchFamily="18" charset="0"/>
              </a:rPr>
              <a:t>Thành</a:t>
            </a:r>
            <a:r>
              <a:rPr lang="de-DE" sz="3600" b="1" dirty="0">
                <a:solidFill>
                  <a:srgbClr val="0070C0"/>
                </a:solidFill>
                <a:latin typeface="Times New Roman" panose="02020603050405020304" pitchFamily="18" charset="0"/>
                <a:cs typeface="Times New Roman" panose="02020603050405020304" pitchFamily="18" charset="0"/>
              </a:rPr>
              <a:t> </a:t>
            </a:r>
            <a:r>
              <a:rPr lang="de-DE" sz="3600" b="1" dirty="0" err="1">
                <a:solidFill>
                  <a:srgbClr val="0070C0"/>
                </a:solidFill>
                <a:latin typeface="Times New Roman" panose="02020603050405020304" pitchFamily="18" charset="0"/>
                <a:cs typeface="Times New Roman" panose="02020603050405020304" pitchFamily="18" charset="0"/>
              </a:rPr>
              <a:t>tựu</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25DCBCC6-953A-EE4E-A0B5-B42389CDE6A8}"/>
              </a:ext>
            </a:extLst>
          </p:cNvPr>
          <p:cNvSpPr/>
          <p:nvPr/>
        </p:nvSpPr>
        <p:spPr>
          <a:xfrm>
            <a:off x="9047018" y="1470952"/>
            <a:ext cx="23393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de-DE"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ngoại</a:t>
            </a:r>
            <a:endParaRPr kumimoji="0" lang="en-VN" sz="36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A78D03BA-B60E-B44B-B568-C90C0CA9C9A4}"/>
              </a:ext>
            </a:extLst>
          </p:cNvPr>
          <p:cNvSpPr/>
          <p:nvPr/>
        </p:nvSpPr>
        <p:spPr>
          <a:xfrm>
            <a:off x="357169" y="639955"/>
            <a:ext cx="865674" cy="563231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G</a:t>
            </a:r>
            <a:r>
              <a:rPr kumimoji="0" lang="en-US" sz="7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R</a:t>
            </a:r>
            <a:r>
              <a:rPr kumimoji="0" lang="en-US" sz="72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O</a:t>
            </a:r>
            <a:r>
              <a:rPr kumimoji="0" lang="en-US" sz="72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U</a:t>
            </a:r>
            <a:r>
              <a:rPr kumimoji="0" lang="en-US" sz="7200" b="1" i="0" u="none" strike="noStrike" kern="1200" cap="none" spc="0" normalizeH="0" baseline="0" noProof="0" dirty="0">
                <a:ln w="0"/>
                <a:solidFill>
                  <a:srgbClr val="8B81D2">
                    <a:lumMod val="75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a:t>
            </a:r>
          </a:p>
        </p:txBody>
      </p:sp>
      <p:sp>
        <p:nvSpPr>
          <p:cNvPr id="18" name="Rectangle 17">
            <a:extLst>
              <a:ext uri="{FF2B5EF4-FFF2-40B4-BE49-F238E27FC236}">
                <a16:creationId xmlns:a16="http://schemas.microsoft.com/office/drawing/2014/main" id="{9B9BE4D8-188A-4A42-8D53-6579DDD2C017}"/>
              </a:ext>
            </a:extLst>
          </p:cNvPr>
          <p:cNvSpPr/>
          <p:nvPr/>
        </p:nvSpPr>
        <p:spPr>
          <a:xfrm>
            <a:off x="1750758" y="623361"/>
            <a:ext cx="20233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SVN-Blenda Script" panose="02000804000000020003" pitchFamily="2" charset="0"/>
                <a:ea typeface="+mn-ea"/>
                <a:cs typeface="+mn-cs"/>
              </a:rPr>
              <a:t>Nhóm</a:t>
            </a:r>
            <a:r>
              <a:rPr kumimoji="0" lang="en-US" sz="48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SVN-Blenda Script" panose="02000804000000020003" pitchFamily="2" charset="0"/>
                <a:ea typeface="+mn-ea"/>
                <a:cs typeface="+mn-cs"/>
              </a:rPr>
              <a:t> 1</a:t>
            </a:r>
          </a:p>
        </p:txBody>
      </p:sp>
      <p:sp>
        <p:nvSpPr>
          <p:cNvPr id="26" name="Rectangle 25">
            <a:extLst>
              <a:ext uri="{FF2B5EF4-FFF2-40B4-BE49-F238E27FC236}">
                <a16:creationId xmlns:a16="http://schemas.microsoft.com/office/drawing/2014/main" id="{CEE85BFB-71B1-5D4A-9DB5-AD350A8C5B7F}"/>
              </a:ext>
            </a:extLst>
          </p:cNvPr>
          <p:cNvSpPr/>
          <p:nvPr/>
        </p:nvSpPr>
        <p:spPr>
          <a:xfrm>
            <a:off x="5369709" y="639955"/>
            <a:ext cx="214994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VN-Blenda Script" panose="02000804000000020003" pitchFamily="2" charset="0"/>
                <a:ea typeface="+mn-ea"/>
                <a:cs typeface="+mn-cs"/>
              </a:rPr>
              <a:t>Nhóm</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VN-Blenda Script" panose="02000804000000020003" pitchFamily="2" charset="0"/>
                <a:ea typeface="+mn-ea"/>
                <a:cs typeface="+mn-cs"/>
              </a:rPr>
              <a:t> 2</a:t>
            </a:r>
          </a:p>
        </p:txBody>
      </p:sp>
      <p:sp>
        <p:nvSpPr>
          <p:cNvPr id="27" name="Rectangle 26">
            <a:extLst>
              <a:ext uri="{FF2B5EF4-FFF2-40B4-BE49-F238E27FC236}">
                <a16:creationId xmlns:a16="http://schemas.microsoft.com/office/drawing/2014/main" id="{A155ECAC-44CF-0147-84DD-5E4B9C248769}"/>
              </a:ext>
            </a:extLst>
          </p:cNvPr>
          <p:cNvSpPr/>
          <p:nvPr/>
        </p:nvSpPr>
        <p:spPr>
          <a:xfrm>
            <a:off x="9144137" y="623360"/>
            <a:ext cx="214513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SVN-Blenda Script" panose="02000804000000020003" pitchFamily="2" charset="0"/>
                <a:ea typeface="+mn-ea"/>
                <a:cs typeface="+mn-cs"/>
              </a:rPr>
              <a:t>Nhóm</a:t>
            </a:r>
            <a:r>
              <a:rPr kumimoji="0" lang="en-US" sz="48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SVN-Blenda Script" panose="02000804000000020003" pitchFamily="2" charset="0"/>
                <a:ea typeface="+mn-ea"/>
                <a:cs typeface="+mn-cs"/>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18436"/>
                                            </p:tgtEl>
                                            <p:attrNameLst>
                                              <p:attrName>style.visibility</p:attrName>
                                            </p:attrNameLst>
                                          </p:cBhvr>
                                          <p:to>
                                            <p:strVal val="visible"/>
                                          </p:to>
                                        </p:set>
                                        <p:anim calcmode="lin" valueType="num" p14:bounceEnd="50000">
                                          <p:cBhvr additive="base">
                                            <p:cTn id="12" dur="500" fill="hold"/>
                                            <p:tgtEl>
                                              <p:spTgt spid="1843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843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1" fill="hold" nodeType="afterEffect" p14:presetBounceEnd="50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0000">
                                          <p:cBhvr additive="base">
                                            <p:cTn id="2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 presetClass="entr" presetSubtype="1" fill="hold" grpId="0" nodeType="afterEffect" p14:presetBounceEnd="5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1" fill="hold" nodeType="afterEffect" p14:presetBounceEnd="50000">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14:bounceEnd="50000">
                                          <p:cBhvr additive="base">
                                            <p:cTn id="32"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1" fill="hold" grpId="0" nodeType="afterEffect" p14:presetBounceEnd="50000">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14:bounceEnd="50000">
                                          <p:cBhvr additive="base">
                                            <p:cTn id="3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16" presetClass="entr" presetSubtype="37"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outVertical)">
                                          <p:cBhvr>
                                            <p:cTn id="41" dur="500"/>
                                            <p:tgtEl>
                                              <p:spTgt spid="18"/>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outVertical)">
                                          <p:cBhvr>
                                            <p:cTn id="44" dur="500"/>
                                            <p:tgtEl>
                                              <p:spTgt spid="26"/>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outVertic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 calcmode="lin" valueType="num">
                                          <p:cBhvr additive="base">
                                            <p:cTn id="12" dur="500" fill="hold"/>
                                            <p:tgtEl>
                                              <p:spTgt spid="18436"/>
                                            </p:tgtEl>
                                            <p:attrNameLst>
                                              <p:attrName>ppt_x</p:attrName>
                                            </p:attrNameLst>
                                          </p:cBhvr>
                                          <p:tavLst>
                                            <p:tav tm="0">
                                              <p:val>
                                                <p:strVal val="#ppt_x"/>
                                              </p:val>
                                            </p:tav>
                                            <p:tav tm="100000">
                                              <p:val>
                                                <p:strVal val="#ppt_x"/>
                                              </p:val>
                                            </p:tav>
                                          </p:tavLst>
                                        </p:anim>
                                        <p:anim calcmode="lin" valueType="num">
                                          <p:cBhvr additive="base">
                                            <p:cTn id="13" dur="500" fill="hold"/>
                                            <p:tgtEl>
                                              <p:spTgt spid="1843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1"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16" presetClass="entr" presetSubtype="37"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outVertical)">
                                          <p:cBhvr>
                                            <p:cTn id="41" dur="500"/>
                                            <p:tgtEl>
                                              <p:spTgt spid="18"/>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outVertical)">
                                          <p:cBhvr>
                                            <p:cTn id="44" dur="500"/>
                                            <p:tgtEl>
                                              <p:spTgt spid="26"/>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outVertic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6" grpId="0"/>
          <p:bldP spid="2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737937"/>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6" name="TextBox 5">
            <a:extLst>
              <a:ext uri="{FF2B5EF4-FFF2-40B4-BE49-F238E27FC236}">
                <a16:creationId xmlns:a16="http://schemas.microsoft.com/office/drawing/2014/main" id="{6A61AD7B-A2F0-4278-84C7-1FC01EDC4D12}"/>
              </a:ext>
            </a:extLst>
          </p:cNvPr>
          <p:cNvSpPr txBox="1">
            <a:spLocks noChangeArrowheads="1"/>
          </p:cNvSpPr>
          <p:nvPr/>
        </p:nvSpPr>
        <p:spPr bwMode="auto">
          <a:xfrm>
            <a:off x="0" y="1292733"/>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II. TRUNG QUỐC</a:t>
            </a:r>
          </a:p>
        </p:txBody>
      </p:sp>
      <p:sp>
        <p:nvSpPr>
          <p:cNvPr id="10" name="Rectangle 9">
            <a:extLst>
              <a:ext uri="{FF2B5EF4-FFF2-40B4-BE49-F238E27FC236}">
                <a16:creationId xmlns:a16="http://schemas.microsoft.com/office/drawing/2014/main" id="{A4ABB18D-58BD-1B9A-82F6-EE59164C0B23}"/>
              </a:ext>
            </a:extLst>
          </p:cNvPr>
          <p:cNvSpPr/>
          <p:nvPr/>
        </p:nvSpPr>
        <p:spPr>
          <a:xfrm>
            <a:off x="0" y="1817567"/>
            <a:ext cx="9108831"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4. Công cuộc cải cách - mở cửa (từ 1978 đến  nay).</a:t>
            </a:r>
          </a:p>
        </p:txBody>
      </p:sp>
      <p:sp>
        <p:nvSpPr>
          <p:cNvPr id="8" name="Rectangle 7">
            <a:extLst>
              <a:ext uri="{FF2B5EF4-FFF2-40B4-BE49-F238E27FC236}">
                <a16:creationId xmlns:a16="http://schemas.microsoft.com/office/drawing/2014/main" id="{752941A0-F9D0-D65E-93B1-F33562558ED5}"/>
              </a:ext>
            </a:extLst>
          </p:cNvPr>
          <p:cNvSpPr/>
          <p:nvPr/>
        </p:nvSpPr>
        <p:spPr>
          <a:xfrm>
            <a:off x="0" y="2527470"/>
            <a:ext cx="11037277" cy="1899735"/>
          </a:xfrm>
          <a:prstGeom prst="rect">
            <a:avLst/>
          </a:prstGeom>
        </p:spPr>
        <p:txBody>
          <a:bodyPr wrap="square" lIns="91423" tIns="45712" rIns="91423" bIns="45712">
            <a:spAutoFit/>
          </a:bodyPr>
          <a:lstStyle/>
          <a:p>
            <a:pPr algn="just">
              <a:lnSpc>
                <a:spcPct val="115000"/>
              </a:lnSpc>
              <a:spcBef>
                <a:spcPts val="600"/>
              </a:spcBef>
            </a:pPr>
            <a:r>
              <a:rPr lang="it-IT" sz="3200" dirty="0">
                <a:latin typeface="Times New Roman"/>
                <a:ea typeface="Times New Roman"/>
                <a:cs typeface="Times New Roman"/>
              </a:rPr>
              <a:t>- 12/1978 , ĐCS TQ đề ra đường lối cải cách mở cửa.</a:t>
            </a:r>
            <a:endParaRPr lang="en-US" sz="3200" dirty="0">
              <a:latin typeface="Times New Roman"/>
              <a:ea typeface="Calibri"/>
              <a:cs typeface="Times New Roman"/>
            </a:endParaRPr>
          </a:p>
          <a:p>
            <a:pPr algn="just">
              <a:lnSpc>
                <a:spcPct val="115000"/>
              </a:lnSpc>
              <a:spcBef>
                <a:spcPts val="600"/>
              </a:spcBef>
            </a:pPr>
            <a:r>
              <a:rPr lang="it-IT" sz="3200" dirty="0">
                <a:latin typeface="Times New Roman"/>
                <a:ea typeface="Times New Roman"/>
                <a:cs typeface="Times New Roman"/>
              </a:rPr>
              <a:t>+ Lấy phát triển kinh tế làm trung tâm.</a:t>
            </a:r>
            <a:endParaRPr lang="en-US" sz="3200" dirty="0">
              <a:latin typeface="Times New Roman"/>
              <a:ea typeface="Calibri"/>
              <a:cs typeface="Times New Roman"/>
            </a:endParaRPr>
          </a:p>
          <a:p>
            <a:pPr algn="just">
              <a:lnSpc>
                <a:spcPct val="115000"/>
              </a:lnSpc>
              <a:spcBef>
                <a:spcPts val="600"/>
              </a:spcBef>
            </a:pPr>
            <a:r>
              <a:rPr lang="it-IT" sz="3200" dirty="0">
                <a:latin typeface="Times New Roman"/>
                <a:ea typeface="Times New Roman"/>
                <a:cs typeface="Times New Roman"/>
              </a:rPr>
              <a:t>+ Thực hiện cải cách mở cửa nhằm hiện đại hóa đất nước.</a:t>
            </a:r>
            <a:endParaRPr lang="en-US" sz="3200" dirty="0">
              <a:latin typeface="Times New Roman"/>
              <a:ea typeface="Calibri"/>
              <a:cs typeface="Times New Roman"/>
            </a:endParaRPr>
          </a:p>
        </p:txBody>
      </p:sp>
    </p:spTree>
    <p:extLst>
      <p:ext uri="{BB962C8B-B14F-4D97-AF65-F5344CB8AC3E}">
        <p14:creationId xmlns:p14="http://schemas.microsoft.com/office/powerpoint/2010/main" val="18273596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ình bày cải cách và mở cửa Trung Quốc từ năm 1978 đến nay">
            <a:extLst>
              <a:ext uri="{FF2B5EF4-FFF2-40B4-BE49-F238E27FC236}">
                <a16:creationId xmlns:a16="http://schemas.microsoft.com/office/drawing/2014/main" id="{5E079EC3-1C5D-E5BD-E4CD-3D3B485F5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ì sao Đặng Tiểu Bình quyết đánh Việt Nam? - Redsvn.net">
            <a:extLst>
              <a:ext uri="{FF2B5EF4-FFF2-40B4-BE49-F238E27FC236}">
                <a16:creationId xmlns:a16="http://schemas.microsoft.com/office/drawing/2014/main" id="{31A65C96-401F-9BF7-A0BA-6CC4A6275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D6D8AEEA-7964-AFDA-CA03-F2F8F291F9A8}"/>
              </a:ext>
            </a:extLst>
          </p:cNvPr>
          <p:cNvSpPr/>
          <p:nvPr/>
        </p:nvSpPr>
        <p:spPr>
          <a:xfrm>
            <a:off x="0" y="5943600"/>
            <a:ext cx="6096000" cy="914400"/>
          </a:xfrm>
          <a:prstGeom prst="roundRect">
            <a:avLst/>
          </a:prstGeom>
          <a:solidFill>
            <a:schemeClr val="accent3">
              <a:lumMod val="40000"/>
              <a:lumOff val="6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B7727952-8181-C95F-3E9D-57FAC14503FB}"/>
              </a:ext>
            </a:extLst>
          </p:cNvPr>
          <p:cNvSpPr txBox="1"/>
          <p:nvPr/>
        </p:nvSpPr>
        <p:spPr>
          <a:xfrm>
            <a:off x="304800" y="5981039"/>
            <a:ext cx="5486400"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Đặng Tiểu Bình người đề ra đường lối cải cách mở cửa</a:t>
            </a:r>
          </a:p>
        </p:txBody>
      </p:sp>
    </p:spTree>
    <p:extLst>
      <p:ext uri="{BB962C8B-B14F-4D97-AF65-F5344CB8AC3E}">
        <p14:creationId xmlns:p14="http://schemas.microsoft.com/office/powerpoint/2010/main" val="3360542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737937"/>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6" name="TextBox 5">
            <a:extLst>
              <a:ext uri="{FF2B5EF4-FFF2-40B4-BE49-F238E27FC236}">
                <a16:creationId xmlns:a16="http://schemas.microsoft.com/office/drawing/2014/main" id="{6A61AD7B-A2F0-4278-84C7-1FC01EDC4D12}"/>
              </a:ext>
            </a:extLst>
          </p:cNvPr>
          <p:cNvSpPr txBox="1">
            <a:spLocks noChangeArrowheads="1"/>
          </p:cNvSpPr>
          <p:nvPr/>
        </p:nvSpPr>
        <p:spPr bwMode="auto">
          <a:xfrm>
            <a:off x="0" y="1292733"/>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II. TRUNG QUỐC</a:t>
            </a:r>
          </a:p>
        </p:txBody>
      </p:sp>
      <p:sp>
        <p:nvSpPr>
          <p:cNvPr id="10" name="Rectangle 9">
            <a:extLst>
              <a:ext uri="{FF2B5EF4-FFF2-40B4-BE49-F238E27FC236}">
                <a16:creationId xmlns:a16="http://schemas.microsoft.com/office/drawing/2014/main" id="{A4ABB18D-58BD-1B9A-82F6-EE59164C0B23}"/>
              </a:ext>
            </a:extLst>
          </p:cNvPr>
          <p:cNvSpPr/>
          <p:nvPr/>
        </p:nvSpPr>
        <p:spPr>
          <a:xfrm>
            <a:off x="0" y="1817567"/>
            <a:ext cx="9108831"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4. Công cuộc cải cách - mở cửa (từ 1978 đến  nay).</a:t>
            </a:r>
          </a:p>
        </p:txBody>
      </p:sp>
      <p:sp>
        <p:nvSpPr>
          <p:cNvPr id="13" name="Rectangle 12">
            <a:extLst>
              <a:ext uri="{FF2B5EF4-FFF2-40B4-BE49-F238E27FC236}">
                <a16:creationId xmlns:a16="http://schemas.microsoft.com/office/drawing/2014/main" id="{824E332B-2FC5-FC98-0CB9-624D8CE84D66}"/>
              </a:ext>
            </a:extLst>
          </p:cNvPr>
          <p:cNvSpPr/>
          <p:nvPr/>
        </p:nvSpPr>
        <p:spPr>
          <a:xfrm>
            <a:off x="119417" y="2447630"/>
            <a:ext cx="2222625" cy="584759"/>
          </a:xfrm>
          <a:prstGeom prst="rect">
            <a:avLst/>
          </a:prstGeom>
        </p:spPr>
        <p:txBody>
          <a:bodyPr wrap="none" lIns="91423" tIns="45712" rIns="91423" bIns="45712">
            <a:spAutoFit/>
          </a:bodyPr>
          <a:lstStyle/>
          <a:p>
            <a:pPr defTabSz="914226" fontAlgn="base">
              <a:spcBef>
                <a:spcPct val="0"/>
              </a:spcBef>
              <a:spcAft>
                <a:spcPct val="0"/>
              </a:spcAft>
            </a:pPr>
            <a:r>
              <a:rPr lang="vi-VN" sz="3200" dirty="0">
                <a:solidFill>
                  <a:prstClr val="black"/>
                </a:solidFill>
                <a:latin typeface="Times New Roman" pitchFamily="18" charset="0"/>
                <a:cs typeface="Times New Roman" pitchFamily="18" charset="0"/>
              </a:rPr>
              <a:t>- Thành tựu:</a:t>
            </a:r>
            <a:endParaRPr lang="en-US" sz="3200" dirty="0">
              <a:solidFill>
                <a:prstClr val="black"/>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8BF819A8-BF10-237E-9440-C553B639F7BF}"/>
              </a:ext>
            </a:extLst>
          </p:cNvPr>
          <p:cNvSpPr/>
          <p:nvPr/>
        </p:nvSpPr>
        <p:spPr>
          <a:xfrm>
            <a:off x="-13560" y="3145732"/>
            <a:ext cx="9122391" cy="2219822"/>
          </a:xfrm>
          <a:prstGeom prst="rect">
            <a:avLst/>
          </a:prstGeom>
        </p:spPr>
        <p:txBody>
          <a:bodyPr wrap="square" lIns="91423" tIns="45712" rIns="91423" bIns="45712">
            <a:spAutoFit/>
          </a:bodyPr>
          <a:lstStyle/>
          <a:p>
            <a:pPr defTabSz="914226" fontAlgn="base">
              <a:lnSpc>
                <a:spcPct val="150000"/>
              </a:lnSpc>
              <a:spcBef>
                <a:spcPct val="0"/>
              </a:spcBef>
              <a:spcAft>
                <a:spcPct val="0"/>
              </a:spcAft>
            </a:pPr>
            <a:r>
              <a:rPr lang="vi-VN" sz="3200" dirty="0">
                <a:solidFill>
                  <a:prstClr val="black"/>
                </a:solidFill>
                <a:latin typeface="Times New Roman" pitchFamily="18" charset="0"/>
                <a:cs typeface="Times New Roman" pitchFamily="18" charset="0"/>
              </a:rPr>
              <a:t>+ Kinh tế tăng trưởng cao.</a:t>
            </a:r>
            <a:endParaRPr lang="en-US" sz="3200" dirty="0">
              <a:solidFill>
                <a:prstClr val="black"/>
              </a:solidFill>
              <a:latin typeface="Times New Roman" pitchFamily="18" charset="0"/>
              <a:cs typeface="Times New Roman" pitchFamily="18" charset="0"/>
            </a:endParaRPr>
          </a:p>
          <a:p>
            <a:pPr defTabSz="914226" fontAlgn="base">
              <a:lnSpc>
                <a:spcPct val="150000"/>
              </a:lnSpc>
              <a:spcBef>
                <a:spcPct val="0"/>
              </a:spcBef>
              <a:spcAft>
                <a:spcPct val="0"/>
              </a:spcAft>
            </a:pPr>
            <a:r>
              <a:rPr lang="vi-VN" sz="3200" dirty="0">
                <a:solidFill>
                  <a:prstClr val="black"/>
                </a:solidFill>
                <a:latin typeface="Times New Roman" pitchFamily="18" charset="0"/>
                <a:cs typeface="Times New Roman" pitchFamily="18" charset="0"/>
              </a:rPr>
              <a:t>+ Đời sống nhân dân được cải thiện.</a:t>
            </a:r>
            <a:endParaRPr lang="en-US" sz="3200" dirty="0">
              <a:solidFill>
                <a:prstClr val="black"/>
              </a:solidFill>
              <a:latin typeface="Times New Roman" pitchFamily="18" charset="0"/>
              <a:cs typeface="Times New Roman" pitchFamily="18" charset="0"/>
            </a:endParaRPr>
          </a:p>
          <a:p>
            <a:pPr defTabSz="914226" fontAlgn="base">
              <a:lnSpc>
                <a:spcPct val="150000"/>
              </a:lnSpc>
              <a:spcBef>
                <a:spcPct val="0"/>
              </a:spcBef>
              <a:spcAft>
                <a:spcPct val="0"/>
              </a:spcAft>
            </a:pPr>
            <a:r>
              <a:rPr lang="en-US" sz="3200" dirty="0">
                <a:solidFill>
                  <a:prstClr val="black"/>
                </a:solidFill>
                <a:latin typeface="Times New Roman" pitchFamily="18" charset="0"/>
                <a:cs typeface="Times New Roman" pitchFamily="18" charset="0"/>
              </a:rPr>
              <a:t>-&gt; </a:t>
            </a:r>
            <a:r>
              <a:rPr lang="en-US" sz="3200" dirty="0" err="1">
                <a:solidFill>
                  <a:prstClr val="black"/>
                </a:solidFill>
                <a:latin typeface="Times New Roman" pitchFamily="18" charset="0"/>
                <a:cs typeface="Times New Roman" pitchFamily="18" charset="0"/>
              </a:rPr>
              <a:t>Năm</a:t>
            </a:r>
            <a:r>
              <a:rPr lang="en-US" sz="3200" dirty="0">
                <a:solidFill>
                  <a:prstClr val="black"/>
                </a:solidFill>
                <a:latin typeface="Times New Roman" pitchFamily="18" charset="0"/>
                <a:cs typeface="Times New Roman" pitchFamily="18" charset="0"/>
              </a:rPr>
              <a:t> 2010 </a:t>
            </a:r>
            <a:r>
              <a:rPr lang="en-US" sz="3200" dirty="0" err="1">
                <a:solidFill>
                  <a:prstClr val="black"/>
                </a:solidFill>
                <a:latin typeface="Times New Roman" pitchFamily="18" charset="0"/>
                <a:cs typeface="Times New Roman" pitchFamily="18" charset="0"/>
              </a:rPr>
              <a:t>trở</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nền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lớn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thứ</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giới</a:t>
            </a:r>
            <a:r>
              <a:rPr lang="en-US" sz="32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46421905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Xóa đói giảm nghèo, một kỳ tích của Trung Quốc">
            <a:extLst>
              <a:ext uri="{FF2B5EF4-FFF2-40B4-BE49-F238E27FC236}">
                <a16:creationId xmlns:a16="http://schemas.microsoft.com/office/drawing/2014/main" id="{BDA71928-F395-2FCC-6024-92C594ED8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793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ựu cải cách tq.mp4" descr="thành tựu cải cách tq.mp4">
            <a:hlinkClick r:id="" action="ppaction://media"/>
            <a:extLst>
              <a:ext uri="{FF2B5EF4-FFF2-40B4-BE49-F238E27FC236}">
                <a16:creationId xmlns:a16="http://schemas.microsoft.com/office/drawing/2014/main" id="{2F477471-D458-2A68-FAF7-B1596CCBA3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50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hám phá thủ đô Bắc Kinh của Trung Quốc">
            <a:extLst>
              <a:ext uri="{FF2B5EF4-FFF2-40B4-BE49-F238E27FC236}">
                <a16:creationId xmlns:a16="http://schemas.microsoft.com/office/drawing/2014/main" id="{83E07469-8F25-59C3-36D0-132F8EB64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our Du Lịch Bắc Kinh Trung Quốc 5 Ngày 4 Đêm">
            <a:extLst>
              <a:ext uri="{FF2B5EF4-FFF2-40B4-BE49-F238E27FC236}">
                <a16:creationId xmlns:a16="http://schemas.microsoft.com/office/drawing/2014/main" id="{E347747F-E64B-BCD2-ACB8-B0226F4E5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0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5" presetClass="entr" presetSubtype="1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checkerboard(across)">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hanghai | History, Population, &amp; Facts | Britannica">
            <a:extLst>
              <a:ext uri="{FF2B5EF4-FFF2-40B4-BE49-F238E27FC236}">
                <a16:creationId xmlns:a16="http://schemas.microsoft.com/office/drawing/2014/main" id="{86A76E3B-2F70-AB24-807E-13B5F7489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59611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ế hoạch &amp; Đặt chỗ- EVA Choices_Shanghai - EVA Air | Việt nam / Vietnam  (Tiếng Việt)">
            <a:extLst>
              <a:ext uri="{FF2B5EF4-FFF2-40B4-BE49-F238E27FC236}">
                <a16:creationId xmlns:a16="http://schemas.microsoft.com/office/drawing/2014/main" id="{B74A2DE8-29EB-DCD2-767E-E458BF252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178061" cy="5961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F94548-2940-4C72-7B18-E8158E6BC9AF}"/>
              </a:ext>
            </a:extLst>
          </p:cNvPr>
          <p:cNvSpPr txBox="1"/>
          <p:nvPr/>
        </p:nvSpPr>
        <p:spPr>
          <a:xfrm>
            <a:off x="404446" y="6101862"/>
            <a:ext cx="10990385" cy="646331"/>
          </a:xfrm>
          <a:prstGeom prst="rect">
            <a:avLst/>
          </a:prstGeom>
          <a:noFill/>
        </p:spPr>
        <p:txBody>
          <a:bodyPr wrap="square" rtlCol="0">
            <a:spAutoFit/>
          </a:bodyPr>
          <a:lstStyle/>
          <a:p>
            <a:pPr algn="ctr"/>
            <a:r>
              <a:rPr lang="en-VN" sz="3600" b="1" dirty="0">
                <a:solidFill>
                  <a:srgbClr val="0070C0"/>
                </a:solidFill>
                <a:latin typeface="Times New Roman" panose="02020603050405020304" pitchFamily="18" charset="0"/>
                <a:cs typeface="Times New Roman" panose="02020603050405020304" pitchFamily="18" charset="0"/>
              </a:rPr>
              <a:t>Thành phố Thượng Hải ngày nay</a:t>
            </a:r>
          </a:p>
        </p:txBody>
      </p:sp>
    </p:spTree>
    <p:extLst>
      <p:ext uri="{BB962C8B-B14F-4D97-AF65-F5344CB8AC3E}">
        <p14:creationId xmlns:p14="http://schemas.microsoft.com/office/powerpoint/2010/main" val="34208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ành phố TQ với &quot;ma trận&quot; đường khiến người lạ thấy chóng mặt - Tin thế  giới">
            <a:extLst>
              <a:ext uri="{FF2B5EF4-FFF2-40B4-BE49-F238E27FC236}">
                <a16:creationId xmlns:a16="http://schemas.microsoft.com/office/drawing/2014/main" id="{8BFD3B8F-C06E-7A6B-7368-2D461B1AB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596118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op 10 Quốc gia có hệ thống giao thông tốt nhất thế giới - Toplist.vn">
            <a:extLst>
              <a:ext uri="{FF2B5EF4-FFF2-40B4-BE49-F238E27FC236}">
                <a16:creationId xmlns:a16="http://schemas.microsoft.com/office/drawing/2014/main" id="{8DC884AB-11C0-DA3C-4650-B4DA2968E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5961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A515F5-E4AB-09AF-A1B5-6B58E91F6823}"/>
              </a:ext>
            </a:extLst>
          </p:cNvPr>
          <p:cNvSpPr txBox="1"/>
          <p:nvPr/>
        </p:nvSpPr>
        <p:spPr>
          <a:xfrm>
            <a:off x="615462" y="6172200"/>
            <a:ext cx="11359661" cy="646331"/>
          </a:xfrm>
          <a:prstGeom prst="rect">
            <a:avLst/>
          </a:prstGeom>
          <a:noFill/>
        </p:spPr>
        <p:txBody>
          <a:bodyPr wrap="square" rtlCol="0">
            <a:spAutoFit/>
          </a:bodyPr>
          <a:lstStyle/>
          <a:p>
            <a:pPr algn="ctr"/>
            <a:r>
              <a:rPr lang="en-VN" sz="3600" b="1" dirty="0">
                <a:solidFill>
                  <a:srgbClr val="0070C0"/>
                </a:solidFill>
                <a:latin typeface="Times New Roman" panose="02020603050405020304" pitchFamily="18" charset="0"/>
                <a:cs typeface="Times New Roman" panose="02020603050405020304" pitchFamily="18" charset="0"/>
              </a:rPr>
              <a:t>Hệ thống giao thông ở Trung Quốc rất phát triển</a:t>
            </a:r>
          </a:p>
        </p:txBody>
      </p:sp>
    </p:spTree>
    <p:extLst>
      <p:ext uri="{BB962C8B-B14F-4D97-AF65-F5344CB8AC3E}">
        <p14:creationId xmlns:p14="http://schemas.microsoft.com/office/powerpoint/2010/main" val="140128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trips(downLeft)">
                                      <p:cBhvr>
                                        <p:cTn id="7" dur="500"/>
                                        <p:tgtEl>
                                          <p:spTgt spid="10242"/>
                                        </p:tgtEl>
                                      </p:cBhvr>
                                    </p:animEffect>
                                  </p:childTnLst>
                                </p:cTn>
                              </p:par>
                              <p:par>
                                <p:cTn id="8" presetID="18" presetClass="entr" presetSubtype="12"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strips(downLeft)">
                                      <p:cBhvr>
                                        <p:cTn id="10" dur="500"/>
                                        <p:tgtEl>
                                          <p:spTgt spid="1024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737937"/>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6" name="TextBox 5">
            <a:extLst>
              <a:ext uri="{FF2B5EF4-FFF2-40B4-BE49-F238E27FC236}">
                <a16:creationId xmlns:a16="http://schemas.microsoft.com/office/drawing/2014/main" id="{6A61AD7B-A2F0-4278-84C7-1FC01EDC4D12}"/>
              </a:ext>
            </a:extLst>
          </p:cNvPr>
          <p:cNvSpPr txBox="1">
            <a:spLocks noChangeArrowheads="1"/>
          </p:cNvSpPr>
          <p:nvPr/>
        </p:nvSpPr>
        <p:spPr bwMode="auto">
          <a:xfrm>
            <a:off x="0" y="1292733"/>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II. TRUNG QUỐC</a:t>
            </a:r>
          </a:p>
        </p:txBody>
      </p:sp>
      <p:sp>
        <p:nvSpPr>
          <p:cNvPr id="10" name="Rectangle 9">
            <a:extLst>
              <a:ext uri="{FF2B5EF4-FFF2-40B4-BE49-F238E27FC236}">
                <a16:creationId xmlns:a16="http://schemas.microsoft.com/office/drawing/2014/main" id="{A4ABB18D-58BD-1B9A-82F6-EE59164C0B23}"/>
              </a:ext>
            </a:extLst>
          </p:cNvPr>
          <p:cNvSpPr/>
          <p:nvPr/>
        </p:nvSpPr>
        <p:spPr>
          <a:xfrm>
            <a:off x="0" y="1817567"/>
            <a:ext cx="9108831" cy="613229"/>
          </a:xfrm>
          <a:prstGeom prst="rect">
            <a:avLst/>
          </a:prstGeom>
        </p:spPr>
        <p:txBody>
          <a:bodyPr wrap="square" lIns="91423" tIns="45712" rIns="91423" bIns="45712">
            <a:spAutoFit/>
          </a:bodyPr>
          <a:lstStyle/>
          <a:p>
            <a:pPr algn="just">
              <a:lnSpc>
                <a:spcPct val="115000"/>
              </a:lnSpc>
              <a:spcBef>
                <a:spcPts val="600"/>
              </a:spcBef>
            </a:pPr>
            <a:r>
              <a:rPr lang="vi-VN" sz="3200" b="1" dirty="0">
                <a:solidFill>
                  <a:srgbClr val="0070C0"/>
                </a:solidFill>
                <a:latin typeface="Times New Roman"/>
                <a:ea typeface="Times New Roman"/>
                <a:cs typeface="Times New Roman"/>
              </a:rPr>
              <a:t>4. Công cuộc cải cách - mở cửa (từ 1978 đến  nay).</a:t>
            </a:r>
          </a:p>
        </p:txBody>
      </p:sp>
      <p:sp>
        <p:nvSpPr>
          <p:cNvPr id="15" name="Rectangle 14">
            <a:extLst>
              <a:ext uri="{FF2B5EF4-FFF2-40B4-BE49-F238E27FC236}">
                <a16:creationId xmlns:a16="http://schemas.microsoft.com/office/drawing/2014/main" id="{4684FFA8-512B-CFB6-6E98-64D13157DCD6}"/>
              </a:ext>
            </a:extLst>
          </p:cNvPr>
          <p:cNvSpPr/>
          <p:nvPr/>
        </p:nvSpPr>
        <p:spPr>
          <a:xfrm>
            <a:off x="50569" y="2498152"/>
            <a:ext cx="2292581" cy="584759"/>
          </a:xfrm>
          <a:prstGeom prst="rect">
            <a:avLst/>
          </a:prstGeom>
        </p:spPr>
        <p:txBody>
          <a:bodyPr wrap="none" lIns="91423" tIns="45712" rIns="91423" bIns="45712">
            <a:spAutoFit/>
          </a:bodyPr>
          <a:lstStyle/>
          <a:p>
            <a:pPr defTabSz="914226">
              <a:defRPr/>
            </a:pPr>
            <a:r>
              <a:rPr lang="en-US" sz="3200" kern="0" dirty="0">
                <a:solidFill>
                  <a:prstClr val="black"/>
                </a:solidFill>
                <a:latin typeface="Times New Roman" pitchFamily="18" charset="0"/>
                <a:cs typeface="Times New Roman" pitchFamily="18" charset="0"/>
              </a:rPr>
              <a:t>- </a:t>
            </a:r>
            <a:r>
              <a:rPr lang="vi-VN" sz="3200" kern="0" dirty="0">
                <a:solidFill>
                  <a:prstClr val="black"/>
                </a:solidFill>
                <a:latin typeface="Times New Roman" pitchFamily="18" charset="0"/>
                <a:cs typeface="Times New Roman" pitchFamily="18" charset="0"/>
              </a:rPr>
              <a:t>Đối ngoại</a:t>
            </a:r>
            <a:r>
              <a:rPr lang="vi-VN" sz="3200" b="1" kern="0" dirty="0">
                <a:solidFill>
                  <a:prstClr val="black"/>
                </a:solidFill>
                <a:latin typeface="Times New Roman" pitchFamily="18" charset="0"/>
                <a:cs typeface="Times New Roman" pitchFamily="18" charset="0"/>
              </a:rPr>
              <a:t>:</a:t>
            </a:r>
            <a:r>
              <a:rPr lang="vi-VN" sz="3200" kern="0" dirty="0">
                <a:solidFill>
                  <a:prstClr val="black"/>
                </a:solidFill>
                <a:latin typeface="Times New Roman" pitchFamily="18" charset="0"/>
                <a:cs typeface="Times New Roman" pitchFamily="18" charset="0"/>
              </a:rPr>
              <a:t> </a:t>
            </a:r>
            <a:endParaRPr lang="en-US" sz="3200" kern="0" dirty="0">
              <a:solidFill>
                <a:prstClr val="black"/>
              </a:solidFill>
              <a:latin typeface="Constantia"/>
            </a:endParaRPr>
          </a:p>
        </p:txBody>
      </p:sp>
      <p:sp>
        <p:nvSpPr>
          <p:cNvPr id="16" name="Rectangle 15">
            <a:extLst>
              <a:ext uri="{FF2B5EF4-FFF2-40B4-BE49-F238E27FC236}">
                <a16:creationId xmlns:a16="http://schemas.microsoft.com/office/drawing/2014/main" id="{15F4F193-9B53-D9E9-23DE-272ED412AF1B}"/>
              </a:ext>
            </a:extLst>
          </p:cNvPr>
          <p:cNvSpPr/>
          <p:nvPr/>
        </p:nvSpPr>
        <p:spPr>
          <a:xfrm>
            <a:off x="0" y="3082911"/>
            <a:ext cx="12062345" cy="2219822"/>
          </a:xfrm>
          <a:prstGeom prst="rect">
            <a:avLst/>
          </a:prstGeom>
        </p:spPr>
        <p:txBody>
          <a:bodyPr wrap="square" lIns="91423" tIns="45712" rIns="91423" bIns="45712">
            <a:spAutoFit/>
          </a:bodyPr>
          <a:lstStyle/>
          <a:p>
            <a:pPr algn="just" defTabSz="914226" fontAlgn="base">
              <a:lnSpc>
                <a:spcPct val="150000"/>
              </a:lnSpc>
              <a:spcBef>
                <a:spcPct val="0"/>
              </a:spcBef>
              <a:spcAft>
                <a:spcPct val="0"/>
              </a:spcAft>
            </a:pPr>
            <a:r>
              <a:rPr lang="da-DK" sz="3200" dirty="0">
                <a:solidFill>
                  <a:prstClr val="black"/>
                </a:solidFill>
                <a:latin typeface="Times New Roman" pitchFamily="18" charset="0"/>
                <a:cs typeface="Times New Roman" pitchFamily="18" charset="0"/>
              </a:rPr>
              <a:t>+ Cải thiện quan hệ với nhiều nước, thu hồi chủ quyền đối với Hồng Công (1997) và Ma Cao (1999). </a:t>
            </a:r>
          </a:p>
          <a:p>
            <a:pPr algn="just" defTabSz="914226" fontAlgn="base">
              <a:lnSpc>
                <a:spcPct val="150000"/>
              </a:lnSpc>
              <a:spcBef>
                <a:spcPct val="0"/>
              </a:spcBef>
              <a:spcAft>
                <a:spcPct val="0"/>
              </a:spcAft>
            </a:pPr>
            <a:r>
              <a:rPr lang="en-US" sz="3200" dirty="0">
                <a:solidFill>
                  <a:prstClr val="black"/>
                </a:solidFill>
                <a:latin typeface="Times New Roman" pitchFamily="18" charset="0"/>
                <a:cs typeface="Times New Roman" pitchFamily="18" charset="0"/>
                <a:sym typeface="Wingdings" pitchFamily="2" charset="2"/>
              </a:rPr>
              <a:t>+ </a:t>
            </a:r>
            <a:r>
              <a:rPr lang="da-DK" sz="3200" dirty="0">
                <a:solidFill>
                  <a:prstClr val="black"/>
                </a:solidFill>
                <a:latin typeface="Times New Roman" pitchFamily="18" charset="0"/>
                <a:cs typeface="Times New Roman" pitchFamily="18" charset="0"/>
              </a:rPr>
              <a:t>Địa vị  của Trung Quốc được nâng cao trên trường quốc tế.</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7365643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5" y="31751"/>
            <a:ext cx="10952964" cy="1727520"/>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5333" b="1" dirty="0">
                <a:solidFill>
                  <a:srgbClr val="FF0000"/>
                </a:solidFill>
                <a:latin typeface="Times New Roman" panose="02020603050405020304" pitchFamily="18" charset="0"/>
                <a:cs typeface="Times New Roman" panose="02020603050405020304" pitchFamily="18" charset="0"/>
                <a:sym typeface="Arial"/>
              </a:rPr>
              <a:t>Trong số các nước sau, cô và trò mình vừa đến thăm đất nước nào?</a:t>
            </a:r>
          </a:p>
        </p:txBody>
      </p:sp>
      <p:sp>
        <p:nvSpPr>
          <p:cNvPr id="26" name="Rectangle 25"/>
          <p:cNvSpPr/>
          <p:nvPr/>
        </p:nvSpPr>
        <p:spPr>
          <a:xfrm>
            <a:off x="75990" y="5875296"/>
            <a:ext cx="4191213"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A. </a:t>
            </a:r>
            <a:r>
              <a:rPr lang="en-US" altLang="en-US" sz="3733" b="1" dirty="0" err="1">
                <a:solidFill>
                  <a:prstClr val="black"/>
                </a:solidFill>
                <a:latin typeface="Times New Roman" panose="02020603050405020304" pitchFamily="18" charset="0"/>
                <a:cs typeface="Times New Roman" panose="02020603050405020304" pitchFamily="18" charset="0"/>
                <a:sym typeface="Roboto" charset="0"/>
              </a:rPr>
              <a:t>Ấn</a:t>
            </a: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 </a:t>
            </a:r>
            <a:r>
              <a:rPr lang="en-US" altLang="en-US" sz="3733" b="1" dirty="0" err="1">
                <a:solidFill>
                  <a:prstClr val="black"/>
                </a:solidFill>
                <a:latin typeface="Times New Roman" panose="02020603050405020304" pitchFamily="18" charset="0"/>
                <a:cs typeface="Times New Roman" panose="02020603050405020304" pitchFamily="18" charset="0"/>
                <a:sym typeface="Roboto" charset="0"/>
              </a:rPr>
              <a:t>Độ</a:t>
            </a: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4575136" y="5880475"/>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B.Trung Quốc</a:t>
            </a:r>
          </a:p>
        </p:txBody>
      </p:sp>
      <p:sp>
        <p:nvSpPr>
          <p:cNvPr id="43" name="Rectangle 42"/>
          <p:cNvSpPr/>
          <p:nvPr/>
        </p:nvSpPr>
        <p:spPr>
          <a:xfrm>
            <a:off x="8775241" y="5913941"/>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C. Thái Lan</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6959" y="6099565"/>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359364" y="6157717"/>
            <a:ext cx="804536" cy="70408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62565" y="6064073"/>
            <a:ext cx="804743" cy="643793"/>
          </a:xfrm>
          <a:prstGeom prst="rect">
            <a:avLst/>
          </a:prstGeom>
        </p:spPr>
      </p:pic>
      <p:sp>
        <p:nvSpPr>
          <p:cNvPr id="17" name="Cloud 16">
            <a:hlinkClick r:id="" action="ppaction://hlinkshowjump?jump=nextslide"/>
          </p:cNvPr>
          <p:cNvSpPr/>
          <p:nvPr/>
        </p:nvSpPr>
        <p:spPr>
          <a:xfrm>
            <a:off x="5885523" y="5202755"/>
            <a:ext cx="1388899"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000" dirty="0">
                <a:solidFill>
                  <a:prstClr val="white">
                    <a:lumMod val="85000"/>
                  </a:prstClr>
                </a:solidFill>
                <a:latin typeface="Arial" panose="020B0604020202020204" pitchFamily="34" charset="0"/>
                <a:sym typeface="Arial"/>
              </a:rPr>
              <a:t>NEXT</a:t>
            </a:r>
          </a:p>
        </p:txBody>
      </p:sp>
      <p:pic>
        <p:nvPicPr>
          <p:cNvPr id="18" name="Picture 17">
            <a:extLst>
              <a:ext uri="{FF2B5EF4-FFF2-40B4-BE49-F238E27FC236}">
                <a16:creationId xmlns:a16="http://schemas.microsoft.com/office/drawing/2014/main" id="{E0EBA228-AECB-8D49-90AA-0F2C03F4BF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84366" y="1755412"/>
            <a:ext cx="4191212" cy="4048757"/>
          </a:xfrm>
          <a:prstGeom prst="rect">
            <a:avLst/>
          </a:prstGeom>
        </p:spPr>
      </p:pic>
      <p:pic>
        <p:nvPicPr>
          <p:cNvPr id="19" name="Picture 18">
            <a:extLst>
              <a:ext uri="{FF2B5EF4-FFF2-40B4-BE49-F238E27FC236}">
                <a16:creationId xmlns:a16="http://schemas.microsoft.com/office/drawing/2014/main" id="{A579EEC6-A2B4-EA42-A02C-BF6034555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345" y="1794967"/>
            <a:ext cx="3892172" cy="4035132"/>
          </a:xfrm>
          <a:prstGeom prst="rect">
            <a:avLst/>
          </a:prstGeom>
        </p:spPr>
      </p:pic>
      <p:pic>
        <p:nvPicPr>
          <p:cNvPr id="20" name="Picture 19">
            <a:extLst>
              <a:ext uri="{FF2B5EF4-FFF2-40B4-BE49-F238E27FC236}">
                <a16:creationId xmlns:a16="http://schemas.microsoft.com/office/drawing/2014/main" id="{6905D669-5557-B944-BA1A-28BF8EA0FF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75240" y="1841638"/>
            <a:ext cx="3416760" cy="4035132"/>
          </a:xfrm>
          <a:prstGeom prst="rect">
            <a:avLst/>
          </a:prstGeom>
        </p:spPr>
      </p:pic>
    </p:spTree>
    <p:extLst>
      <p:ext uri="{BB962C8B-B14F-4D97-AF65-F5344CB8AC3E}">
        <p14:creationId xmlns:p14="http://schemas.microsoft.com/office/powerpoint/2010/main" val="128240827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14:presetBounceEnd="5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50000">
                                          <p:cBhvr additive="base">
                                            <p:cTn id="1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50000">
                                          <p:cBhvr additive="base">
                                            <p:cTn id="1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50000">
                                          <p:cBhvr additive="base">
                                            <p:cTn id="2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7"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18"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17"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19"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17"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18"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D312FFD-4989-5783-2CE9-C506F61F8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1370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8A96C21-FBEE-4CD4-8AC9-A5551C61B95D}"/>
              </a:ext>
            </a:extLst>
          </p:cNvPr>
          <p:cNvSpPr/>
          <p:nvPr/>
        </p:nvSpPr>
        <p:spPr>
          <a:xfrm>
            <a:off x="-1" y="6211669"/>
            <a:ext cx="12191999" cy="584775"/>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Hồng Kông được chuyển giao từ Vương quốc Anh cho Trung Quốc 1997</a:t>
            </a:r>
            <a:endParaRPr lang="vi-VN" sz="3200" i="0"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5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strVal val="#ppt_w*0.70"/>
                                          </p:val>
                                        </p:tav>
                                        <p:tav tm="100000">
                                          <p:val>
                                            <p:strVal val="#ppt_w"/>
                                          </p:val>
                                        </p:tav>
                                      </p:tavLst>
                                    </p:anim>
                                    <p:anim calcmode="lin" valueType="num">
                                      <p:cBhvr>
                                        <p:cTn id="8" dur="1000" fill="hold"/>
                                        <p:tgtEl>
                                          <p:spTgt spid="12290"/>
                                        </p:tgtEl>
                                        <p:attrNameLst>
                                          <p:attrName>ppt_h</p:attrName>
                                        </p:attrNameLst>
                                      </p:cBhvr>
                                      <p:tavLst>
                                        <p:tav tm="0">
                                          <p:val>
                                            <p:strVal val="#ppt_h"/>
                                          </p:val>
                                        </p:tav>
                                        <p:tav tm="100000">
                                          <p:val>
                                            <p:strVal val="#ppt_h"/>
                                          </p:val>
                                        </p:tav>
                                      </p:tavLst>
                                    </p:anim>
                                    <p:animEffect transition="in" filter="fade">
                                      <p:cBhvr>
                                        <p:cTn id="9" dur="1000"/>
                                        <p:tgtEl>
                                          <p:spTgt spid="1229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ng Kong trở về Trung Quốc">
            <a:extLst>
              <a:ext uri="{FF2B5EF4-FFF2-40B4-BE49-F238E27FC236}">
                <a16:creationId xmlns:a16="http://schemas.microsoft.com/office/drawing/2014/main" id="{2BD247B3-115A-8F81-99A8-5155D54AE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ng Kong trao lại cho Trung Quốc năm 1997">
            <a:extLst>
              <a:ext uri="{FF2B5EF4-FFF2-40B4-BE49-F238E27FC236}">
                <a16:creationId xmlns:a16="http://schemas.microsoft.com/office/drawing/2014/main" id="{5AF4183B-14F1-CEF9-0C57-78C8C193D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117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5D411A-E49C-DA93-FB03-572C9978D07B}"/>
              </a:ext>
            </a:extLst>
          </p:cNvPr>
          <p:cNvSpPr/>
          <p:nvPr/>
        </p:nvSpPr>
        <p:spPr>
          <a:xfrm>
            <a:off x="6096000" y="5288340"/>
            <a:ext cx="6096000" cy="1569660"/>
          </a:xfrm>
          <a:prstGeom prst="rect">
            <a:avLst/>
          </a:prstGeom>
        </p:spPr>
        <p:txBody>
          <a:bodyPr>
            <a:spAutoFit/>
          </a:bodyPr>
          <a:lstStyle/>
          <a:p>
            <a:pPr algn="ctr"/>
            <a:r>
              <a:rPr lang="vi-VN" sz="2400" i="1" dirty="0">
                <a:solidFill>
                  <a:srgbClr val="221815"/>
                </a:solidFill>
                <a:latin typeface="Times New Roman" panose="02020603050405020304" pitchFamily="18" charset="0"/>
                <a:cs typeface="Times New Roman" panose="02020603050405020304" pitchFamily="18" charset="0"/>
              </a:rPr>
              <a:t>Ngày 30 tháng 6 năm 1997. Chris Patten, thống đốc người Anh cuối cùng của Hồng Kông, nhận lá cờ Union Jack sau khi nó được hạ xuống lần cuối cùng.</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96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1000"/>
                                        <p:tgtEl>
                                          <p:spTgt spid="13316"/>
                                        </p:tgtEl>
                                      </p:cBhvr>
                                    </p:animEffect>
                                    <p:anim calcmode="lin" valueType="num">
                                      <p:cBhvr>
                                        <p:cTn id="13" dur="1000" fill="hold"/>
                                        <p:tgtEl>
                                          <p:spTgt spid="13316"/>
                                        </p:tgtEl>
                                        <p:attrNameLst>
                                          <p:attrName>ppt_x</p:attrName>
                                        </p:attrNameLst>
                                      </p:cBhvr>
                                      <p:tavLst>
                                        <p:tav tm="0">
                                          <p:val>
                                            <p:strVal val="#ppt_x"/>
                                          </p:val>
                                        </p:tav>
                                        <p:tav tm="100000">
                                          <p:val>
                                            <p:strVal val="#ppt_x"/>
                                          </p:val>
                                        </p:tav>
                                      </p:tavLst>
                                    </p:anim>
                                    <p:anim calcmode="lin" valueType="num">
                                      <p:cBhvr>
                                        <p:cTn id="14" dur="1000" fill="hold"/>
                                        <p:tgtEl>
                                          <p:spTgt spid="133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cau Handover ceremony">
            <a:extLst>
              <a:ext uri="{FF2B5EF4-FFF2-40B4-BE49-F238E27FC236}">
                <a16:creationId xmlns:a16="http://schemas.microsoft.com/office/drawing/2014/main" id="{866E732C-E905-058B-9DD1-79B983334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154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6BEE23-97B8-DF25-51F7-0119E7ACAEC2}"/>
              </a:ext>
            </a:extLst>
          </p:cNvPr>
          <p:cNvSpPr/>
          <p:nvPr/>
        </p:nvSpPr>
        <p:spPr>
          <a:xfrm>
            <a:off x="164122" y="6211669"/>
            <a:ext cx="12027877" cy="646331"/>
          </a:xfrm>
          <a:prstGeom prst="rect">
            <a:avLst/>
          </a:prstGeom>
        </p:spPr>
        <p:txBody>
          <a:bodyPr wrap="squar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Lễ</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giao</a:t>
            </a:r>
            <a:r>
              <a:rPr lang="en-US" sz="3600" b="1" dirty="0">
                <a:solidFill>
                  <a:srgbClr val="0070C0"/>
                </a:solidFill>
                <a:latin typeface="Times New Roman" panose="02020603050405020304" pitchFamily="18" charset="0"/>
                <a:cs typeface="Times New Roman" panose="02020603050405020304" pitchFamily="18" charset="0"/>
              </a:rPr>
              <a:t> Ma Cao </a:t>
            </a:r>
            <a:r>
              <a:rPr lang="en-US" sz="3600" b="1" dirty="0" err="1">
                <a:solidFill>
                  <a:srgbClr val="0070C0"/>
                </a:solidFill>
                <a:latin typeface="Times New Roman" panose="02020603050405020304" pitchFamily="18" charset="0"/>
                <a:cs typeface="Times New Roman" panose="02020603050405020304" pitchFamily="18" charset="0"/>
              </a:rPr>
              <a:t>năm</a:t>
            </a:r>
            <a:r>
              <a:rPr lang="en-US" sz="3600" b="1" dirty="0">
                <a:solidFill>
                  <a:srgbClr val="0070C0"/>
                </a:solidFill>
                <a:latin typeface="Times New Roman" panose="02020603050405020304" pitchFamily="18" charset="0"/>
                <a:cs typeface="Times New Roman" panose="02020603050405020304" pitchFamily="18" charset="0"/>
              </a:rPr>
              <a:t> 1999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Bồ</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Đào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tại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Bắc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Kinh</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0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0CBE3FE4-3CB0-DC26-C321-FBF973072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800"/>
            <a:ext cx="6337453" cy="59944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Quyền lực' của ủy viên không thường trực Hội đồng Bảo an LHQ - Tuổi Trẻ  Online">
            <a:extLst>
              <a:ext uri="{FF2B5EF4-FFF2-40B4-BE49-F238E27FC236}">
                <a16:creationId xmlns:a16="http://schemas.microsoft.com/office/drawing/2014/main" id="{0D7952C8-A321-C4BF-8651-3A898476C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5574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2454C3-FEA6-A894-419F-E47CDB4F62A4}"/>
              </a:ext>
            </a:extLst>
          </p:cNvPr>
          <p:cNvSpPr txBox="1"/>
          <p:nvPr/>
        </p:nvSpPr>
        <p:spPr>
          <a:xfrm>
            <a:off x="6337452" y="5574322"/>
            <a:ext cx="5854547" cy="954107"/>
          </a:xfrm>
          <a:prstGeom prst="rect">
            <a:avLst/>
          </a:prstGeom>
          <a:noFill/>
        </p:spPr>
        <p:txBody>
          <a:bodyPr wrap="square" rtlCol="0">
            <a:spAutoFit/>
          </a:bodyPr>
          <a:lstStyle/>
          <a:p>
            <a:pPr algn="ctr"/>
            <a:r>
              <a:rPr lang="en-VN" sz="2800">
                <a:latin typeface="Times New Roman" panose="02020603050405020304" pitchFamily="18" charset="0"/>
                <a:cs typeface="Times New Roman" panose="02020603050405020304" pitchFamily="18" charset="0"/>
              </a:rPr>
              <a:t>Trung Quốc là một trong năm thành viên của hội đồng bảo an liên hợp quốc</a:t>
            </a:r>
          </a:p>
        </p:txBody>
      </p:sp>
    </p:spTree>
    <p:extLst>
      <p:ext uri="{BB962C8B-B14F-4D97-AF65-F5344CB8AC3E}">
        <p14:creationId xmlns:p14="http://schemas.microsoft.com/office/powerpoint/2010/main" val="252267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1000" fill="hold"/>
                                        <p:tgtEl>
                                          <p:spTgt spid="14340"/>
                                        </p:tgtEl>
                                        <p:attrNameLst>
                                          <p:attrName>ppt_w</p:attrName>
                                        </p:attrNameLst>
                                      </p:cBhvr>
                                      <p:tavLst>
                                        <p:tav tm="0" fmla="#ppt_w*sin(2.5*pi*$)">
                                          <p:val>
                                            <p:fltVal val="0"/>
                                          </p:val>
                                        </p:tav>
                                        <p:tav tm="100000">
                                          <p:val>
                                            <p:fltVal val="1"/>
                                          </p:val>
                                        </p:tav>
                                      </p:tavLst>
                                    </p:anim>
                                    <p:anim calcmode="lin" valueType="num">
                                      <p:cBhvr>
                                        <p:cTn id="8" dur="1000" fill="hold"/>
                                        <p:tgtEl>
                                          <p:spTgt spid="14340"/>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ppt_w</p:attrName>
                                        </p:attrNameLst>
                                      </p:cBhvr>
                                      <p:tavLst>
                                        <p:tav tm="0" fmla="#ppt_w*sin(2.5*pi*$)">
                                          <p:val>
                                            <p:fltVal val="0"/>
                                          </p:val>
                                        </p:tav>
                                        <p:tav tm="100000">
                                          <p:val>
                                            <p:fltVal val="1"/>
                                          </p:val>
                                        </p:tav>
                                      </p:tavLst>
                                    </p:anim>
                                    <p:anim calcmode="lin" valueType="num">
                                      <p:cBhvr>
                                        <p:cTn id="12" dur="1000" fill="hold"/>
                                        <p:tgtEl>
                                          <p:spTgt spid="14342"/>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fmla="#ppt_w*sin(2.5*pi*$)">
                                          <p:val>
                                            <p:fltVal val="0"/>
                                          </p:val>
                                        </p:tav>
                                        <p:tav tm="100000">
                                          <p:val>
                                            <p:fltVal val="1"/>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04" y="-82062"/>
            <a:ext cx="11489592" cy="7022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474656" y="2644170"/>
            <a:ext cx="7242688" cy="1569660"/>
          </a:xfrm>
          <a:prstGeom prst="rect">
            <a:avLst/>
          </a:prstGeom>
          <a:noFill/>
        </p:spPr>
        <p:txBody>
          <a:bodyPr wrap="none" lIns="91440" tIns="45720" rIns="91440" bIns="45720">
            <a:spAutoFit/>
          </a:bodyPr>
          <a:lstStyle/>
          <a:p>
            <a:pPr algn="ctr"/>
            <a:r>
              <a:rPr lang="en-US" sz="9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5965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9227" y="5248207"/>
            <a:ext cx="25336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8742" y="4827520"/>
            <a:ext cx="250317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786" y="4406831"/>
            <a:ext cx="2512694"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6898" y="5013257"/>
            <a:ext cx="3491864"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418" y="4684644"/>
            <a:ext cx="2927984"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1520" y="3878195"/>
            <a:ext cx="317944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1990" y="3373368"/>
            <a:ext cx="323088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6412" y="4071869"/>
            <a:ext cx="290703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9738" y="3743257"/>
            <a:ext cx="4048124" cy="159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4420" y="2901882"/>
            <a:ext cx="261366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58840" y="2211319"/>
            <a:ext cx="282702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17306" y="1808094"/>
            <a:ext cx="2383154"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7306" y="1792219"/>
            <a:ext cx="230124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17307" y="1581082"/>
            <a:ext cx="250317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88356" y="1657282"/>
            <a:ext cx="3129914"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49730" y="2043044"/>
            <a:ext cx="441198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2" y="3340031"/>
            <a:ext cx="259461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TextBox 1"/>
          <p:cNvSpPr txBox="1">
            <a:spLocks noChangeArrowheads="1"/>
          </p:cNvSpPr>
          <p:nvPr/>
        </p:nvSpPr>
        <p:spPr bwMode="auto">
          <a:xfrm>
            <a:off x="1207770" y="744608"/>
            <a:ext cx="5295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1097071" rtl="0" eaLnBrk="1" fontAlgn="auto" latinLnBrk="0" hangingPunct="1">
              <a:lnSpc>
                <a:spcPct val="100000"/>
              </a:lnSpc>
              <a:spcBef>
                <a:spcPts val="0"/>
              </a:spcBef>
              <a:spcAft>
                <a:spcPts val="0"/>
              </a:spcAft>
              <a:buClrTx/>
              <a:buSzTx/>
              <a:buFontTx/>
              <a:buNone/>
              <a:tabLst/>
              <a:defRPr/>
            </a:pPr>
            <a:r>
              <a:rPr kumimoji="0" lang="en-US" altLang="en-US" sz="4000" b="1" i="0" u="sng"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NỘI DUNG BÀI HỌC:</a:t>
            </a:r>
          </a:p>
        </p:txBody>
      </p:sp>
      <p:pic>
        <p:nvPicPr>
          <p:cNvPr id="46100" name="Picture 11" descr="Buombay"/>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0" y="6019800"/>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303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463"/>
            <a:ext cx="70072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2595676" y="311866"/>
            <a:ext cx="2369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4000" b="1" i="0" u="none" strike="noStrike" kern="1200" cap="none" spc="0" normalizeH="0" baseline="0" noProof="0" dirty="0">
                <a:ln>
                  <a:noFill/>
                </a:ln>
                <a:solidFill>
                  <a:srgbClr val="CC0066"/>
                </a:solidFill>
                <a:effectLst/>
                <a:uLnTx/>
                <a:uFillTx/>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039" y="7937"/>
            <a:ext cx="2096961" cy="15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vi-VN" sz="1800" b="0" i="0" u="none" strike="noStrike" kern="1200" cap="none" spc="0" normalizeH="0" baseline="0" noProof="0">
              <a:ln>
                <a:noFill/>
              </a:ln>
              <a:solidFill>
                <a:srgbClr val="000000"/>
              </a:solidFill>
              <a:effectLst/>
              <a:uLnTx/>
              <a:uFillTx/>
              <a:ea typeface="+mn-ea"/>
              <a:cs typeface="+mn-cs"/>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8081" y="3945955"/>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64" y="4708525"/>
            <a:ext cx="731861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4289425"/>
            <a:ext cx="619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26462" y="5502460"/>
            <a:ext cx="12165538" cy="1421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50000"/>
              </a:lnSpc>
              <a:spcBef>
                <a:spcPct val="0"/>
              </a:spcBef>
              <a:spcAft>
                <a:spcPct val="0"/>
              </a:spcAft>
              <a:buClrTx/>
              <a:buSzTx/>
              <a:buFont typeface="Wingdings 2" panose="05020102010507070707" pitchFamily="18" charset="2"/>
              <a:buNone/>
              <a:tabLst/>
              <a:defRPr/>
            </a:pPr>
            <a:r>
              <a:rPr kumimoji="0" lang="en-US" alt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3096129" y="1570620"/>
            <a:ext cx="8175579" cy="4091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55839" y="2197406"/>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40563" y="3780602"/>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6496" y="-1421508"/>
            <a:ext cx="812800" cy="8128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1">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25719" y="822178"/>
            <a:ext cx="103708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a:t>
            </a:r>
            <a:r>
              <a:rPr lang="vi-VN" altLang="vi-VN" sz="3200" b="1" dirty="0">
                <a:solidFill>
                  <a:srgbClr val="0070C0"/>
                </a:solidFill>
                <a:latin typeface="Times New Roman" panose="02020603050405020304" pitchFamily="18" charset="0"/>
                <a:cs typeface="Times New Roman" panose="02020603050405020304" pitchFamily="18" charset="0"/>
              </a:rPr>
              <a:t>Phần lớn các nước châu Á đã giành được độc lập ở khoảng thời gian nào sau chiến tranh thế giới thứ hai?</a:t>
            </a:r>
            <a:endPar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4288" y="373461"/>
            <a:ext cx="1401763"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156" y="2369950"/>
            <a:ext cx="208438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050" y="5609850"/>
            <a:ext cx="1759204" cy="1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25719" y="27217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25719" y="271700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25719" y="270748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25719" y="26773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eorgia"/>
                <a:ea typeface="+mn-ea"/>
                <a:cs typeface="+mn-cs"/>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922" y="264236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570864" y="3925485"/>
            <a:ext cx="540448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kumimoji="0" lang="en-US" sz="2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A. </a:t>
            </a:r>
            <a:r>
              <a:rPr lang="en-US" sz="2800" b="1" dirty="0" err="1">
                <a:solidFill>
                  <a:srgbClr val="C00000"/>
                </a:solidFill>
                <a:latin typeface="Times New Roman" pitchFamily="18" charset="0"/>
                <a:cs typeface="Times New Roman" pitchFamily="18" charset="0"/>
              </a:rPr>
              <a:t>Cuối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những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50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kỉ</a:t>
            </a:r>
            <a:r>
              <a:rPr lang="en-US" sz="2800" b="1" dirty="0">
                <a:solidFill>
                  <a:srgbClr val="C00000"/>
                </a:solidFill>
                <a:latin typeface="Times New Roman" pitchFamily="18" charset="0"/>
                <a:cs typeface="Times New Roman" pitchFamily="18" charset="0"/>
              </a:rPr>
              <a:t> XX</a:t>
            </a:r>
            <a:endPar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570865" y="5056188"/>
            <a:ext cx="540448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C. </a:t>
            </a:r>
            <a:r>
              <a:rPr lang="en-US" sz="2800" b="1" dirty="0" err="1">
                <a:solidFill>
                  <a:srgbClr val="C00000"/>
                </a:solidFill>
                <a:latin typeface="Times New Roman" pitchFamily="18" charset="0"/>
                <a:cs typeface="Times New Roman" pitchFamily="18" charset="0"/>
              </a:rPr>
              <a:t>Cuối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những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70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kỉ</a:t>
            </a:r>
            <a:r>
              <a:rPr lang="en-US" sz="2800" b="1" dirty="0">
                <a:solidFill>
                  <a:srgbClr val="C00000"/>
                </a:solidFill>
                <a:latin typeface="Times New Roman" pitchFamily="18" charset="0"/>
                <a:cs typeface="Times New Roman" pitchFamily="18" charset="0"/>
              </a:rPr>
              <a:t> XX</a:t>
            </a:r>
            <a:endPar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endParaRPr>
          </a:p>
        </p:txBody>
      </p:sp>
      <p:sp>
        <p:nvSpPr>
          <p:cNvPr id="37" name="C">
            <a:extLst>
              <a:ext uri="{FF2B5EF4-FFF2-40B4-BE49-F238E27FC236}">
                <a16:creationId xmlns:a16="http://schemas.microsoft.com/office/drawing/2014/main" id="{9A5AD019-769D-443F-A0A0-D3EDAF090236}"/>
              </a:ext>
            </a:extLst>
          </p:cNvPr>
          <p:cNvSpPr/>
          <p:nvPr/>
        </p:nvSpPr>
        <p:spPr>
          <a:xfrm flipH="1">
            <a:off x="6130924" y="3890964"/>
            <a:ext cx="606107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B. </a:t>
            </a:r>
            <a:r>
              <a:rPr lang="en-US" sz="2800" b="1" dirty="0" err="1">
                <a:solidFill>
                  <a:srgbClr val="C00000"/>
                </a:solidFill>
                <a:latin typeface="Times New Roman" pitchFamily="18" charset="0"/>
                <a:cs typeface="Times New Roman" pitchFamily="18" charset="0"/>
              </a:rPr>
              <a:t>Cuối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những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60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kỉ</a:t>
            </a:r>
            <a:r>
              <a:rPr lang="en-US" sz="2800" b="1" dirty="0">
                <a:solidFill>
                  <a:srgbClr val="C00000"/>
                </a:solidFill>
                <a:latin typeface="Times New Roman" pitchFamily="18" charset="0"/>
                <a:cs typeface="Times New Roman" pitchFamily="18" charset="0"/>
              </a:rPr>
              <a:t> XX</a:t>
            </a:r>
            <a:endPar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endParaRPr>
          </a:p>
        </p:txBody>
      </p:sp>
      <p:sp>
        <p:nvSpPr>
          <p:cNvPr id="38" name="D">
            <a:extLst>
              <a:ext uri="{FF2B5EF4-FFF2-40B4-BE49-F238E27FC236}">
                <a16:creationId xmlns:a16="http://schemas.microsoft.com/office/drawing/2014/main" id="{0057F136-91A3-4CE9-9004-D03F7A9EE7EB}"/>
              </a:ext>
            </a:extLst>
          </p:cNvPr>
          <p:cNvSpPr/>
          <p:nvPr/>
        </p:nvSpPr>
        <p:spPr>
          <a:xfrm flipH="1">
            <a:off x="6057898" y="5056188"/>
            <a:ext cx="61341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defRPr/>
            </a:pPr>
            <a:r>
              <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D. </a:t>
            </a:r>
            <a:r>
              <a:rPr lang="en-US" sz="2800" b="1" dirty="0" err="1">
                <a:solidFill>
                  <a:srgbClr val="C00000"/>
                </a:solidFill>
                <a:latin typeface="Times New Roman" pitchFamily="18" charset="0"/>
                <a:cs typeface="Times New Roman" pitchFamily="18" charset="0"/>
              </a:rPr>
              <a:t>Cuối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những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50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kỉ</a:t>
            </a:r>
            <a:r>
              <a:rPr lang="en-US" sz="2800" b="1" dirty="0">
                <a:solidFill>
                  <a:srgbClr val="C00000"/>
                </a:solidFill>
                <a:latin typeface="Times New Roman" pitchFamily="18" charset="0"/>
                <a:cs typeface="Times New Roman" pitchFamily="18" charset="0"/>
              </a:rPr>
              <a:t> XX</a:t>
            </a:r>
            <a:endPar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369277" y="758535"/>
            <a:ext cx="96539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Câu</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 </a:t>
            </a:r>
            <a:r>
              <a:rPr lang="vi-VN" altLang="vi-VN" sz="2800" b="1" dirty="0">
                <a:solidFill>
                  <a:srgbClr val="0070C0"/>
                </a:solidFill>
                <a:latin typeface="Times New Roman" panose="02020603050405020304" pitchFamily="18" charset="0"/>
                <a:cs typeface="Times New Roman" panose="02020603050405020304" pitchFamily="18" charset="0"/>
              </a:rPr>
              <a:t>Cuộc cách mạng nào đã được tiến hành sau khi giành độc lập đã giúp Ấn Độ tự túc được lượng thực cho toàn bộ người dân?</a:t>
            </a:r>
            <a:endPar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1969334"/>
            <a:ext cx="1924050" cy="192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634919" y="500412"/>
            <a:ext cx="253365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714" y="5867502"/>
            <a:ext cx="1463590" cy="10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95250" y="26500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95250" y="264528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95250" y="26357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95250" y="26055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750" y="252622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4762" y="4913314"/>
            <a:ext cx="6024562"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43467" y="3488437"/>
            <a:ext cx="6024562" cy="10384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xám</a:t>
            </a:r>
            <a:r>
              <a:rPr lang="en-US" sz="3200" b="1" dirty="0">
                <a:solidFill>
                  <a:srgbClr val="FF0000"/>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6095997" y="3488437"/>
            <a:ext cx="6105524" cy="10384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trắng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6176962" y="4913314"/>
            <a:ext cx="6024559"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nhung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531018" y="777741"/>
            <a:ext cx="83462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lvl="0" algn="ctr" fontAlgn="base">
              <a:spcBef>
                <a:spcPct val="0"/>
              </a:spcBef>
              <a:spcAft>
                <a:spcPct val="0"/>
              </a:spcAft>
              <a:buClrTx/>
              <a:buSzTx/>
              <a:buNone/>
            </a:pPr>
            <a:r>
              <a:rPr kumimoji="0" lang="en-US" altLang="vi-VN"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3. </a:t>
            </a:r>
            <a:r>
              <a:rPr lang="vi-VN" altLang="vi-VN" sz="3600" b="1" dirty="0">
                <a:solidFill>
                  <a:srgbClr val="0070C0"/>
                </a:solidFill>
                <a:latin typeface="Times New Roman" panose="02020603050405020304" pitchFamily="18" charset="0"/>
                <a:cs typeface="Times New Roman" panose="02020603050405020304" pitchFamily="18" charset="0"/>
              </a:rPr>
              <a:t>Nước Cộng hòa Nhân dân Trung Hoa ra đời trong thời gian nào?</a:t>
            </a:r>
            <a:endParaRPr kumimoji="0" lang="en-US"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5" y="402432"/>
            <a:ext cx="256063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442" y="2036670"/>
            <a:ext cx="2452687" cy="196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6608" y="5722938"/>
            <a:ext cx="179118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40982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6194425" y="3783013"/>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lang="en-US" sz="3200" b="1" dirty="0" err="1">
                <a:solidFill>
                  <a:srgbClr val="C00000"/>
                </a:solidFill>
                <a:latin typeface="Times New Roman" panose="02020603050405020304" pitchFamily="18" charset="0"/>
                <a:cs typeface="Times New Roman" panose="02020603050405020304" pitchFamily="18" charset="0"/>
              </a:rPr>
              <a:t>Ngày</a:t>
            </a:r>
            <a:r>
              <a:rPr lang="en-US" sz="3200" b="1" dirty="0">
                <a:solidFill>
                  <a:srgbClr val="C00000"/>
                </a:solidFill>
                <a:latin typeface="Times New Roman" panose="02020603050405020304" pitchFamily="18" charset="0"/>
                <a:cs typeface="Times New Roman" panose="02020603050405020304" pitchFamily="18" charset="0"/>
              </a:rPr>
              <a:t> 1 – 10 – 1949.</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1676400" y="4929188"/>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fontAlgn="base">
              <a:spcBef>
                <a:spcPct val="0"/>
              </a:spcBef>
              <a:spcAft>
                <a:spcPct val="0"/>
              </a:spcAf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Ngày</a:t>
            </a:r>
            <a:r>
              <a:rPr lang="en-US" sz="3200" b="1" dirty="0">
                <a:solidFill>
                  <a:srgbClr val="C00000"/>
                </a:solidFill>
                <a:latin typeface="Times New Roman" panose="02020603050405020304" pitchFamily="18" charset="0"/>
                <a:cs typeface="Times New Roman" panose="02020603050405020304" pitchFamily="18" charset="0"/>
              </a:rPr>
              <a:t> 2 – 10 – 1949.</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1676400" y="3783013"/>
            <a:ext cx="4338638"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Ngày</a:t>
            </a:r>
            <a:r>
              <a:rPr lang="en-US" sz="3200" b="1" dirty="0">
                <a:solidFill>
                  <a:srgbClr val="C00000"/>
                </a:solidFill>
                <a:latin typeface="Times New Roman" panose="02020603050405020304" pitchFamily="18" charset="0"/>
                <a:cs typeface="Times New Roman" panose="02020603050405020304" pitchFamily="18" charset="0"/>
              </a:rPr>
              <a:t> 30 – 9 – 1949.</a:t>
            </a:r>
            <a:endParaRPr kumimoji="0" lang="vi-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6197601" y="4929188"/>
            <a:ext cx="43402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fontAlgn="base">
              <a:spcBef>
                <a:spcPct val="0"/>
              </a:spcBef>
              <a:spcAft>
                <a:spcPct val="0"/>
              </a:spcAf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Ngày</a:t>
            </a:r>
            <a:r>
              <a:rPr lang="en-US" sz="3200" b="1" dirty="0">
                <a:solidFill>
                  <a:srgbClr val="C00000"/>
                </a:solidFill>
                <a:latin typeface="Times New Roman" panose="02020603050405020304" pitchFamily="18" charset="0"/>
                <a:cs typeface="Times New Roman" panose="02020603050405020304" pitchFamily="18" charset="0"/>
              </a:rPr>
              <a:t> 3 – 10 – 1949.</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3EF749-F7EE-E62F-1AB8-543E4AE2F408}"/>
              </a:ext>
            </a:extLst>
          </p:cNvPr>
          <p:cNvSpPr txBox="1">
            <a:spLocks noChangeArrowheads="1"/>
          </p:cNvSpPr>
          <p:nvPr/>
        </p:nvSpPr>
        <p:spPr bwMode="auto">
          <a:xfrm>
            <a:off x="2583473" y="540239"/>
            <a:ext cx="7429500" cy="175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altLang="en-US" sz="5400" b="1" kern="0" dirty="0">
                <a:solidFill>
                  <a:srgbClr val="0070C0"/>
                </a:solidFill>
                <a:latin typeface="Times New Roman" pitchFamily="18" charset="0"/>
                <a:cs typeface="Times New Roman" pitchFamily="18" charset="0"/>
              </a:rPr>
              <a:t>BÀI 4</a:t>
            </a:r>
          </a:p>
          <a:p>
            <a:pPr algn="ctr">
              <a:defRPr/>
            </a:pPr>
            <a:r>
              <a:rPr lang="en-US" altLang="en-US" sz="5400" b="1" kern="0" dirty="0">
                <a:solidFill>
                  <a:srgbClr val="0070C0"/>
                </a:solidFill>
                <a:latin typeface="Times New Roman" pitchFamily="18" charset="0"/>
                <a:cs typeface="Times New Roman" pitchFamily="18" charset="0"/>
              </a:rPr>
              <a:t>CÁC NƯỚC CHÂU Á </a:t>
            </a:r>
          </a:p>
        </p:txBody>
      </p:sp>
    </p:spTree>
    <p:extLst>
      <p:ext uri="{BB962C8B-B14F-4D97-AF65-F5344CB8AC3E}">
        <p14:creationId xmlns:p14="http://schemas.microsoft.com/office/powerpoint/2010/main" val="42482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949452" y="907718"/>
            <a:ext cx="87780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4. </a:t>
            </a:r>
            <a:r>
              <a:rPr lang="vi-VN" altLang="vi-VN" sz="3200" b="1" dirty="0">
                <a:solidFill>
                  <a:srgbClr val="0070C0"/>
                </a:solidFill>
                <a:latin typeface="Times New Roman" panose="02020603050405020304" pitchFamily="18" charset="0"/>
                <a:cs typeface="Times New Roman" panose="02020603050405020304" pitchFamily="18" charset="0"/>
              </a:rPr>
              <a:t>Trung ương Đảng Cộng sản Trung Quốc đề ra đường lối cải cách – mở cửa khi nào?</a:t>
            </a:r>
            <a:endPar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7476" y="802953"/>
            <a:ext cx="1754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512" y="5723310"/>
            <a:ext cx="1723135" cy="11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656" y="2287588"/>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6024816" y="4910139"/>
            <a:ext cx="44545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1978.</a:t>
            </a:r>
            <a:endPar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652588" y="4910139"/>
            <a:ext cx="4343400"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fontAlgn="base">
              <a:spcBef>
                <a:spcPct val="0"/>
              </a:spcBef>
              <a:spcAft>
                <a:spcPct val="0"/>
              </a:spcAf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1977.</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652589" y="3763963"/>
            <a:ext cx="433863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fontAlgn="base">
              <a:spcBef>
                <a:spcPct val="0"/>
              </a:spcBef>
              <a:spcAft>
                <a:spcPct val="0"/>
              </a:spcAf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1975.</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5991226" y="3833244"/>
            <a:ext cx="445452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lvl="0" algn="ctr">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lang="en-US" sz="2800" b="1" dirty="0" err="1">
                <a:solidFill>
                  <a:srgbClr val="C00000"/>
                </a:solidFill>
                <a:latin typeface="Times New Roman" pitchFamily="18" charset="0"/>
                <a:cs typeface="Times New Roman" pitchFamily="18" charset="0"/>
              </a:rPr>
              <a:t>Năm</a:t>
            </a:r>
            <a:r>
              <a:rPr lang="en-US" sz="2800" b="1" dirty="0">
                <a:solidFill>
                  <a:srgbClr val="C00000"/>
                </a:solidFill>
                <a:latin typeface="Times New Roman" pitchFamily="18" charset="0"/>
                <a:cs typeface="Times New Roman" pitchFamily="18" charset="0"/>
              </a:rPr>
              <a:t> 1976.</a:t>
            </a:r>
            <a:endPar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5286504" y="2127367"/>
            <a:ext cx="1723135" cy="1776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6419850" y="4889500"/>
            <a:ext cx="5772150" cy="1968500"/>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orgia"/>
                  <a:ea typeface="+mn-ea"/>
                  <a:cs typeface="+mn-cs"/>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256032" y="0"/>
            <a:ext cx="12710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0EFEE"/>
        </a:solidFill>
        <a:effectLst/>
      </p:bgPr>
    </p:bg>
    <p:spTree>
      <p:nvGrpSpPr>
        <p:cNvPr id="1" name=""/>
        <p:cNvGrpSpPr/>
        <p:nvPr/>
      </p:nvGrpSpPr>
      <p:grpSpPr>
        <a:xfrm>
          <a:off x="0" y="0"/>
          <a:ext cx="0" cy="0"/>
          <a:chOff x="0" y="0"/>
          <a:chExt cx="0" cy="0"/>
        </a:xfrm>
      </p:grpSpPr>
      <p:pic>
        <p:nvPicPr>
          <p:cNvPr id="4098" name="Picture 8" descr="Kết quả hình ảnh cho ban do chau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2958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310459"/>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altLang="en-US" sz="3600" b="1" kern="0" dirty="0">
                <a:solidFill>
                  <a:srgbClr val="C00000"/>
                </a:solidFill>
                <a:latin typeface="Times New Roman" pitchFamily="18" charset="0"/>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956774"/>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en-US" altLang="en-US" sz="3200" b="1" kern="0" dirty="0">
                <a:solidFill>
                  <a:srgbClr val="0070C0"/>
                </a:solidFill>
                <a:latin typeface="Times New Roman" pitchFamily="18" charset="0"/>
                <a:cs typeface="Times New Roman" pitchFamily="18" charset="0"/>
              </a:rPr>
              <a:t>I. TÌNH HÌNH CHUNG</a:t>
            </a:r>
          </a:p>
        </p:txBody>
      </p:sp>
      <p:sp>
        <p:nvSpPr>
          <p:cNvPr id="13" name="Rectangle 12">
            <a:extLst>
              <a:ext uri="{FF2B5EF4-FFF2-40B4-BE49-F238E27FC236}">
                <a16:creationId xmlns:a16="http://schemas.microsoft.com/office/drawing/2014/main" id="{54647EA0-FA0B-4F2F-9164-0EA40207B54D}"/>
              </a:ext>
            </a:extLst>
          </p:cNvPr>
          <p:cNvSpPr/>
          <p:nvPr/>
        </p:nvSpPr>
        <p:spPr>
          <a:xfrm>
            <a:off x="171450" y="1649247"/>
            <a:ext cx="11715749" cy="1077202"/>
          </a:xfrm>
          <a:prstGeom prst="rect">
            <a:avLst/>
          </a:prstGeom>
        </p:spPr>
        <p:txBody>
          <a:bodyPr wrap="square" lIns="91423" tIns="45712" rIns="91423" bIns="45712">
            <a:spAutoFit/>
          </a:bodyPr>
          <a:lstStyle/>
          <a:p>
            <a:pPr lvl="0" algn="just" fontAlgn="base">
              <a:spcBef>
                <a:spcPct val="0"/>
              </a:spcBef>
              <a:spcAft>
                <a:spcPct val="0"/>
              </a:spcAft>
            </a:pPr>
            <a:r>
              <a:rPr lang="en-US" sz="3200" i="1"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chiến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tranh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thế</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giới</a:t>
            </a:r>
            <a:r>
              <a:rPr lang="en-US" sz="3200" dirty="0">
                <a:solidFill>
                  <a:srgbClr val="000000"/>
                </a:solidFill>
                <a:latin typeface="Times New Roman" pitchFamily="18" charset="0"/>
                <a:cs typeface="Times New Roman" pitchFamily="18" charset="0"/>
              </a:rPr>
              <a:t> 2</a:t>
            </a:r>
            <a:r>
              <a:rPr lang="en-US" sz="3200" i="1"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cao trào giải phóng dân tộc phát triển mạnh mẽ khắp Châu Á.</a:t>
            </a:r>
            <a:endParaRPr lang="en-US" sz="3200" dirty="0">
              <a:solidFill>
                <a:srgbClr val="00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0FFE068-60FE-415F-36D1-09CDC2CBF498}"/>
              </a:ext>
            </a:extLst>
          </p:cNvPr>
          <p:cNvSpPr txBox="1"/>
          <p:nvPr/>
        </p:nvSpPr>
        <p:spPr>
          <a:xfrm>
            <a:off x="171449" y="2665249"/>
            <a:ext cx="12047327" cy="1224935"/>
          </a:xfrm>
          <a:prstGeom prst="rect">
            <a:avLst/>
          </a:prstGeom>
          <a:noFill/>
        </p:spPr>
        <p:txBody>
          <a:bodyPr wrap="square" lIns="91423" tIns="45712" rIns="91423" bIns="45712" rtlCol="0">
            <a:spAutoFit/>
          </a:bodyPr>
          <a:lstStyle/>
          <a:p>
            <a:pPr algn="just">
              <a:lnSpc>
                <a:spcPct val="115000"/>
              </a:lnSpc>
              <a:spcBef>
                <a:spcPts val="600"/>
              </a:spcBef>
            </a:pPr>
            <a:r>
              <a:rPr lang="it-IT" sz="3200" dirty="0">
                <a:latin typeface="Times New Roman"/>
                <a:ea typeface="Times New Roman"/>
                <a:cs typeface="Times New Roman"/>
              </a:rPr>
              <a:t>- Tới cuối những năm 50, phần lớn các nước Châu Á đã giành được độc lập.</a:t>
            </a:r>
            <a:endParaRPr lang="en-US" sz="3200" dirty="0">
              <a:latin typeface="Times New Roman"/>
              <a:ea typeface="Calibri"/>
              <a:cs typeface="Times New Roman"/>
            </a:endParaRPr>
          </a:p>
        </p:txBody>
      </p:sp>
      <p:sp>
        <p:nvSpPr>
          <p:cNvPr id="15" name="Rectangle 14">
            <a:extLst>
              <a:ext uri="{FF2B5EF4-FFF2-40B4-BE49-F238E27FC236}">
                <a16:creationId xmlns:a16="http://schemas.microsoft.com/office/drawing/2014/main" id="{FB214504-31D6-6B19-99C9-B7FEEABEE3C3}"/>
              </a:ext>
            </a:extLst>
          </p:cNvPr>
          <p:cNvSpPr/>
          <p:nvPr/>
        </p:nvSpPr>
        <p:spPr>
          <a:xfrm>
            <a:off x="56445" y="3808893"/>
            <a:ext cx="12571123" cy="584759"/>
          </a:xfrm>
          <a:prstGeom prst="rect">
            <a:avLst/>
          </a:prstGeom>
        </p:spPr>
        <p:txBody>
          <a:bodyPr wrap="square" lIns="91423" tIns="45712" rIns="91423" bIns="45712">
            <a:spAutoFit/>
          </a:bodyPr>
          <a:lstStyle/>
          <a:p>
            <a:r>
              <a:rPr lang="it-IT" sz="3200" dirty="0">
                <a:latin typeface="Times New Roman"/>
                <a:ea typeface="Times New Roman"/>
              </a:rPr>
              <a:t>- Nửa sau thế kỷ XX, tình hình Châu Á không ổn định: </a:t>
            </a:r>
            <a:endParaRPr lang="en-US" sz="3200" dirty="0"/>
          </a:p>
        </p:txBody>
      </p:sp>
      <p:sp>
        <p:nvSpPr>
          <p:cNvPr id="16" name="Rectangle 15">
            <a:extLst>
              <a:ext uri="{FF2B5EF4-FFF2-40B4-BE49-F238E27FC236}">
                <a16:creationId xmlns:a16="http://schemas.microsoft.com/office/drawing/2014/main" id="{3BC80231-9C77-0F67-3ADC-80347EAD5AD8}"/>
              </a:ext>
            </a:extLst>
          </p:cNvPr>
          <p:cNvSpPr/>
          <p:nvPr/>
        </p:nvSpPr>
        <p:spPr>
          <a:xfrm>
            <a:off x="72337" y="4367585"/>
            <a:ext cx="12047326" cy="1077202"/>
          </a:xfrm>
          <a:prstGeom prst="rect">
            <a:avLst/>
          </a:prstGeom>
        </p:spPr>
        <p:txBody>
          <a:bodyPr wrap="square" lIns="91423" tIns="45712" rIns="91423" bIns="45712">
            <a:spAutoFit/>
          </a:bodyPr>
          <a:lstStyle/>
          <a:p>
            <a:r>
              <a:rPr lang="it-IT" sz="3200" dirty="0">
                <a:latin typeface="Times New Roman"/>
                <a:ea typeface="Times New Roman"/>
              </a:rPr>
              <a:t>+ Nhiều cuộc chiến tranh xâm lược xảy ra ở khu vực Đông Nam Á và Trung Đông.</a:t>
            </a:r>
            <a:endParaRPr lang="en-US" sz="3200" dirty="0"/>
          </a:p>
        </p:txBody>
      </p:sp>
      <p:sp>
        <p:nvSpPr>
          <p:cNvPr id="17" name="Rectangle 16">
            <a:extLst>
              <a:ext uri="{FF2B5EF4-FFF2-40B4-BE49-F238E27FC236}">
                <a16:creationId xmlns:a16="http://schemas.microsoft.com/office/drawing/2014/main" id="{30DEAFD0-DD40-566F-2ABD-28B5AA5D696C}"/>
              </a:ext>
            </a:extLst>
          </p:cNvPr>
          <p:cNvSpPr/>
          <p:nvPr/>
        </p:nvSpPr>
        <p:spPr>
          <a:xfrm>
            <a:off x="-38070" y="5583810"/>
            <a:ext cx="12256846" cy="1077202"/>
          </a:xfrm>
          <a:prstGeom prst="rect">
            <a:avLst/>
          </a:prstGeom>
        </p:spPr>
        <p:txBody>
          <a:bodyPr wrap="square" lIns="91423" tIns="45712" rIns="91423" bIns="45712">
            <a:spAutoFit/>
          </a:bodyPr>
          <a:lstStyle/>
          <a:p>
            <a:pPr algn="ctr">
              <a:defRPr/>
            </a:pPr>
            <a:r>
              <a:rPr lang="en-US" sz="3200" kern="0" dirty="0">
                <a:solidFill>
                  <a:srgbClr val="000000"/>
                </a:solidFill>
                <a:latin typeface="Times New Roman" pitchFamily="18" charset="0"/>
                <a:cs typeface="Times New Roman" pitchFamily="18" charset="0"/>
              </a:rPr>
              <a:t>+ </a:t>
            </a:r>
            <a:r>
              <a:rPr lang="vi-VN" sz="3200" kern="0" dirty="0">
                <a:solidFill>
                  <a:srgbClr val="000000"/>
                </a:solidFill>
                <a:latin typeface="Times New Roman" pitchFamily="18" charset="0"/>
                <a:cs typeface="Times New Roman" pitchFamily="18" charset="0"/>
              </a:rPr>
              <a:t>Một số vụ tranh chấp biên giới</a:t>
            </a:r>
            <a:r>
              <a:rPr lang="en-US" sz="3200" kern="0" dirty="0">
                <a:solidFill>
                  <a:srgbClr val="000000"/>
                </a:solidFill>
                <a:latin typeface="Times New Roman" pitchFamily="18" charset="0"/>
                <a:cs typeface="Times New Roman" pitchFamily="18" charset="0"/>
              </a:rPr>
              <a:t>, </a:t>
            </a:r>
            <a:r>
              <a:rPr lang="en-US" sz="3200" kern="0" dirty="0" err="1">
                <a:solidFill>
                  <a:srgbClr val="000000"/>
                </a:solidFill>
                <a:latin typeface="Times New Roman" pitchFamily="18" charset="0"/>
                <a:cs typeface="Times New Roman" pitchFamily="18" charset="0"/>
              </a:rPr>
              <a:t>lãnh</a:t>
            </a:r>
            <a:r>
              <a:rPr lang="en-US" sz="3200" kern="0" dirty="0">
                <a:solidFill>
                  <a:srgbClr val="000000"/>
                </a:solidFill>
                <a:latin typeface="Times New Roman" pitchFamily="18" charset="0"/>
                <a:cs typeface="Times New Roman" pitchFamily="18" charset="0"/>
              </a:rPr>
              <a:t> </a:t>
            </a:r>
            <a:r>
              <a:rPr lang="en-US" sz="3200" kern="0" dirty="0" err="1">
                <a:solidFill>
                  <a:srgbClr val="000000"/>
                </a:solidFill>
                <a:latin typeface="Times New Roman" pitchFamily="18" charset="0"/>
                <a:cs typeface="Times New Roman" pitchFamily="18" charset="0"/>
              </a:rPr>
              <a:t>thổ</a:t>
            </a:r>
            <a:r>
              <a:rPr lang="vi-VN" sz="3200" kern="0" dirty="0">
                <a:solidFill>
                  <a:srgbClr val="000000"/>
                </a:solidFill>
                <a:latin typeface="Times New Roman" pitchFamily="18" charset="0"/>
                <a:cs typeface="Times New Roman" pitchFamily="18" charset="0"/>
              </a:rPr>
              <a:t> và đòi li khai xảy ra: Ấn Độ và Pa</a:t>
            </a:r>
            <a:r>
              <a:rPr lang="en-US" sz="3200" kern="0" dirty="0">
                <a:solidFill>
                  <a:srgbClr val="000000"/>
                </a:solidFill>
                <a:latin typeface="Times New Roman" pitchFamily="18" charset="0"/>
                <a:cs typeface="Times New Roman" pitchFamily="18" charset="0"/>
              </a:rPr>
              <a:t>-</a:t>
            </a:r>
            <a:r>
              <a:rPr lang="vi-VN" sz="3200" kern="0" dirty="0">
                <a:solidFill>
                  <a:srgbClr val="000000"/>
                </a:solidFill>
                <a:latin typeface="Times New Roman" pitchFamily="18" charset="0"/>
                <a:cs typeface="Times New Roman" pitchFamily="18" charset="0"/>
              </a:rPr>
              <a:t>ki</a:t>
            </a:r>
            <a:r>
              <a:rPr lang="en-US" sz="3200" kern="0" dirty="0">
                <a:solidFill>
                  <a:srgbClr val="000000"/>
                </a:solidFill>
                <a:latin typeface="Times New Roman" pitchFamily="18" charset="0"/>
                <a:cs typeface="Times New Roman" pitchFamily="18" charset="0"/>
              </a:rPr>
              <a:t>-</a:t>
            </a:r>
            <a:r>
              <a:rPr lang="vi-VN" sz="3200" kern="0" dirty="0">
                <a:solidFill>
                  <a:srgbClr val="000000"/>
                </a:solidFill>
                <a:latin typeface="Times New Roman" pitchFamily="18" charset="0"/>
                <a:cs typeface="Times New Roman" pitchFamily="18" charset="0"/>
              </a:rPr>
              <a:t>xtan, </a:t>
            </a:r>
            <a:r>
              <a:rPr lang="en-US" sz="3200" kern="0" dirty="0" err="1">
                <a:solidFill>
                  <a:srgbClr val="000000"/>
                </a:solidFill>
                <a:latin typeface="Times New Roman" pitchFamily="18" charset="0"/>
                <a:cs typeface="Times New Roman" pitchFamily="18" charset="0"/>
              </a:rPr>
              <a:t>Xri</a:t>
            </a:r>
            <a:r>
              <a:rPr lang="en-US" sz="3200" kern="0" dirty="0">
                <a:solidFill>
                  <a:srgbClr val="000000"/>
                </a:solidFill>
                <a:latin typeface="Times New Roman" pitchFamily="18" charset="0"/>
                <a:cs typeface="Times New Roman" pitchFamily="18" charset="0"/>
              </a:rPr>
              <a:t> </a:t>
            </a:r>
            <a:r>
              <a:rPr lang="en-US" sz="3200" kern="0" dirty="0" err="1">
                <a:solidFill>
                  <a:srgbClr val="000000"/>
                </a:solidFill>
                <a:latin typeface="Times New Roman" pitchFamily="18" charset="0"/>
                <a:cs typeface="Times New Roman" pitchFamily="18" charset="0"/>
              </a:rPr>
              <a:t>Lan-ca</a:t>
            </a:r>
            <a:r>
              <a:rPr lang="en-US" sz="3200" kern="0" dirty="0">
                <a:solidFill>
                  <a:srgbClr val="000000"/>
                </a:solidFill>
                <a:latin typeface="Times New Roman" pitchFamily="18" charset="0"/>
                <a:cs typeface="Times New Roman" pitchFamily="18" charset="0"/>
              </a:rPr>
              <a:t>, Phi-lip-pin, </a:t>
            </a:r>
            <a:r>
              <a:rPr lang="vi-VN" sz="3200" kern="0" dirty="0">
                <a:solidFill>
                  <a:srgbClr val="000000"/>
                </a:solidFill>
                <a:latin typeface="Times New Roman" pitchFamily="18" charset="0"/>
                <a:cs typeface="Times New Roman" pitchFamily="18" charset="0"/>
              </a:rPr>
              <a:t>In</a:t>
            </a:r>
            <a:r>
              <a:rPr lang="en-US" sz="3200" kern="0" dirty="0">
                <a:solidFill>
                  <a:srgbClr val="000000"/>
                </a:solidFill>
                <a:latin typeface="Times New Roman" pitchFamily="18" charset="0"/>
                <a:cs typeface="Times New Roman" pitchFamily="18" charset="0"/>
              </a:rPr>
              <a:t>-</a:t>
            </a:r>
            <a:r>
              <a:rPr lang="vi-VN" sz="3200" kern="0" dirty="0">
                <a:solidFill>
                  <a:srgbClr val="000000"/>
                </a:solidFill>
                <a:latin typeface="Times New Roman" pitchFamily="18" charset="0"/>
                <a:cs typeface="Times New Roman" pitchFamily="18" charset="0"/>
              </a:rPr>
              <a:t>đô</a:t>
            </a:r>
            <a:r>
              <a:rPr lang="en-US" sz="3200" kern="0" dirty="0">
                <a:solidFill>
                  <a:srgbClr val="000000"/>
                </a:solidFill>
                <a:latin typeface="Times New Roman" pitchFamily="18" charset="0"/>
                <a:cs typeface="Times New Roman" pitchFamily="18" charset="0"/>
              </a:rPr>
              <a:t>-</a:t>
            </a:r>
            <a:r>
              <a:rPr lang="vi-VN" sz="3200" kern="0" dirty="0">
                <a:solidFill>
                  <a:srgbClr val="000000"/>
                </a:solidFill>
                <a:latin typeface="Times New Roman" pitchFamily="18" charset="0"/>
                <a:cs typeface="Times New Roman" pitchFamily="18" charset="0"/>
              </a:rPr>
              <a:t>nê</a:t>
            </a:r>
            <a:r>
              <a:rPr lang="en-US" sz="3200" kern="0" dirty="0">
                <a:solidFill>
                  <a:srgbClr val="000000"/>
                </a:solidFill>
                <a:latin typeface="Times New Roman" pitchFamily="18" charset="0"/>
                <a:cs typeface="Times New Roman" pitchFamily="18" charset="0"/>
              </a:rPr>
              <a:t>-</a:t>
            </a:r>
            <a:r>
              <a:rPr lang="vi-VN" sz="3200" kern="0" dirty="0">
                <a:solidFill>
                  <a:srgbClr val="000000"/>
                </a:solidFill>
                <a:latin typeface="Times New Roman" pitchFamily="18" charset="0"/>
                <a:cs typeface="Times New Roman" pitchFamily="18" charset="0"/>
              </a:rPr>
              <a:t>xi</a:t>
            </a:r>
            <a:r>
              <a:rPr lang="en-US" sz="3200" kern="0" dirty="0">
                <a:solidFill>
                  <a:srgbClr val="000000"/>
                </a:solidFill>
                <a:latin typeface="Times New Roman" pitchFamily="18" charset="0"/>
                <a:cs typeface="Times New Roman" pitchFamily="18" charset="0"/>
              </a:rPr>
              <a:t>-</a:t>
            </a:r>
            <a:r>
              <a:rPr lang="vi-VN" sz="3200" kern="0" dirty="0">
                <a:solidFill>
                  <a:srgbClr val="000000"/>
                </a:solidFill>
                <a:latin typeface="Times New Roman" pitchFamily="18" charset="0"/>
                <a:cs typeface="Times New Roman" pitchFamily="18" charset="0"/>
              </a:rPr>
              <a:t>a</a:t>
            </a:r>
            <a:r>
              <a:rPr lang="en-US" sz="3200" kern="0" dirty="0">
                <a:solidFill>
                  <a:srgbClr val="000000"/>
                </a:solidFill>
                <a:latin typeface="Times New Roman" pitchFamily="18" charset="0"/>
                <a:cs typeface="Times New Roman" pitchFamily="18" charset="0"/>
              </a:rPr>
              <a:t>…</a:t>
            </a:r>
            <a:endParaRPr lang="en-US" sz="3200" kern="0" dirty="0">
              <a:solidFill>
                <a:srgbClr val="000000"/>
              </a:solidFill>
            </a:endParaRPr>
          </a:p>
        </p:txBody>
      </p:sp>
      <p:sp>
        <p:nvSpPr>
          <p:cNvPr id="9" name="Cloud Callout 8">
            <a:extLst>
              <a:ext uri="{FF2B5EF4-FFF2-40B4-BE49-F238E27FC236}">
                <a16:creationId xmlns:a16="http://schemas.microsoft.com/office/drawing/2014/main" id="{47782D20-C240-11A1-67EF-659C0455A3C3}"/>
              </a:ext>
            </a:extLst>
          </p:cNvPr>
          <p:cNvSpPr/>
          <p:nvPr/>
        </p:nvSpPr>
        <p:spPr>
          <a:xfrm>
            <a:off x="5486399" y="2618538"/>
            <a:ext cx="6400799" cy="3492500"/>
          </a:xfrm>
          <a:prstGeom prst="cloudCallout">
            <a:avLst>
              <a:gd name="adj1" fmla="val -69112"/>
              <a:gd name="adj2" fmla="val -78983"/>
            </a:avLst>
          </a:prstGeom>
        </p:spPr>
        <p:style>
          <a:lnRef idx="2">
            <a:schemeClr val="accent2"/>
          </a:lnRef>
          <a:fillRef idx="1">
            <a:schemeClr val="lt1"/>
          </a:fillRef>
          <a:effectRef idx="0">
            <a:schemeClr val="accent2"/>
          </a:effectRef>
          <a:fontRef idx="minor">
            <a:schemeClr val="dk1"/>
          </a:fontRef>
        </p:style>
        <p:txBody>
          <a:bodyPr lIns="91423" tIns="45712" rIns="91423" bIns="45712" rtlCol="0" anchor="ctr"/>
          <a:lstStyle/>
          <a:p>
            <a:pPr algn="ctr"/>
            <a:r>
              <a:rPr lang="it-IT" sz="3600" dirty="0">
                <a:solidFill>
                  <a:srgbClr val="000000"/>
                </a:solidFill>
                <a:latin typeface="Times New Roman"/>
                <a:ea typeface="Times New Roman"/>
              </a:rPr>
              <a:t>   Sau chiến tranh thế giới thứ hai, tình hình Châu Á có gì nổi bật?</a:t>
            </a:r>
            <a:endParaRPr 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938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3901443" y="1676402"/>
            <a:ext cx="521208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09708" tIns="54854" rIns="109708" bIns="54854"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097071" eaLnBrk="1" fontAlgn="base" hangingPunct="1">
              <a:spcBef>
                <a:spcPct val="0"/>
              </a:spcBef>
              <a:spcAft>
                <a:spcPct val="0"/>
              </a:spcAft>
            </a:pPr>
            <a:endParaRPr lang="en-US" sz="2160">
              <a:solidFill>
                <a:srgbClr val="000000"/>
              </a:solidFill>
              <a:latin typeface="Calibri" pitchFamily="34" charset="0"/>
              <a:cs typeface="Arial"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4" y="-28830"/>
            <a:ext cx="3657600" cy="3352800"/>
          </a:xfrm>
          <a:prstGeom prst="rect">
            <a:avLst/>
          </a:prstGeom>
          <a:noFill/>
          <a:ln w="9360" cap="sq">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559" y="-14412"/>
            <a:ext cx="4145287" cy="3396050"/>
          </a:xfrm>
          <a:prstGeom prst="rect">
            <a:avLst/>
          </a:prstGeom>
          <a:noFill/>
          <a:ln w="9360" cap="sq">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845" y="0"/>
            <a:ext cx="4328153" cy="3429000"/>
          </a:xfrm>
          <a:prstGeom prst="rect">
            <a:avLst/>
          </a:prstGeom>
          <a:noFill/>
          <a:ln w="9360" cap="sq">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2" y="3466126"/>
            <a:ext cx="5913121" cy="3391874"/>
          </a:xfrm>
          <a:prstGeom prst="rect">
            <a:avLst/>
          </a:prstGeom>
          <a:noFill/>
          <a:ln w="38160" cap="sq">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225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4563" y="3519613"/>
            <a:ext cx="6187437" cy="3338387"/>
          </a:xfrm>
          <a:prstGeom prst="rect">
            <a:avLst/>
          </a:prstGeom>
          <a:noFill/>
          <a:ln w="38160" cap="sq">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2535" name="Rectangle 7"/>
          <p:cNvSpPr>
            <a:spLocks noChangeArrowheads="1"/>
          </p:cNvSpPr>
          <p:nvPr/>
        </p:nvSpPr>
        <p:spPr bwMode="auto">
          <a:xfrm>
            <a:off x="548642" y="2619644"/>
            <a:ext cx="2743200" cy="70432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07980" tIns="56149" rIns="107980" bIns="56149">
            <a:spAutoFit/>
          </a:bodyPr>
          <a:lstStyle/>
          <a:p>
            <a:pPr defTabSz="1097071" eaLnBrk="0" fontAlgn="base" hangingPunct="0">
              <a:spcBef>
                <a:spcPct val="0"/>
              </a:spcBef>
              <a:spcAft>
                <a:spcPct val="0"/>
              </a:spcAft>
              <a:tabLst>
                <a:tab pos="0" algn="l"/>
                <a:tab pos="537108" algn="l"/>
                <a:tab pos="1076122" algn="l"/>
                <a:tab pos="1615133" algn="l"/>
                <a:tab pos="2154146" algn="l"/>
                <a:tab pos="2693159" algn="l"/>
                <a:tab pos="3232171" algn="l"/>
                <a:tab pos="3771184" algn="l"/>
                <a:tab pos="4310197" algn="l"/>
                <a:tab pos="4849210" algn="l"/>
                <a:tab pos="5388222" algn="l"/>
                <a:tab pos="5927234" algn="l"/>
                <a:tab pos="6466247" algn="l"/>
                <a:tab pos="7005260" algn="l"/>
                <a:tab pos="7544272" algn="l"/>
                <a:tab pos="8083285" algn="l"/>
                <a:tab pos="8622298" algn="l"/>
                <a:tab pos="9161310" algn="l"/>
                <a:tab pos="9700322" algn="l"/>
                <a:tab pos="10239335" algn="l"/>
                <a:tab pos="10778347" algn="l"/>
              </a:tabLst>
            </a:pPr>
            <a:r>
              <a:rPr lang="en-US" sz="1920" b="1" i="1" dirty="0" err="1">
                <a:solidFill>
                  <a:srgbClr val="0000FF"/>
                </a:solidFill>
                <a:latin typeface="Times New Roman" pitchFamily="18" charset="0"/>
                <a:cs typeface="Times New Roman" pitchFamily="18" charset="0"/>
              </a:rPr>
              <a:t>Mỹ</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xâm</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lược</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Triều</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Tiên</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thập</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niên</a:t>
            </a:r>
            <a:r>
              <a:rPr lang="en-US" sz="1920" b="1" i="1" dirty="0">
                <a:solidFill>
                  <a:srgbClr val="0000FF"/>
                </a:solidFill>
                <a:latin typeface="Times New Roman" pitchFamily="18" charset="0"/>
                <a:cs typeface="Times New Roman" pitchFamily="18" charset="0"/>
              </a:rPr>
              <a:t> 1950.</a:t>
            </a:r>
          </a:p>
        </p:txBody>
      </p:sp>
      <p:sp>
        <p:nvSpPr>
          <p:cNvPr id="22536" name="Rectangle 8"/>
          <p:cNvSpPr>
            <a:spLocks noChangeArrowheads="1"/>
          </p:cNvSpPr>
          <p:nvPr/>
        </p:nvSpPr>
        <p:spPr bwMode="auto">
          <a:xfrm>
            <a:off x="4175759" y="2619644"/>
            <a:ext cx="3200400" cy="70432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07980" tIns="56149" rIns="107980" bIns="56149">
            <a:spAutoFit/>
          </a:bodyPr>
          <a:lstStyle/>
          <a:p>
            <a:pPr defTabSz="1097071" fontAlgn="base">
              <a:spcBef>
                <a:spcPct val="0"/>
              </a:spcBef>
              <a:spcAft>
                <a:spcPct val="0"/>
              </a:spcAft>
              <a:tabLst>
                <a:tab pos="0" algn="l"/>
                <a:tab pos="537108" algn="l"/>
                <a:tab pos="1076122" algn="l"/>
                <a:tab pos="1615133" algn="l"/>
                <a:tab pos="2154146" algn="l"/>
                <a:tab pos="2693159" algn="l"/>
                <a:tab pos="3232171" algn="l"/>
                <a:tab pos="3771184" algn="l"/>
                <a:tab pos="4310197" algn="l"/>
                <a:tab pos="4849210" algn="l"/>
                <a:tab pos="5388222" algn="l"/>
                <a:tab pos="5927234" algn="l"/>
                <a:tab pos="6466247" algn="l"/>
                <a:tab pos="7005260" algn="l"/>
                <a:tab pos="7544272" algn="l"/>
                <a:tab pos="8083285" algn="l"/>
                <a:tab pos="8622298" algn="l"/>
                <a:tab pos="9161310" algn="l"/>
                <a:tab pos="9700322" algn="l"/>
                <a:tab pos="10239335" algn="l"/>
                <a:tab pos="10778347" algn="l"/>
              </a:tabLst>
            </a:pPr>
            <a:r>
              <a:rPr lang="en-US" sz="1920" b="1" i="1" dirty="0" err="1">
                <a:solidFill>
                  <a:srgbClr val="0000FF"/>
                </a:solidFill>
                <a:latin typeface="Times New Roman" pitchFamily="18" charset="0"/>
                <a:cs typeface="Times New Roman" pitchFamily="18" charset="0"/>
              </a:rPr>
              <a:t>Mỹ</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mở</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rộng</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chiến</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tranh</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xâm</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lược</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Việt</a:t>
            </a:r>
            <a:r>
              <a:rPr lang="en-US" sz="1920" b="1" i="1" dirty="0">
                <a:solidFill>
                  <a:srgbClr val="0000FF"/>
                </a:solidFill>
                <a:latin typeface="Times New Roman" pitchFamily="18" charset="0"/>
                <a:cs typeface="Times New Roman" pitchFamily="18" charset="0"/>
              </a:rPr>
              <a:t> Nam 1954-1975</a:t>
            </a:r>
          </a:p>
        </p:txBody>
      </p:sp>
      <p:sp>
        <p:nvSpPr>
          <p:cNvPr id="22537" name="Rectangle 9"/>
          <p:cNvSpPr>
            <a:spLocks noChangeArrowheads="1"/>
          </p:cNvSpPr>
          <p:nvPr/>
        </p:nvSpPr>
        <p:spPr bwMode="auto">
          <a:xfrm>
            <a:off x="8625837" y="2662899"/>
            <a:ext cx="3017521" cy="70432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07980" tIns="56149" rIns="107980" bIns="56149">
            <a:spAutoFit/>
          </a:bodyPr>
          <a:lstStyle/>
          <a:p>
            <a:pPr defTabSz="1097071" eaLnBrk="0" fontAlgn="base" hangingPunct="0">
              <a:spcBef>
                <a:spcPct val="0"/>
              </a:spcBef>
              <a:spcAft>
                <a:spcPct val="0"/>
              </a:spcAft>
              <a:tabLst>
                <a:tab pos="0" algn="l"/>
                <a:tab pos="537108" algn="l"/>
                <a:tab pos="1076122" algn="l"/>
                <a:tab pos="1615133" algn="l"/>
                <a:tab pos="2154146" algn="l"/>
                <a:tab pos="2693159" algn="l"/>
                <a:tab pos="3232171" algn="l"/>
                <a:tab pos="3771184" algn="l"/>
                <a:tab pos="4310197" algn="l"/>
                <a:tab pos="4849210" algn="l"/>
                <a:tab pos="5388222" algn="l"/>
                <a:tab pos="5927234" algn="l"/>
                <a:tab pos="6466247" algn="l"/>
                <a:tab pos="7005260" algn="l"/>
                <a:tab pos="7544272" algn="l"/>
                <a:tab pos="8083285" algn="l"/>
                <a:tab pos="8622298" algn="l"/>
                <a:tab pos="9161310" algn="l"/>
                <a:tab pos="9700322" algn="l"/>
                <a:tab pos="10239335" algn="l"/>
                <a:tab pos="10778347" algn="l"/>
              </a:tabLst>
            </a:pPr>
            <a:r>
              <a:rPr lang="en-US" sz="1920" b="1" i="1" dirty="0" err="1">
                <a:solidFill>
                  <a:srgbClr val="0000FF"/>
                </a:solidFill>
                <a:latin typeface="Times New Roman" pitchFamily="18" charset="0"/>
                <a:cs typeface="Times New Roman" pitchFamily="18" charset="0"/>
              </a:rPr>
              <a:t>Tàu</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chiến</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Mỹ</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đổ</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bộ</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vào</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vùng</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Vịnh</a:t>
            </a:r>
            <a:r>
              <a:rPr lang="en-US" sz="1920" b="1" i="1" dirty="0">
                <a:solidFill>
                  <a:srgbClr val="0000FF"/>
                </a:solidFill>
                <a:latin typeface="Times New Roman" pitchFamily="18" charset="0"/>
                <a:cs typeface="Times New Roman" pitchFamily="18" charset="0"/>
              </a:rPr>
              <a:t> </a:t>
            </a:r>
            <a:r>
              <a:rPr lang="en-US" sz="1920" b="1" i="1" dirty="0" err="1">
                <a:solidFill>
                  <a:srgbClr val="0000FF"/>
                </a:solidFill>
                <a:latin typeface="Times New Roman" pitchFamily="18" charset="0"/>
                <a:cs typeface="Times New Roman" pitchFamily="18" charset="0"/>
              </a:rPr>
              <a:t>năm</a:t>
            </a:r>
            <a:r>
              <a:rPr lang="en-US" sz="1920" b="1" i="1" dirty="0">
                <a:solidFill>
                  <a:srgbClr val="0000FF"/>
                </a:solidFill>
                <a:latin typeface="Times New Roman" pitchFamily="18" charset="0"/>
                <a:cs typeface="Times New Roman" pitchFamily="18" charset="0"/>
              </a:rPr>
              <a:t> 1989</a:t>
            </a:r>
          </a:p>
        </p:txBody>
      </p:sp>
      <p:sp>
        <p:nvSpPr>
          <p:cNvPr id="22538" name="Rectangle 10"/>
          <p:cNvSpPr>
            <a:spLocks noChangeArrowheads="1"/>
          </p:cNvSpPr>
          <p:nvPr/>
        </p:nvSpPr>
        <p:spPr bwMode="auto">
          <a:xfrm>
            <a:off x="6774174" y="6449140"/>
            <a:ext cx="5212081" cy="40886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07980" tIns="56149" rIns="107980" bIns="56149">
            <a:spAutoFit/>
          </a:bodyPr>
          <a:lstStyle/>
          <a:p>
            <a:pPr defTabSz="1097071" fontAlgn="base">
              <a:spcBef>
                <a:spcPct val="0"/>
              </a:spcBef>
              <a:spcAft>
                <a:spcPct val="0"/>
              </a:spcAft>
              <a:tabLst>
                <a:tab pos="0" algn="l"/>
                <a:tab pos="537108" algn="l"/>
                <a:tab pos="1076122" algn="l"/>
                <a:tab pos="1615133" algn="l"/>
                <a:tab pos="2154146" algn="l"/>
                <a:tab pos="2693159" algn="l"/>
                <a:tab pos="3232171" algn="l"/>
                <a:tab pos="3771184" algn="l"/>
                <a:tab pos="4310197" algn="l"/>
                <a:tab pos="4849210" algn="l"/>
                <a:tab pos="5388222" algn="l"/>
                <a:tab pos="5927234" algn="l"/>
                <a:tab pos="6466247" algn="l"/>
                <a:tab pos="7005260" algn="l"/>
                <a:tab pos="7544272" algn="l"/>
                <a:tab pos="8083285" algn="l"/>
                <a:tab pos="8622298" algn="l"/>
                <a:tab pos="9161310" algn="l"/>
                <a:tab pos="9700322" algn="l"/>
                <a:tab pos="10239335" algn="l"/>
                <a:tab pos="10778347" algn="l"/>
              </a:tabLst>
            </a:pPr>
            <a:r>
              <a:rPr lang="en-US" sz="1920" b="1" dirty="0" err="1">
                <a:solidFill>
                  <a:srgbClr val="0000FF"/>
                </a:solidFill>
                <a:latin typeface="Times New Roman" pitchFamily="18" charset="0"/>
                <a:cs typeface="Times New Roman" pitchFamily="18" charset="0"/>
              </a:rPr>
              <a:t>Mỹ</a:t>
            </a:r>
            <a:r>
              <a:rPr lang="en-US" sz="1920" b="1" dirty="0">
                <a:solidFill>
                  <a:srgbClr val="0000FF"/>
                </a:solidFill>
                <a:latin typeface="Times New Roman" pitchFamily="18" charset="0"/>
                <a:cs typeface="Times New Roman" pitchFamily="18" charset="0"/>
              </a:rPr>
              <a:t> </a:t>
            </a:r>
            <a:r>
              <a:rPr lang="en-US" sz="1920" b="1" dirty="0" err="1">
                <a:solidFill>
                  <a:srgbClr val="0000FF"/>
                </a:solidFill>
                <a:latin typeface="Times New Roman" pitchFamily="18" charset="0"/>
                <a:cs typeface="Times New Roman" pitchFamily="18" charset="0"/>
              </a:rPr>
              <a:t>ném</a:t>
            </a:r>
            <a:r>
              <a:rPr lang="en-US" sz="1920" b="1" dirty="0">
                <a:solidFill>
                  <a:srgbClr val="0000FF"/>
                </a:solidFill>
                <a:latin typeface="Times New Roman" pitchFamily="18" charset="0"/>
                <a:cs typeface="Times New Roman" pitchFamily="18" charset="0"/>
              </a:rPr>
              <a:t> </a:t>
            </a:r>
            <a:r>
              <a:rPr lang="en-US" sz="1920" b="1" dirty="0" err="1">
                <a:solidFill>
                  <a:srgbClr val="0000FF"/>
                </a:solidFill>
                <a:latin typeface="Times New Roman" pitchFamily="18" charset="0"/>
                <a:cs typeface="Times New Roman" pitchFamily="18" charset="0"/>
              </a:rPr>
              <a:t>bom</a:t>
            </a:r>
            <a:r>
              <a:rPr lang="en-US" sz="1920" b="1" dirty="0">
                <a:solidFill>
                  <a:srgbClr val="0000FF"/>
                </a:solidFill>
                <a:latin typeface="Times New Roman" pitchFamily="18" charset="0"/>
                <a:cs typeface="Times New Roman" pitchFamily="18" charset="0"/>
              </a:rPr>
              <a:t> </a:t>
            </a:r>
            <a:r>
              <a:rPr lang="en-US" sz="1920" b="1" dirty="0" err="1">
                <a:solidFill>
                  <a:srgbClr val="0000FF"/>
                </a:solidFill>
                <a:latin typeface="Times New Roman" pitchFamily="18" charset="0"/>
                <a:cs typeface="Times New Roman" pitchFamily="18" charset="0"/>
              </a:rPr>
              <a:t>xuống</a:t>
            </a:r>
            <a:r>
              <a:rPr lang="en-US" sz="1920" b="1" dirty="0">
                <a:solidFill>
                  <a:srgbClr val="0000FF"/>
                </a:solidFill>
                <a:latin typeface="Times New Roman" pitchFamily="18" charset="0"/>
                <a:cs typeface="Times New Roman" pitchFamily="18" charset="0"/>
              </a:rPr>
              <a:t> BAGHDAD - IRAQ</a:t>
            </a:r>
          </a:p>
        </p:txBody>
      </p:sp>
    </p:spTree>
    <p:extLst>
      <p:ext uri="{BB962C8B-B14F-4D97-AF65-F5344CB8AC3E}">
        <p14:creationId xmlns:p14="http://schemas.microsoft.com/office/powerpoint/2010/main" val="262238755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blinds(horizontal)">
                                      <p:cBhvr additive="repl">
                                        <p:cTn id="7" dur="800"/>
                                        <p:tgtEl>
                                          <p:spTgt spid="2"/>
                                        </p:tgtEl>
                                      </p:cBhvr>
                                    </p:animEffect>
                                  </p:childTnLst>
                                </p:cTn>
                              </p:par>
                              <p:par>
                                <p:cTn id="8" presetID="3" presetClass="entr" presetSubtype="10" fill="hold" nodeType="withEffect">
                                  <p:stCondLst>
                                    <p:cond delay="0"/>
                                  </p:stCondLst>
                                  <p:childTnLst>
                                    <p:set>
                                      <p:cBhvr additive="repl">
                                        <p:cTn id="9" dur="1" fill="hold">
                                          <p:stCondLst>
                                            <p:cond delay="0"/>
                                          </p:stCondLst>
                                        </p:cTn>
                                        <p:tgtEl>
                                          <p:spTgt spid="22535"/>
                                        </p:tgtEl>
                                        <p:attrNameLst>
                                          <p:attrName>style.visibility</p:attrName>
                                        </p:attrNameLst>
                                      </p:cBhvr>
                                      <p:to>
                                        <p:strVal val="visible"/>
                                      </p:to>
                                    </p:set>
                                    <p:animEffect transition="in" filter="blinds(horizontal)">
                                      <p:cBhvr additive="repl">
                                        <p:cTn id="10" dur="700"/>
                                        <p:tgtEl>
                                          <p:spTgt spid="22535"/>
                                        </p:tgtEl>
                                      </p:cBhvr>
                                    </p:animEffect>
                                  </p:childTnLst>
                                </p:cTn>
                              </p:par>
                            </p:childTnLst>
                          </p:cTn>
                        </p:par>
                        <p:par>
                          <p:cTn id="11" fill="hold" nodeType="afterGroup">
                            <p:stCondLst>
                              <p:cond delay="800"/>
                            </p:stCondLst>
                            <p:childTnLst>
                              <p:par>
                                <p:cTn id="12" presetID="4" presetClass="entr" presetSubtype="16" fill="hold" nodeType="afterEffect">
                                  <p:stCondLst>
                                    <p:cond delay="0"/>
                                  </p:stCondLst>
                                  <p:childTnLst>
                                    <p:set>
                                      <p:cBhvr additive="repl">
                                        <p:cTn id="13" dur="1" fill="hold">
                                          <p:stCondLst>
                                            <p:cond delay="0"/>
                                          </p:stCondLst>
                                        </p:cTn>
                                        <p:tgtEl>
                                          <p:spTgt spid="22531"/>
                                        </p:tgtEl>
                                        <p:attrNameLst>
                                          <p:attrName>style.visibility</p:attrName>
                                        </p:attrNameLst>
                                      </p:cBhvr>
                                      <p:to>
                                        <p:strVal val="visible"/>
                                      </p:to>
                                    </p:set>
                                    <p:animEffect transition="in" filter="box(in)">
                                      <p:cBhvr additive="repl">
                                        <p:cTn id="14" dur="1100"/>
                                        <p:tgtEl>
                                          <p:spTgt spid="22531"/>
                                        </p:tgtEl>
                                      </p:cBhvr>
                                    </p:animEffect>
                                  </p:childTnLst>
                                </p:cTn>
                              </p:par>
                              <p:par>
                                <p:cTn id="15" presetID="4" presetClass="entr" presetSubtype="16" fill="hold" nodeType="withEffect">
                                  <p:stCondLst>
                                    <p:cond delay="0"/>
                                  </p:stCondLst>
                                  <p:childTnLst>
                                    <p:set>
                                      <p:cBhvr additive="repl">
                                        <p:cTn id="16" dur="1" fill="hold">
                                          <p:stCondLst>
                                            <p:cond delay="0"/>
                                          </p:stCondLst>
                                        </p:cTn>
                                        <p:tgtEl>
                                          <p:spTgt spid="22536"/>
                                        </p:tgtEl>
                                        <p:attrNameLst>
                                          <p:attrName>style.visibility</p:attrName>
                                        </p:attrNameLst>
                                      </p:cBhvr>
                                      <p:to>
                                        <p:strVal val="visible"/>
                                      </p:to>
                                    </p:set>
                                    <p:animEffect transition="in" filter="box(in)">
                                      <p:cBhvr additive="repl">
                                        <p:cTn id="17" dur="1100"/>
                                        <p:tgtEl>
                                          <p:spTgt spid="22536"/>
                                        </p:tgtEl>
                                      </p:cBhvr>
                                    </p:animEffect>
                                  </p:childTnLst>
                                </p:cTn>
                              </p:par>
                            </p:childTnLst>
                          </p:cTn>
                        </p:par>
                        <p:par>
                          <p:cTn id="18" fill="hold" nodeType="afterGroup">
                            <p:stCondLst>
                              <p:cond delay="1900"/>
                            </p:stCondLst>
                            <p:childTnLst>
                              <p:par>
                                <p:cTn id="19" presetID="5" presetClass="entr" presetSubtype="10" fill="hold" nodeType="afterEffect">
                                  <p:stCondLst>
                                    <p:cond delay="0"/>
                                  </p:stCondLst>
                                  <p:childTnLst>
                                    <p:set>
                                      <p:cBhvr additive="repl">
                                        <p:cTn id="20" dur="1" fill="hold">
                                          <p:stCondLst>
                                            <p:cond delay="0"/>
                                          </p:stCondLst>
                                        </p:cTn>
                                        <p:tgtEl>
                                          <p:spTgt spid="22532"/>
                                        </p:tgtEl>
                                        <p:attrNameLst>
                                          <p:attrName>style.visibility</p:attrName>
                                        </p:attrNameLst>
                                      </p:cBhvr>
                                      <p:to>
                                        <p:strVal val="visible"/>
                                      </p:to>
                                    </p:set>
                                    <p:animEffect transition="in" filter="checkerboard(across)">
                                      <p:cBhvr additive="repl">
                                        <p:cTn id="21" dur="1000"/>
                                        <p:tgtEl>
                                          <p:spTgt spid="22532"/>
                                        </p:tgtEl>
                                      </p:cBhvr>
                                    </p:animEffect>
                                  </p:childTnLst>
                                </p:cTn>
                              </p:par>
                              <p:par>
                                <p:cTn id="22" presetID="5" presetClass="entr" presetSubtype="10" fill="hold" nodeType="withEffect">
                                  <p:stCondLst>
                                    <p:cond delay="0"/>
                                  </p:stCondLst>
                                  <p:childTnLst>
                                    <p:set>
                                      <p:cBhvr additive="repl">
                                        <p:cTn id="23" dur="1" fill="hold">
                                          <p:stCondLst>
                                            <p:cond delay="0"/>
                                          </p:stCondLst>
                                        </p:cTn>
                                        <p:tgtEl>
                                          <p:spTgt spid="22537"/>
                                        </p:tgtEl>
                                        <p:attrNameLst>
                                          <p:attrName>style.visibility</p:attrName>
                                        </p:attrNameLst>
                                      </p:cBhvr>
                                      <p:to>
                                        <p:strVal val="visible"/>
                                      </p:to>
                                    </p:set>
                                    <p:animEffect transition="in" filter="checkerboard(across)">
                                      <p:cBhvr additive="repl">
                                        <p:cTn id="24" dur="500"/>
                                        <p:tgtEl>
                                          <p:spTgt spid="22537"/>
                                        </p:tgtEl>
                                      </p:cBhvr>
                                    </p:animEffect>
                                  </p:childTnLst>
                                </p:cTn>
                              </p:par>
                            </p:childTnLst>
                          </p:cTn>
                        </p:par>
                        <p:par>
                          <p:cTn id="25" fill="hold" nodeType="afterGroup">
                            <p:stCondLst>
                              <p:cond delay="2900"/>
                            </p:stCondLst>
                            <p:childTnLst>
                              <p:par>
                                <p:cTn id="26" presetID="21" presetClass="entr" presetSubtype="4" fill="hold" nodeType="afterEffect">
                                  <p:stCondLst>
                                    <p:cond delay="0"/>
                                  </p:stCondLst>
                                  <p:childTnLst>
                                    <p:set>
                                      <p:cBhvr additive="repl">
                                        <p:cTn id="27" dur="1" fill="hold">
                                          <p:stCondLst>
                                            <p:cond delay="0"/>
                                          </p:stCondLst>
                                        </p:cTn>
                                        <p:tgtEl>
                                          <p:spTgt spid="22533"/>
                                        </p:tgtEl>
                                        <p:attrNameLst>
                                          <p:attrName>style.visibility</p:attrName>
                                        </p:attrNameLst>
                                      </p:cBhvr>
                                      <p:to>
                                        <p:strVal val="visible"/>
                                      </p:to>
                                    </p:set>
                                    <p:animEffect transition="in" filter="wheel(4)">
                                      <p:cBhvr additive="repl">
                                        <p:cTn id="28" dur="1000"/>
                                        <p:tgtEl>
                                          <p:spTgt spid="22533"/>
                                        </p:tgtEl>
                                      </p:cBhvr>
                                    </p:animEffect>
                                  </p:childTnLst>
                                </p:cTn>
                              </p:par>
                            </p:childTnLst>
                          </p:cTn>
                        </p:par>
                        <p:par>
                          <p:cTn id="29" fill="hold" nodeType="afterGroup">
                            <p:stCondLst>
                              <p:cond delay="3900"/>
                            </p:stCondLst>
                            <p:childTnLst>
                              <p:par>
                                <p:cTn id="30" presetID="4" presetClass="entr" presetSubtype="32" fill="hold" nodeType="afterEffect">
                                  <p:stCondLst>
                                    <p:cond delay="0"/>
                                  </p:stCondLst>
                                  <p:childTnLst>
                                    <p:set>
                                      <p:cBhvr additive="repl">
                                        <p:cTn id="31" dur="1" fill="hold">
                                          <p:stCondLst>
                                            <p:cond delay="0"/>
                                          </p:stCondLst>
                                        </p:cTn>
                                        <p:tgtEl>
                                          <p:spTgt spid="22534"/>
                                        </p:tgtEl>
                                        <p:attrNameLst>
                                          <p:attrName>style.visibility</p:attrName>
                                        </p:attrNameLst>
                                      </p:cBhvr>
                                      <p:to>
                                        <p:strVal val="visible"/>
                                      </p:to>
                                    </p:set>
                                    <p:animEffect transition="in" filter="box(out)">
                                      <p:cBhvr additive="repl">
                                        <p:cTn id="32" dur="1000"/>
                                        <p:tgtEl>
                                          <p:spTgt spid="22534"/>
                                        </p:tgtEl>
                                      </p:cBhvr>
                                    </p:animEffect>
                                  </p:childTnLst>
                                </p:cTn>
                              </p:par>
                              <p:par>
                                <p:cTn id="33" presetID="8" presetClass="entr" presetSubtype="16" fill="hold" nodeType="withEffect">
                                  <p:stCondLst>
                                    <p:cond delay="0"/>
                                  </p:stCondLst>
                                  <p:childTnLst>
                                    <p:set>
                                      <p:cBhvr additive="repl">
                                        <p:cTn id="34" dur="1" fill="hold">
                                          <p:stCondLst>
                                            <p:cond delay="0"/>
                                          </p:stCondLst>
                                        </p:cTn>
                                        <p:tgtEl>
                                          <p:spTgt spid="22538"/>
                                        </p:tgtEl>
                                        <p:attrNameLst>
                                          <p:attrName>style.visibility</p:attrName>
                                        </p:attrNameLst>
                                      </p:cBhvr>
                                      <p:to>
                                        <p:strVal val="visible"/>
                                      </p:to>
                                    </p:set>
                                    <p:animEffect transition="in" filter="diamond(in)">
                                      <p:cBhvr additive="repl">
                                        <p:cTn id="35" dur="2000"/>
                                        <p:tgtEl>
                                          <p:spTgt spid="2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alpha val="24000"/>
          </a:schemeClr>
        </a:solidFill>
        <a:effectLst/>
      </p:bgPr>
    </p:bg>
    <p:spTree>
      <p:nvGrpSpPr>
        <p:cNvPr id="1" name="Shape 978"/>
        <p:cNvGrpSpPr/>
        <p:nvPr/>
      </p:nvGrpSpPr>
      <p:grpSpPr>
        <a:xfrm>
          <a:off x="0" y="0"/>
          <a:ext cx="0" cy="0"/>
          <a:chOff x="0" y="0"/>
          <a:chExt cx="0" cy="0"/>
        </a:xfrm>
      </p:grpSpPr>
      <p:sp>
        <p:nvSpPr>
          <p:cNvPr id="11" name="TextBox 10">
            <a:extLst>
              <a:ext uri="{FF2B5EF4-FFF2-40B4-BE49-F238E27FC236}">
                <a16:creationId xmlns:a16="http://schemas.microsoft.com/office/drawing/2014/main" id="{65720B20-2D81-000E-F1D6-E6F931A46A39}"/>
              </a:ext>
            </a:extLst>
          </p:cNvPr>
          <p:cNvSpPr txBox="1">
            <a:spLocks noChangeArrowheads="1"/>
          </p:cNvSpPr>
          <p:nvPr/>
        </p:nvSpPr>
        <p:spPr bwMode="auto">
          <a:xfrm>
            <a:off x="2343150" y="151547"/>
            <a:ext cx="7200900" cy="64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BÀI 4: CÁC NƯỚC CHÂU Á </a:t>
            </a:r>
          </a:p>
        </p:txBody>
      </p:sp>
      <p:sp>
        <p:nvSpPr>
          <p:cNvPr id="12" name="TextBox 11">
            <a:extLst>
              <a:ext uri="{FF2B5EF4-FFF2-40B4-BE49-F238E27FC236}">
                <a16:creationId xmlns:a16="http://schemas.microsoft.com/office/drawing/2014/main" id="{9CA53405-E3DB-0D8F-12A8-98C5806FD323}"/>
              </a:ext>
            </a:extLst>
          </p:cNvPr>
          <p:cNvSpPr txBox="1">
            <a:spLocks noChangeArrowheads="1"/>
          </p:cNvSpPr>
          <p:nvPr/>
        </p:nvSpPr>
        <p:spPr bwMode="auto">
          <a:xfrm>
            <a:off x="0" y="956774"/>
            <a:ext cx="4686300"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2" rIns="91423" bIns="4571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I. TÌNH HÌNH CHUNG</a:t>
            </a:r>
          </a:p>
        </p:txBody>
      </p:sp>
      <p:sp>
        <p:nvSpPr>
          <p:cNvPr id="9" name="Rectangle 8">
            <a:extLst>
              <a:ext uri="{FF2B5EF4-FFF2-40B4-BE49-F238E27FC236}">
                <a16:creationId xmlns:a16="http://schemas.microsoft.com/office/drawing/2014/main" id="{13EB4539-2102-06D4-610F-D18033B62D5F}"/>
              </a:ext>
            </a:extLst>
          </p:cNvPr>
          <p:cNvSpPr/>
          <p:nvPr/>
        </p:nvSpPr>
        <p:spPr>
          <a:xfrm>
            <a:off x="0" y="1859356"/>
            <a:ext cx="12191999" cy="1077202"/>
          </a:xfrm>
          <a:prstGeom prst="rect">
            <a:avLst/>
          </a:prstGeom>
        </p:spPr>
        <p:txBody>
          <a:bodyPr wrap="square" lIns="91423" tIns="45712" rIns="91423" bIns="45712">
            <a:spAutoFit/>
          </a:bodyPr>
          <a:lstStyle/>
          <a:p>
            <a:pPr algn="just" fontAlgn="base">
              <a:spcBef>
                <a:spcPct val="0"/>
              </a:spcBef>
              <a:spcAft>
                <a:spcPct val="0"/>
              </a:spcAft>
              <a:buFontTx/>
              <a:buChar char="-"/>
            </a:pPr>
            <a:r>
              <a:rPr lang="nl-NL" sz="3200" dirty="0">
                <a:solidFill>
                  <a:srgbClr val="000000"/>
                </a:solidFill>
                <a:latin typeface="Times New Roman" pitchFamily="18" charset="0"/>
                <a:cs typeface="Times New Roman" pitchFamily="18" charset="0"/>
              </a:rPr>
              <a:t> </a:t>
            </a:r>
            <a:r>
              <a:rPr lang="nl-NL" sz="3200" dirty="0" err="1">
                <a:solidFill>
                  <a:srgbClr val="000000"/>
                </a:solidFill>
                <a:latin typeface="Times New Roman" pitchFamily="18" charset="0"/>
                <a:cs typeface="Times New Roman" pitchFamily="18" charset="0"/>
              </a:rPr>
              <a:t>Một</a:t>
            </a:r>
            <a:r>
              <a:rPr lang="nl-NL" sz="3200" dirty="0">
                <a:solidFill>
                  <a:srgbClr val="000000"/>
                </a:solidFill>
                <a:latin typeface="Times New Roman" pitchFamily="18" charset="0"/>
                <a:cs typeface="Times New Roman" pitchFamily="18" charset="0"/>
              </a:rPr>
              <a:t> số nước Châu Á đã đạt sự tăng trưởng nhanh chóng về kinh tế: Nhật Bản, Hàn Quốc, Trung Quốc, Xin-ga-po...</a:t>
            </a:r>
          </a:p>
        </p:txBody>
      </p:sp>
      <p:sp>
        <p:nvSpPr>
          <p:cNvPr id="10" name="Rectangle 9">
            <a:extLst>
              <a:ext uri="{FF2B5EF4-FFF2-40B4-BE49-F238E27FC236}">
                <a16:creationId xmlns:a16="http://schemas.microsoft.com/office/drawing/2014/main" id="{99106F33-D17B-35DD-B282-A2DE48F1F546}"/>
              </a:ext>
            </a:extLst>
          </p:cNvPr>
          <p:cNvSpPr/>
          <p:nvPr/>
        </p:nvSpPr>
        <p:spPr>
          <a:xfrm>
            <a:off x="0" y="3254381"/>
            <a:ext cx="11963399" cy="1077202"/>
          </a:xfrm>
          <a:prstGeom prst="rect">
            <a:avLst/>
          </a:prstGeom>
        </p:spPr>
        <p:txBody>
          <a:bodyPr wrap="square" lIns="91423" tIns="45712" rIns="91423" bIns="45712">
            <a:spAutoFit/>
          </a:bodyPr>
          <a:lstStyle/>
          <a:p>
            <a:pPr lvl="0" algn="just" fontAlgn="base">
              <a:spcBef>
                <a:spcPct val="0"/>
              </a:spcBef>
              <a:spcAft>
                <a:spcPct val="0"/>
              </a:spcAft>
            </a:pPr>
            <a:r>
              <a:rPr lang="nl-NL" sz="3200" dirty="0">
                <a:solidFill>
                  <a:srgbClr val="000000"/>
                </a:solidFill>
                <a:latin typeface="Times New Roman" pitchFamily="18" charset="0"/>
                <a:cs typeface="Times New Roman" pitchFamily="18" charset="0"/>
              </a:rPr>
              <a:t>- Ấn Độ là một trường hợp tiêu biểu với cuộc “Cách mạng xanh” trong nông nghiệp, sự phát triển của công nghiệp phần mềm....</a:t>
            </a:r>
          </a:p>
        </p:txBody>
      </p:sp>
      <p:sp>
        <p:nvSpPr>
          <p:cNvPr id="18" name="Cloud Callout 17">
            <a:extLst>
              <a:ext uri="{FF2B5EF4-FFF2-40B4-BE49-F238E27FC236}">
                <a16:creationId xmlns:a16="http://schemas.microsoft.com/office/drawing/2014/main" id="{2B1C67A2-361E-5442-5E64-0BE1578CC5D6}"/>
              </a:ext>
            </a:extLst>
          </p:cNvPr>
          <p:cNvSpPr/>
          <p:nvPr/>
        </p:nvSpPr>
        <p:spPr>
          <a:xfrm>
            <a:off x="5638799" y="2770938"/>
            <a:ext cx="6400799" cy="3492500"/>
          </a:xfrm>
          <a:prstGeom prst="cloudCallout">
            <a:avLst>
              <a:gd name="adj1" fmla="val -68563"/>
              <a:gd name="adj2" fmla="val -87542"/>
            </a:avLst>
          </a:prstGeom>
        </p:spPr>
        <p:style>
          <a:lnRef idx="2">
            <a:schemeClr val="accent2"/>
          </a:lnRef>
          <a:fillRef idx="1">
            <a:schemeClr val="lt1"/>
          </a:fillRef>
          <a:effectRef idx="0">
            <a:schemeClr val="accent2"/>
          </a:effectRef>
          <a:fontRef idx="minor">
            <a:schemeClr val="dk1"/>
          </a:fontRef>
        </p:style>
        <p:txBody>
          <a:bodyPr lIns="91423" tIns="45712" rIns="91423" bIns="45712" rtlCol="0" anchor="ctr"/>
          <a:lstStyle/>
          <a:p>
            <a:pPr algn="ctr"/>
            <a:r>
              <a:rPr lang="vi-VN" sz="3600" dirty="0">
                <a:solidFill>
                  <a:srgbClr val="000000"/>
                </a:solidFill>
                <a:latin typeface="Times New Roman"/>
                <a:ea typeface="Times New Roman"/>
              </a:rPr>
              <a:t>   Một số nước châu Á sau khi giành được độc lập đã phát triển kinh tế, xã hội như thế nào?</a:t>
            </a:r>
          </a:p>
        </p:txBody>
      </p:sp>
    </p:spTree>
    <p:extLst>
      <p:ext uri="{BB962C8B-B14F-4D97-AF65-F5344CB8AC3E}">
        <p14:creationId xmlns:p14="http://schemas.microsoft.com/office/powerpoint/2010/main" val="148676683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n hổ mới châu Á (Asian Tiger Cub Economies) là gì? Nội dung về Con hổ mới  châu Á">
            <a:extLst>
              <a:ext uri="{FF2B5EF4-FFF2-40B4-BE49-F238E27FC236}">
                <a16:creationId xmlns:a16="http://schemas.microsoft.com/office/drawing/2014/main" id="{15825758-11C1-2F1D-A3D1-2AFD5B3F9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9541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Kết quả hình ảnh cho nhật bản">
            <a:extLst>
              <a:ext uri="{FF2B5EF4-FFF2-40B4-BE49-F238E27FC236}">
                <a16:creationId xmlns:a16="http://schemas.microsoft.com/office/drawing/2014/main" id="{24F41512-E2CE-9BBB-8736-77C9D2224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103" y="1"/>
            <a:ext cx="4237893" cy="145952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6390" name="Picture 6" descr="Kết quả hình ảnh cho hàn quốc">
            <a:extLst>
              <a:ext uri="{FF2B5EF4-FFF2-40B4-BE49-F238E27FC236}">
                <a16:creationId xmlns:a16="http://schemas.microsoft.com/office/drawing/2014/main" id="{D399AA45-DC91-D59A-4D11-FA5663522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103" y="1512280"/>
            <a:ext cx="4237893" cy="145952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6392" name="Picture 8" descr="Kết quả hình ảnh cho trung quốc">
            <a:extLst>
              <a:ext uri="{FF2B5EF4-FFF2-40B4-BE49-F238E27FC236}">
                <a16:creationId xmlns:a16="http://schemas.microsoft.com/office/drawing/2014/main" id="{BA6C00DB-12A8-671C-7DF4-7E95EAF2A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4103" y="3042143"/>
            <a:ext cx="4237892" cy="168812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Kết quả hình ảnh cho singapore">
            <a:extLst>
              <a:ext uri="{FF2B5EF4-FFF2-40B4-BE49-F238E27FC236}">
                <a16:creationId xmlns:a16="http://schemas.microsoft.com/office/drawing/2014/main" id="{F58DA699-052F-2D47-3DEF-4FCDE114A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4103" y="4783015"/>
            <a:ext cx="4237891" cy="20749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0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strVal val="#ppt_w*0.70"/>
                                          </p:val>
                                        </p:tav>
                                        <p:tav tm="100000">
                                          <p:val>
                                            <p:strVal val="#ppt_w"/>
                                          </p:val>
                                        </p:tav>
                                      </p:tavLst>
                                    </p:anim>
                                    <p:anim calcmode="lin" valueType="num">
                                      <p:cBhvr>
                                        <p:cTn id="8" dur="1000" fill="hold"/>
                                        <p:tgtEl>
                                          <p:spTgt spid="16386"/>
                                        </p:tgtEl>
                                        <p:attrNameLst>
                                          <p:attrName>ppt_h</p:attrName>
                                        </p:attrNameLst>
                                      </p:cBhvr>
                                      <p:tavLst>
                                        <p:tav tm="0">
                                          <p:val>
                                            <p:strVal val="#ppt_h"/>
                                          </p:val>
                                        </p:tav>
                                        <p:tav tm="100000">
                                          <p:val>
                                            <p:strVal val="#ppt_h"/>
                                          </p:val>
                                        </p:tav>
                                      </p:tavLst>
                                    </p:anim>
                                    <p:animEffect transition="in" filter="fade">
                                      <p:cBhvr>
                                        <p:cTn id="9" dur="1000"/>
                                        <p:tgtEl>
                                          <p:spTgt spid="16386"/>
                                        </p:tgtEl>
                                      </p:cBhvr>
                                    </p:animEffect>
                                  </p:childTnLst>
                                </p:cTn>
                              </p:par>
                              <p:par>
                                <p:cTn id="10" presetID="55" presetClass="entr" presetSubtype="0" fill="hold" nodeType="with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p:cTn id="12" dur="1000" fill="hold"/>
                                        <p:tgtEl>
                                          <p:spTgt spid="16388"/>
                                        </p:tgtEl>
                                        <p:attrNameLst>
                                          <p:attrName>ppt_w</p:attrName>
                                        </p:attrNameLst>
                                      </p:cBhvr>
                                      <p:tavLst>
                                        <p:tav tm="0">
                                          <p:val>
                                            <p:strVal val="#ppt_w*0.70"/>
                                          </p:val>
                                        </p:tav>
                                        <p:tav tm="100000">
                                          <p:val>
                                            <p:strVal val="#ppt_w"/>
                                          </p:val>
                                        </p:tav>
                                      </p:tavLst>
                                    </p:anim>
                                    <p:anim calcmode="lin" valueType="num">
                                      <p:cBhvr>
                                        <p:cTn id="13" dur="1000" fill="hold"/>
                                        <p:tgtEl>
                                          <p:spTgt spid="16388"/>
                                        </p:tgtEl>
                                        <p:attrNameLst>
                                          <p:attrName>ppt_h</p:attrName>
                                        </p:attrNameLst>
                                      </p:cBhvr>
                                      <p:tavLst>
                                        <p:tav tm="0">
                                          <p:val>
                                            <p:strVal val="#ppt_h"/>
                                          </p:val>
                                        </p:tav>
                                        <p:tav tm="100000">
                                          <p:val>
                                            <p:strVal val="#ppt_h"/>
                                          </p:val>
                                        </p:tav>
                                      </p:tavLst>
                                    </p:anim>
                                    <p:animEffect transition="in" filter="fade">
                                      <p:cBhvr>
                                        <p:cTn id="14" dur="1000"/>
                                        <p:tgtEl>
                                          <p:spTgt spid="16388"/>
                                        </p:tgtEl>
                                      </p:cBhvr>
                                    </p:animEffect>
                                  </p:childTnLst>
                                </p:cTn>
                              </p:par>
                              <p:par>
                                <p:cTn id="15" presetID="55" presetClass="entr" presetSubtype="0" fill="hold" nodeType="withEffect">
                                  <p:stCondLst>
                                    <p:cond delay="0"/>
                                  </p:stCondLst>
                                  <p:childTnLst>
                                    <p:set>
                                      <p:cBhvr>
                                        <p:cTn id="16" dur="1" fill="hold">
                                          <p:stCondLst>
                                            <p:cond delay="0"/>
                                          </p:stCondLst>
                                        </p:cTn>
                                        <p:tgtEl>
                                          <p:spTgt spid="16390"/>
                                        </p:tgtEl>
                                        <p:attrNameLst>
                                          <p:attrName>style.visibility</p:attrName>
                                        </p:attrNameLst>
                                      </p:cBhvr>
                                      <p:to>
                                        <p:strVal val="visible"/>
                                      </p:to>
                                    </p:set>
                                    <p:anim calcmode="lin" valueType="num">
                                      <p:cBhvr>
                                        <p:cTn id="17" dur="1000" fill="hold"/>
                                        <p:tgtEl>
                                          <p:spTgt spid="16390"/>
                                        </p:tgtEl>
                                        <p:attrNameLst>
                                          <p:attrName>ppt_w</p:attrName>
                                        </p:attrNameLst>
                                      </p:cBhvr>
                                      <p:tavLst>
                                        <p:tav tm="0">
                                          <p:val>
                                            <p:strVal val="#ppt_w*0.70"/>
                                          </p:val>
                                        </p:tav>
                                        <p:tav tm="100000">
                                          <p:val>
                                            <p:strVal val="#ppt_w"/>
                                          </p:val>
                                        </p:tav>
                                      </p:tavLst>
                                    </p:anim>
                                    <p:anim calcmode="lin" valueType="num">
                                      <p:cBhvr>
                                        <p:cTn id="18" dur="1000" fill="hold"/>
                                        <p:tgtEl>
                                          <p:spTgt spid="16390"/>
                                        </p:tgtEl>
                                        <p:attrNameLst>
                                          <p:attrName>ppt_h</p:attrName>
                                        </p:attrNameLst>
                                      </p:cBhvr>
                                      <p:tavLst>
                                        <p:tav tm="0">
                                          <p:val>
                                            <p:strVal val="#ppt_h"/>
                                          </p:val>
                                        </p:tav>
                                        <p:tav tm="100000">
                                          <p:val>
                                            <p:strVal val="#ppt_h"/>
                                          </p:val>
                                        </p:tav>
                                      </p:tavLst>
                                    </p:anim>
                                    <p:animEffect transition="in" filter="fade">
                                      <p:cBhvr>
                                        <p:cTn id="19" dur="1000"/>
                                        <p:tgtEl>
                                          <p:spTgt spid="16390"/>
                                        </p:tgtEl>
                                      </p:cBhvr>
                                    </p:animEffect>
                                  </p:childTnLst>
                                </p:cTn>
                              </p:par>
                              <p:par>
                                <p:cTn id="20" presetID="55" presetClass="entr" presetSubtype="0" fill="hold" nodeType="withEffect">
                                  <p:stCondLst>
                                    <p:cond delay="0"/>
                                  </p:stCondLst>
                                  <p:childTnLst>
                                    <p:set>
                                      <p:cBhvr>
                                        <p:cTn id="21" dur="1" fill="hold">
                                          <p:stCondLst>
                                            <p:cond delay="0"/>
                                          </p:stCondLst>
                                        </p:cTn>
                                        <p:tgtEl>
                                          <p:spTgt spid="16392"/>
                                        </p:tgtEl>
                                        <p:attrNameLst>
                                          <p:attrName>style.visibility</p:attrName>
                                        </p:attrNameLst>
                                      </p:cBhvr>
                                      <p:to>
                                        <p:strVal val="visible"/>
                                      </p:to>
                                    </p:set>
                                    <p:anim calcmode="lin" valueType="num">
                                      <p:cBhvr>
                                        <p:cTn id="22" dur="1000" fill="hold"/>
                                        <p:tgtEl>
                                          <p:spTgt spid="16392"/>
                                        </p:tgtEl>
                                        <p:attrNameLst>
                                          <p:attrName>ppt_w</p:attrName>
                                        </p:attrNameLst>
                                      </p:cBhvr>
                                      <p:tavLst>
                                        <p:tav tm="0">
                                          <p:val>
                                            <p:strVal val="#ppt_w*0.70"/>
                                          </p:val>
                                        </p:tav>
                                        <p:tav tm="100000">
                                          <p:val>
                                            <p:strVal val="#ppt_w"/>
                                          </p:val>
                                        </p:tav>
                                      </p:tavLst>
                                    </p:anim>
                                    <p:anim calcmode="lin" valueType="num">
                                      <p:cBhvr>
                                        <p:cTn id="23" dur="1000" fill="hold"/>
                                        <p:tgtEl>
                                          <p:spTgt spid="16392"/>
                                        </p:tgtEl>
                                        <p:attrNameLst>
                                          <p:attrName>ppt_h</p:attrName>
                                        </p:attrNameLst>
                                      </p:cBhvr>
                                      <p:tavLst>
                                        <p:tav tm="0">
                                          <p:val>
                                            <p:strVal val="#ppt_h"/>
                                          </p:val>
                                        </p:tav>
                                        <p:tav tm="100000">
                                          <p:val>
                                            <p:strVal val="#ppt_h"/>
                                          </p:val>
                                        </p:tav>
                                      </p:tavLst>
                                    </p:anim>
                                    <p:animEffect transition="in" filter="fade">
                                      <p:cBhvr>
                                        <p:cTn id="24" dur="1000"/>
                                        <p:tgtEl>
                                          <p:spTgt spid="16392"/>
                                        </p:tgtEl>
                                      </p:cBhvr>
                                    </p:animEffect>
                                  </p:childTnLst>
                                </p:cTn>
                              </p:par>
                              <p:par>
                                <p:cTn id="25" presetID="55" presetClass="entr" presetSubtype="0" fill="hold" nodeType="withEffect">
                                  <p:stCondLst>
                                    <p:cond delay="0"/>
                                  </p:stCondLst>
                                  <p:childTnLst>
                                    <p:set>
                                      <p:cBhvr>
                                        <p:cTn id="26" dur="1" fill="hold">
                                          <p:stCondLst>
                                            <p:cond delay="0"/>
                                          </p:stCondLst>
                                        </p:cTn>
                                        <p:tgtEl>
                                          <p:spTgt spid="16394"/>
                                        </p:tgtEl>
                                        <p:attrNameLst>
                                          <p:attrName>style.visibility</p:attrName>
                                        </p:attrNameLst>
                                      </p:cBhvr>
                                      <p:to>
                                        <p:strVal val="visible"/>
                                      </p:to>
                                    </p:set>
                                    <p:anim calcmode="lin" valueType="num">
                                      <p:cBhvr>
                                        <p:cTn id="27" dur="1000" fill="hold"/>
                                        <p:tgtEl>
                                          <p:spTgt spid="16394"/>
                                        </p:tgtEl>
                                        <p:attrNameLst>
                                          <p:attrName>ppt_w</p:attrName>
                                        </p:attrNameLst>
                                      </p:cBhvr>
                                      <p:tavLst>
                                        <p:tav tm="0">
                                          <p:val>
                                            <p:strVal val="#ppt_w*0.70"/>
                                          </p:val>
                                        </p:tav>
                                        <p:tav tm="100000">
                                          <p:val>
                                            <p:strVal val="#ppt_w"/>
                                          </p:val>
                                        </p:tav>
                                      </p:tavLst>
                                    </p:anim>
                                    <p:anim calcmode="lin" valueType="num">
                                      <p:cBhvr>
                                        <p:cTn id="28" dur="1000" fill="hold"/>
                                        <p:tgtEl>
                                          <p:spTgt spid="16394"/>
                                        </p:tgtEl>
                                        <p:attrNameLst>
                                          <p:attrName>ppt_h</p:attrName>
                                        </p:attrNameLst>
                                      </p:cBhvr>
                                      <p:tavLst>
                                        <p:tav tm="0">
                                          <p:val>
                                            <p:strVal val="#ppt_h"/>
                                          </p:val>
                                        </p:tav>
                                        <p:tav tm="100000">
                                          <p:val>
                                            <p:strVal val="#ppt_h"/>
                                          </p:val>
                                        </p:tav>
                                      </p:tavLst>
                                    </p:anim>
                                    <p:animEffect transition="in" filter="fade">
                                      <p:cBhvr>
                                        <p:cTn id="29" dur="10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1348</Words>
  <Application>Microsoft Office PowerPoint</Application>
  <PresentationFormat>Màn hình rộng</PresentationFormat>
  <Paragraphs>175</Paragraphs>
  <Slides>41</Slides>
  <Notes>12</Notes>
  <HiddenSlides>0</HiddenSlides>
  <MMClips>4</MMClips>
  <ScaleCrop>false</ScaleCrop>
  <HeadingPairs>
    <vt:vector size="6" baseType="variant">
      <vt:variant>
        <vt:lpstr>Phông được Dùng</vt:lpstr>
      </vt:variant>
      <vt:variant>
        <vt:i4>21</vt:i4>
      </vt:variant>
      <vt:variant>
        <vt:lpstr>Chủ đề</vt:lpstr>
      </vt:variant>
      <vt:variant>
        <vt:i4>9</vt:i4>
      </vt:variant>
      <vt:variant>
        <vt:lpstr>Tiêu đề Bản chiếu</vt:lpstr>
      </vt:variant>
      <vt:variant>
        <vt:i4>41</vt:i4>
      </vt:variant>
    </vt:vector>
  </HeadingPairs>
  <TitlesOfParts>
    <vt:vector size="71" baseType="lpstr">
      <vt:lpstr>宋体</vt:lpstr>
      <vt:lpstr>.VnTime</vt:lpstr>
      <vt:lpstr>Arial</vt:lpstr>
      <vt:lpstr>Calibri</vt:lpstr>
      <vt:lpstr>Calibri Light</vt:lpstr>
      <vt:lpstr>Constantia</vt:lpstr>
      <vt:lpstr>等线</vt:lpstr>
      <vt:lpstr>Georgia</vt:lpstr>
      <vt:lpstr>ITC Avant Garde Std Bk</vt:lpstr>
      <vt:lpstr>Livvic</vt:lpstr>
      <vt:lpstr>Open Sans</vt:lpstr>
      <vt:lpstr>Oswald</vt:lpstr>
      <vt:lpstr>PT Serif</vt:lpstr>
      <vt:lpstr>Roboto</vt:lpstr>
      <vt:lpstr>Roboto Condensed Light</vt:lpstr>
      <vt:lpstr>SVN-Blenda Script</vt:lpstr>
      <vt:lpstr>Times New Roman</vt:lpstr>
      <vt:lpstr>Tinos</vt:lpstr>
      <vt:lpstr>UVN Bach Tuyet Nang</vt:lpstr>
      <vt:lpstr>Wingdings</vt:lpstr>
      <vt:lpstr>Wingdings 2</vt:lpstr>
      <vt:lpstr>2_Office Theme</vt:lpstr>
      <vt:lpstr>Lección de Historia de España by Slidesgo</vt:lpstr>
      <vt:lpstr>8_Office Theme</vt:lpstr>
      <vt:lpstr>Flow</vt:lpstr>
      <vt:lpstr>2_Default Design</vt:lpstr>
      <vt:lpstr>Office Theme</vt:lpstr>
      <vt:lpstr>Default Design</vt:lpstr>
      <vt:lpstr>Civic</vt:lpstr>
      <vt:lpstr>Quintus template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4</cp:revision>
  <dcterms:created xsi:type="dcterms:W3CDTF">2022-05-05T13:14:18Z</dcterms:created>
  <dcterms:modified xsi:type="dcterms:W3CDTF">2023-04-04T08:00:21Z</dcterms:modified>
</cp:coreProperties>
</file>