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mp4" ContentType="video/mp4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theme/theme2.xml" ContentType="application/vnd.openxmlformats-officedocument.theme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60" r:id="rId1"/>
    <p:sldMasterId id="2147483724" r:id="rId2"/>
    <p:sldMasterId id="2147483736" r:id="rId3"/>
  </p:sldMasterIdLst>
  <p:notesMasterIdLst>
    <p:notesMasterId r:id="rId17"/>
  </p:notesMasterIdLst>
  <p:sldIdLst>
    <p:sldId id="6045" r:id="rId4"/>
    <p:sldId id="285" r:id="rId5"/>
    <p:sldId id="6046" r:id="rId6"/>
    <p:sldId id="6047" r:id="rId7"/>
    <p:sldId id="286" r:id="rId8"/>
    <p:sldId id="287" r:id="rId9"/>
    <p:sldId id="289" r:id="rId10"/>
    <p:sldId id="290" r:id="rId11"/>
    <p:sldId id="288" r:id="rId12"/>
    <p:sldId id="291" r:id="rId13"/>
    <p:sldId id="6048" r:id="rId14"/>
    <p:sldId id="283" r:id="rId15"/>
    <p:sldId id="6044" r:id="rId16"/>
  </p:sldIdLst>
  <p:sldSz cx="12192000" cy="6858000"/>
  <p:notesSz cx="6858000" cy="9144000"/>
  <p:embeddedFontLst>
    <p:embeddedFont>
      <p:font typeface="#9Slide03 IcielUni Sans Heavy" panose="00000500000000000000" pitchFamily="2" charset="0"/>
      <p:bold r:id="rId18"/>
    </p:embeddedFont>
    <p:embeddedFont>
      <p:font typeface="#9Slide03 Roboto Condensed" panose="02000000000000000000" pitchFamily="2" charset="0"/>
      <p:regular r:id="rId19"/>
      <p:bold r:id="rId20"/>
    </p:embeddedFont>
    <p:embeddedFont>
      <p:font typeface="#9Slide03 Roboto Medium" panose="02000000000000000000" pitchFamily="2" charset="0"/>
      <p:regular r:id="rId21"/>
    </p:embeddedFont>
    <p:embeddedFont>
      <p:font typeface="#9Slide05 Great Vibes" panose="02000507080000020002" pitchFamily="2" charset="0"/>
      <p:regular r:id="rId22"/>
    </p:embeddedFont>
    <p:embeddedFont>
      <p:font typeface="Calibri" panose="020F0502020204030204" pitchFamily="34" charset="0"/>
      <p:regular r:id="rId23"/>
      <p:bold r:id="rId24"/>
      <p:italic r:id="rId25"/>
      <p:boldItalic r:id="rId26"/>
    </p:embeddedFont>
    <p:embeddedFont>
      <p:font typeface="Calibri Light" panose="020F0302020204030204" pitchFamily="34" charset="0"/>
      <p:regular r:id="rId27"/>
      <p:italic r:id="rId28"/>
    </p:embeddedFont>
    <p:embeddedFont>
      <p:font typeface="Lilita One" panose="020B0604020202020204" charset="0"/>
      <p:regular r:id="rId29"/>
    </p:embeddedFont>
    <p:embeddedFont>
      <p:font typeface="Nanum Pen Script" panose="020B0604020202020204" charset="0"/>
      <p:regular r:id="rId30"/>
    </p:embeddedFont>
    <p:embeddedFont>
      <p:font typeface="Nunito" pitchFamily="2" charset="0"/>
      <p:regular r:id="rId31"/>
      <p:bold r:id="rId32"/>
      <p:italic r:id="rId33"/>
      <p:boldItalic r:id="rId34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2CC"/>
    <a:srgbClr val="FFFFFF"/>
    <a:srgbClr val="13606B"/>
    <a:srgbClr val="E0ECBF"/>
    <a:srgbClr val="00536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>
        <p:scale>
          <a:sx n="57" d="100"/>
          <a:sy n="57" d="100"/>
        </p:scale>
        <p:origin x="1188" y="2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font" Target="fonts/font1.fntdata"/><Relationship Id="rId26" Type="http://schemas.openxmlformats.org/officeDocument/2006/relationships/font" Target="fonts/font9.fntdata"/><Relationship Id="rId3" Type="http://schemas.openxmlformats.org/officeDocument/2006/relationships/slideMaster" Target="slideMasters/slideMaster3.xml"/><Relationship Id="rId21" Type="http://schemas.openxmlformats.org/officeDocument/2006/relationships/font" Target="fonts/font4.fntdata"/><Relationship Id="rId34" Type="http://schemas.openxmlformats.org/officeDocument/2006/relationships/font" Target="fonts/font17.fntdata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notesMaster" Target="notesMasters/notesMaster1.xml"/><Relationship Id="rId25" Type="http://schemas.openxmlformats.org/officeDocument/2006/relationships/font" Target="fonts/font8.fntdata"/><Relationship Id="rId33" Type="http://schemas.openxmlformats.org/officeDocument/2006/relationships/font" Target="fonts/font16.fntdata"/><Relationship Id="rId38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font" Target="fonts/font3.fntdata"/><Relationship Id="rId29" Type="http://schemas.openxmlformats.org/officeDocument/2006/relationships/font" Target="fonts/font12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font" Target="fonts/font7.fntdata"/><Relationship Id="rId32" Type="http://schemas.openxmlformats.org/officeDocument/2006/relationships/font" Target="fonts/font15.fntdata"/><Relationship Id="rId37" Type="http://schemas.openxmlformats.org/officeDocument/2006/relationships/theme" Target="theme/theme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font" Target="fonts/font6.fntdata"/><Relationship Id="rId28" Type="http://schemas.openxmlformats.org/officeDocument/2006/relationships/font" Target="fonts/font11.fntdata"/><Relationship Id="rId36" Type="http://schemas.openxmlformats.org/officeDocument/2006/relationships/viewProps" Target="viewProps.xml"/><Relationship Id="rId10" Type="http://schemas.openxmlformats.org/officeDocument/2006/relationships/slide" Target="slides/slide7.xml"/><Relationship Id="rId19" Type="http://schemas.openxmlformats.org/officeDocument/2006/relationships/font" Target="fonts/font2.fntdata"/><Relationship Id="rId31" Type="http://schemas.openxmlformats.org/officeDocument/2006/relationships/font" Target="fonts/font14.fntdata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font" Target="fonts/font5.fntdata"/><Relationship Id="rId27" Type="http://schemas.openxmlformats.org/officeDocument/2006/relationships/font" Target="fonts/font10.fntdata"/><Relationship Id="rId30" Type="http://schemas.openxmlformats.org/officeDocument/2006/relationships/font" Target="fonts/font13.fntdata"/><Relationship Id="rId35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4E248AD-1A9D-474A-9E16-2AC5B7837495}" type="datetimeFigureOut">
              <a:rPr lang="en-US" smtClean="0"/>
              <a:t>9/17/2021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00F36D0-1555-4B58-AC2B-FEEF6EFE39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5573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8" name="Google Shape;1738;gb63a33390f_0_40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39" name="Google Shape;1739;gb63a33390f_0_40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laticon.com/" TargetMode="External"/><Relationship Id="rId2" Type="http://schemas.openxmlformats.org/officeDocument/2006/relationships/hyperlink" Target="https://slidesgo.com/" TargetMode="External"/><Relationship Id="rId1" Type="http://schemas.openxmlformats.org/officeDocument/2006/relationships/slideMaster" Target="../slideMasters/slideMaster1.xml"/><Relationship Id="rId4" Type="http://schemas.openxmlformats.org/officeDocument/2006/relationships/hyperlink" Target="https://www.freepik.com/" TargetMode="Externa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4"/>
          <p:cNvSpPr txBox="1">
            <a:spLocks noGrp="1"/>
          </p:cNvSpPr>
          <p:nvPr>
            <p:ph type="title"/>
          </p:nvPr>
        </p:nvSpPr>
        <p:spPr>
          <a:xfrm>
            <a:off x="951079" y="2535936"/>
            <a:ext cx="10290000" cy="76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000"/>
              <a:buNone/>
              <a:defRPr sz="6667" b="0"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4"/>
          <p:cNvSpPr txBox="1">
            <a:spLocks noGrp="1"/>
          </p:cNvSpPr>
          <p:nvPr>
            <p:ph type="body" idx="1"/>
          </p:nvPr>
        </p:nvSpPr>
        <p:spPr>
          <a:xfrm>
            <a:off x="6129333" y="3668567"/>
            <a:ext cx="3209600" cy="2115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609585" lvl="0" indent="-457189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2133">
                <a:solidFill>
                  <a:schemeClr val="accent6"/>
                </a:solidFill>
              </a:defRPr>
            </a:lvl1pPr>
            <a:lvl2pPr marL="1219170" lvl="1" indent="-423323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>
              <a:spcBef>
                <a:spcPts val="2133"/>
              </a:spcBef>
              <a:spcAft>
                <a:spcPts val="2133"/>
              </a:spcAft>
              <a:buSzPts val="1400"/>
              <a:buChar char="■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1315850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Table of contents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13"/>
          <p:cNvSpPr txBox="1">
            <a:spLocks noGrp="1"/>
          </p:cNvSpPr>
          <p:nvPr>
            <p:ph type="title"/>
          </p:nvPr>
        </p:nvSpPr>
        <p:spPr>
          <a:xfrm>
            <a:off x="950967" y="719333"/>
            <a:ext cx="10290000" cy="76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None/>
              <a:defRPr sz="8000"/>
            </a:lvl1pPr>
            <a:lvl2pPr lvl="1">
              <a:spcBef>
                <a:spcPts val="0"/>
              </a:spcBef>
              <a:spcAft>
                <a:spcPts val="0"/>
              </a:spcAft>
              <a:buNone/>
              <a:defRPr sz="8000">
                <a:latin typeface="Nunito"/>
                <a:ea typeface="Nunito"/>
                <a:cs typeface="Nunito"/>
                <a:sym typeface="Nunito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None/>
              <a:defRPr sz="8000">
                <a:latin typeface="Nunito"/>
                <a:ea typeface="Nunito"/>
                <a:cs typeface="Nunito"/>
                <a:sym typeface="Nunito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None/>
              <a:defRPr sz="8000">
                <a:latin typeface="Nunito"/>
                <a:ea typeface="Nunito"/>
                <a:cs typeface="Nunito"/>
                <a:sym typeface="Nunito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None/>
              <a:defRPr sz="8000">
                <a:latin typeface="Nunito"/>
                <a:ea typeface="Nunito"/>
                <a:cs typeface="Nunito"/>
                <a:sym typeface="Nunito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None/>
              <a:defRPr sz="8000">
                <a:latin typeface="Nunito"/>
                <a:ea typeface="Nunito"/>
                <a:cs typeface="Nunito"/>
                <a:sym typeface="Nunito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None/>
              <a:defRPr sz="8000">
                <a:latin typeface="Nunito"/>
                <a:ea typeface="Nunito"/>
                <a:cs typeface="Nunito"/>
                <a:sym typeface="Nunito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None/>
              <a:defRPr sz="8000">
                <a:latin typeface="Nunito"/>
                <a:ea typeface="Nunito"/>
                <a:cs typeface="Nunito"/>
                <a:sym typeface="Nunito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None/>
              <a:defRPr sz="8000"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  <p:sp>
        <p:nvSpPr>
          <p:cNvPr id="54" name="Google Shape;54;p13"/>
          <p:cNvSpPr txBox="1">
            <a:spLocks noGrp="1"/>
          </p:cNvSpPr>
          <p:nvPr>
            <p:ph type="subTitle" idx="1"/>
          </p:nvPr>
        </p:nvSpPr>
        <p:spPr>
          <a:xfrm>
            <a:off x="950967" y="2740993"/>
            <a:ext cx="3978800" cy="52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None/>
              <a:defRPr sz="2133"/>
            </a:lvl1pPr>
            <a:lvl2pPr lvl="1" algn="ctr">
              <a:spcBef>
                <a:spcPts val="0"/>
              </a:spcBef>
              <a:spcAft>
                <a:spcPts val="0"/>
              </a:spcAft>
              <a:buNone/>
              <a:defRPr sz="2133"/>
            </a:lvl2pPr>
            <a:lvl3pPr lvl="2" algn="ctr">
              <a:spcBef>
                <a:spcPts val="0"/>
              </a:spcBef>
              <a:spcAft>
                <a:spcPts val="0"/>
              </a:spcAft>
              <a:buNone/>
              <a:defRPr sz="2133"/>
            </a:lvl3pPr>
            <a:lvl4pPr lvl="3" algn="ctr">
              <a:spcBef>
                <a:spcPts val="0"/>
              </a:spcBef>
              <a:spcAft>
                <a:spcPts val="0"/>
              </a:spcAft>
              <a:buNone/>
              <a:defRPr sz="2133"/>
            </a:lvl4pPr>
            <a:lvl5pPr lvl="4" algn="ctr">
              <a:spcBef>
                <a:spcPts val="0"/>
              </a:spcBef>
              <a:spcAft>
                <a:spcPts val="0"/>
              </a:spcAft>
              <a:buNone/>
              <a:defRPr sz="2133"/>
            </a:lvl5pPr>
            <a:lvl6pPr lvl="5" algn="ctr">
              <a:spcBef>
                <a:spcPts val="0"/>
              </a:spcBef>
              <a:spcAft>
                <a:spcPts val="0"/>
              </a:spcAft>
              <a:buNone/>
              <a:defRPr sz="2133"/>
            </a:lvl6pPr>
            <a:lvl7pPr lvl="6" algn="ctr">
              <a:spcBef>
                <a:spcPts val="0"/>
              </a:spcBef>
              <a:spcAft>
                <a:spcPts val="0"/>
              </a:spcAft>
              <a:buNone/>
              <a:defRPr sz="2133"/>
            </a:lvl7pPr>
            <a:lvl8pPr lvl="7" algn="ctr">
              <a:spcBef>
                <a:spcPts val="0"/>
              </a:spcBef>
              <a:spcAft>
                <a:spcPts val="0"/>
              </a:spcAft>
              <a:buNone/>
              <a:defRPr sz="2133"/>
            </a:lvl8pPr>
            <a:lvl9pPr lvl="8" algn="ctr">
              <a:spcBef>
                <a:spcPts val="0"/>
              </a:spcBef>
              <a:spcAft>
                <a:spcPts val="0"/>
              </a:spcAft>
              <a:buNone/>
              <a:defRPr sz="2133"/>
            </a:lvl9pPr>
          </a:lstStyle>
          <a:p>
            <a:endParaRPr/>
          </a:p>
        </p:txBody>
      </p:sp>
      <p:sp>
        <p:nvSpPr>
          <p:cNvPr id="55" name="Google Shape;55;p13"/>
          <p:cNvSpPr txBox="1">
            <a:spLocks noGrp="1"/>
          </p:cNvSpPr>
          <p:nvPr>
            <p:ph type="title" idx="2"/>
          </p:nvPr>
        </p:nvSpPr>
        <p:spPr>
          <a:xfrm>
            <a:off x="954767" y="1535384"/>
            <a:ext cx="3971200" cy="1019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None/>
              <a:defRPr sz="6667"/>
            </a:lvl1pPr>
            <a:lvl2pPr lvl="1" algn="ctr">
              <a:spcBef>
                <a:spcPts val="0"/>
              </a:spcBef>
              <a:spcAft>
                <a:spcPts val="0"/>
              </a:spcAft>
              <a:buNone/>
              <a:defRPr sz="6667"/>
            </a:lvl2pPr>
            <a:lvl3pPr lvl="2" algn="ctr">
              <a:spcBef>
                <a:spcPts val="0"/>
              </a:spcBef>
              <a:spcAft>
                <a:spcPts val="0"/>
              </a:spcAft>
              <a:buNone/>
              <a:defRPr sz="6667"/>
            </a:lvl3pPr>
            <a:lvl4pPr lvl="3" algn="ctr">
              <a:spcBef>
                <a:spcPts val="0"/>
              </a:spcBef>
              <a:spcAft>
                <a:spcPts val="0"/>
              </a:spcAft>
              <a:buNone/>
              <a:defRPr sz="6667"/>
            </a:lvl4pPr>
            <a:lvl5pPr lvl="4" algn="ctr">
              <a:spcBef>
                <a:spcPts val="0"/>
              </a:spcBef>
              <a:spcAft>
                <a:spcPts val="0"/>
              </a:spcAft>
              <a:buNone/>
              <a:defRPr sz="6667"/>
            </a:lvl5pPr>
            <a:lvl6pPr lvl="5" algn="ctr">
              <a:spcBef>
                <a:spcPts val="0"/>
              </a:spcBef>
              <a:spcAft>
                <a:spcPts val="0"/>
              </a:spcAft>
              <a:buNone/>
              <a:defRPr sz="6667"/>
            </a:lvl6pPr>
            <a:lvl7pPr lvl="6" algn="ctr">
              <a:spcBef>
                <a:spcPts val="0"/>
              </a:spcBef>
              <a:spcAft>
                <a:spcPts val="0"/>
              </a:spcAft>
              <a:buNone/>
              <a:defRPr sz="6667"/>
            </a:lvl7pPr>
            <a:lvl8pPr lvl="7" algn="ctr">
              <a:spcBef>
                <a:spcPts val="0"/>
              </a:spcBef>
              <a:spcAft>
                <a:spcPts val="0"/>
              </a:spcAft>
              <a:buNone/>
              <a:defRPr sz="6667"/>
            </a:lvl8pPr>
            <a:lvl9pPr lvl="8" algn="ctr">
              <a:spcBef>
                <a:spcPts val="0"/>
              </a:spcBef>
              <a:spcAft>
                <a:spcPts val="0"/>
              </a:spcAft>
              <a:buNone/>
              <a:defRPr sz="6667"/>
            </a:lvl9pPr>
          </a:lstStyle>
          <a:p>
            <a:endParaRPr/>
          </a:p>
        </p:txBody>
      </p:sp>
      <p:sp>
        <p:nvSpPr>
          <p:cNvPr id="56" name="Google Shape;56;p13"/>
          <p:cNvSpPr txBox="1">
            <a:spLocks noGrp="1"/>
          </p:cNvSpPr>
          <p:nvPr>
            <p:ph type="subTitle" idx="3"/>
          </p:nvPr>
        </p:nvSpPr>
        <p:spPr>
          <a:xfrm>
            <a:off x="950967" y="3941817"/>
            <a:ext cx="3978800" cy="52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2133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2133"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2133"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2133"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2133"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2133"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2133"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2133"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2133"/>
            </a:lvl9pPr>
          </a:lstStyle>
          <a:p>
            <a:endParaRPr/>
          </a:p>
        </p:txBody>
      </p:sp>
      <p:sp>
        <p:nvSpPr>
          <p:cNvPr id="57" name="Google Shape;57;p13"/>
          <p:cNvSpPr txBox="1">
            <a:spLocks noGrp="1"/>
          </p:cNvSpPr>
          <p:nvPr>
            <p:ph type="subTitle" idx="4"/>
          </p:nvPr>
        </p:nvSpPr>
        <p:spPr>
          <a:xfrm>
            <a:off x="950967" y="5142617"/>
            <a:ext cx="3978800" cy="52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2133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2133"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2133"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2133"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2133"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2133"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2133"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2133"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2133"/>
            </a:lvl9pPr>
          </a:lstStyle>
          <a:p>
            <a:endParaRPr/>
          </a:p>
        </p:txBody>
      </p:sp>
      <p:sp>
        <p:nvSpPr>
          <p:cNvPr id="58" name="Google Shape;58;p13"/>
          <p:cNvSpPr txBox="1">
            <a:spLocks noGrp="1"/>
          </p:cNvSpPr>
          <p:nvPr>
            <p:ph type="subTitle" idx="5"/>
          </p:nvPr>
        </p:nvSpPr>
        <p:spPr>
          <a:xfrm>
            <a:off x="7262233" y="2740993"/>
            <a:ext cx="3978800" cy="52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2133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2133"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2133"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2133"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2133"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2133"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2133"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2133"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2133"/>
            </a:lvl9pPr>
          </a:lstStyle>
          <a:p>
            <a:endParaRPr/>
          </a:p>
        </p:txBody>
      </p:sp>
      <p:sp>
        <p:nvSpPr>
          <p:cNvPr id="59" name="Google Shape;59;p13"/>
          <p:cNvSpPr txBox="1">
            <a:spLocks noGrp="1"/>
          </p:cNvSpPr>
          <p:nvPr>
            <p:ph type="title" idx="6"/>
          </p:nvPr>
        </p:nvSpPr>
        <p:spPr>
          <a:xfrm>
            <a:off x="7266033" y="1535384"/>
            <a:ext cx="3971200" cy="1019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6667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6667"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6667"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6667"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6667"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6667"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6667"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6667"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6667"/>
            </a:lvl9pPr>
          </a:lstStyle>
          <a:p>
            <a:endParaRPr/>
          </a:p>
        </p:txBody>
      </p:sp>
      <p:sp>
        <p:nvSpPr>
          <p:cNvPr id="60" name="Google Shape;60;p13"/>
          <p:cNvSpPr txBox="1">
            <a:spLocks noGrp="1"/>
          </p:cNvSpPr>
          <p:nvPr>
            <p:ph type="subTitle" idx="7"/>
          </p:nvPr>
        </p:nvSpPr>
        <p:spPr>
          <a:xfrm>
            <a:off x="7262233" y="3941817"/>
            <a:ext cx="3978800" cy="52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2133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2133"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2133"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2133"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2133"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2133"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2133"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2133"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2133"/>
            </a:lvl9pPr>
          </a:lstStyle>
          <a:p>
            <a:endParaRPr/>
          </a:p>
        </p:txBody>
      </p:sp>
      <p:sp>
        <p:nvSpPr>
          <p:cNvPr id="61" name="Google Shape;61;p13"/>
          <p:cNvSpPr txBox="1">
            <a:spLocks noGrp="1"/>
          </p:cNvSpPr>
          <p:nvPr>
            <p:ph type="subTitle" idx="8"/>
          </p:nvPr>
        </p:nvSpPr>
        <p:spPr>
          <a:xfrm>
            <a:off x="7262233" y="5142617"/>
            <a:ext cx="3978800" cy="52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2133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2133"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2133"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2133"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2133"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2133"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2133"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2133"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2133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4470447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subtitle + text ">
  <p:cSld name="Title + subtitle + text "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4"/>
          <p:cNvSpPr txBox="1">
            <a:spLocks noGrp="1"/>
          </p:cNvSpPr>
          <p:nvPr>
            <p:ph type="title"/>
          </p:nvPr>
        </p:nvSpPr>
        <p:spPr>
          <a:xfrm>
            <a:off x="950967" y="719333"/>
            <a:ext cx="10290000" cy="76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800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8000">
                <a:latin typeface="Nunito"/>
                <a:ea typeface="Nunito"/>
                <a:cs typeface="Nunito"/>
                <a:sym typeface="Nunit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8000">
                <a:latin typeface="Nunito"/>
                <a:ea typeface="Nunito"/>
                <a:cs typeface="Nunito"/>
                <a:sym typeface="Nunit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8000">
                <a:latin typeface="Nunito"/>
                <a:ea typeface="Nunito"/>
                <a:cs typeface="Nunito"/>
                <a:sym typeface="Nunit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8000">
                <a:latin typeface="Nunito"/>
                <a:ea typeface="Nunito"/>
                <a:cs typeface="Nunito"/>
                <a:sym typeface="Nunit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8000">
                <a:latin typeface="Nunito"/>
                <a:ea typeface="Nunito"/>
                <a:cs typeface="Nunito"/>
                <a:sym typeface="Nunit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8000">
                <a:latin typeface="Nunito"/>
                <a:ea typeface="Nunito"/>
                <a:cs typeface="Nunito"/>
                <a:sym typeface="Nunit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8000">
                <a:latin typeface="Nunito"/>
                <a:ea typeface="Nunito"/>
                <a:cs typeface="Nunito"/>
                <a:sym typeface="Nunit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8000"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  <p:sp>
        <p:nvSpPr>
          <p:cNvPr id="64" name="Google Shape;64;p14"/>
          <p:cNvSpPr txBox="1">
            <a:spLocks noGrp="1"/>
          </p:cNvSpPr>
          <p:nvPr>
            <p:ph type="title" idx="2"/>
          </p:nvPr>
        </p:nvSpPr>
        <p:spPr>
          <a:xfrm>
            <a:off x="950900" y="1482933"/>
            <a:ext cx="10290000" cy="6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5333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>
                <a:latin typeface="Nunito"/>
                <a:ea typeface="Nunito"/>
                <a:cs typeface="Nunito"/>
                <a:sym typeface="Nunit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>
                <a:latin typeface="Nunito"/>
                <a:ea typeface="Nunito"/>
                <a:cs typeface="Nunito"/>
                <a:sym typeface="Nunit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>
                <a:latin typeface="Nunito"/>
                <a:ea typeface="Nunito"/>
                <a:cs typeface="Nunito"/>
                <a:sym typeface="Nunit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>
                <a:latin typeface="Nunito"/>
                <a:ea typeface="Nunito"/>
                <a:cs typeface="Nunito"/>
                <a:sym typeface="Nunit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>
                <a:latin typeface="Nunito"/>
                <a:ea typeface="Nunito"/>
                <a:cs typeface="Nunito"/>
                <a:sym typeface="Nunit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>
                <a:latin typeface="Nunito"/>
                <a:ea typeface="Nunito"/>
                <a:cs typeface="Nunito"/>
                <a:sym typeface="Nunit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>
                <a:latin typeface="Nunito"/>
                <a:ea typeface="Nunito"/>
                <a:cs typeface="Nunito"/>
                <a:sym typeface="Nunit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  <p:sp>
        <p:nvSpPr>
          <p:cNvPr id="65" name="Google Shape;65;p14"/>
          <p:cNvSpPr txBox="1">
            <a:spLocks noGrp="1"/>
          </p:cNvSpPr>
          <p:nvPr>
            <p:ph type="subTitle" idx="1"/>
          </p:nvPr>
        </p:nvSpPr>
        <p:spPr>
          <a:xfrm>
            <a:off x="3992000" y="2390933"/>
            <a:ext cx="4208000" cy="10084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59530227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subtitle + text  2">
  <p:cSld name="Title + subtitle + text  2"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7" name="Google Shape;67;p15"/>
          <p:cNvGrpSpPr/>
          <p:nvPr/>
        </p:nvGrpSpPr>
        <p:grpSpPr>
          <a:xfrm>
            <a:off x="8460202" y="2135138"/>
            <a:ext cx="3601593" cy="3226057"/>
            <a:chOff x="-813174" y="1753753"/>
            <a:chExt cx="2701195" cy="2419543"/>
          </a:xfrm>
        </p:grpSpPr>
        <p:sp>
          <p:nvSpPr>
            <p:cNvPr id="68" name="Google Shape;68;p15"/>
            <p:cNvSpPr/>
            <p:nvPr/>
          </p:nvSpPr>
          <p:spPr>
            <a:xfrm rot="4993106">
              <a:off x="224345" y="1781107"/>
              <a:ext cx="626156" cy="2645767"/>
            </a:xfrm>
            <a:custGeom>
              <a:avLst/>
              <a:gdLst/>
              <a:ahLst/>
              <a:cxnLst/>
              <a:rect l="l" t="t" r="r" b="b"/>
              <a:pathLst>
                <a:path w="12688" h="53612" extrusionOk="0">
                  <a:moveTo>
                    <a:pt x="2559" y="0"/>
                  </a:moveTo>
                  <a:cubicBezTo>
                    <a:pt x="2453" y="0"/>
                    <a:pt x="2341" y="19"/>
                    <a:pt x="2224" y="59"/>
                  </a:cubicBezTo>
                  <a:cubicBezTo>
                    <a:pt x="197" y="778"/>
                    <a:pt x="3695" y="4636"/>
                    <a:pt x="4219" y="5388"/>
                  </a:cubicBezTo>
                  <a:cubicBezTo>
                    <a:pt x="4219" y="5421"/>
                    <a:pt x="4251" y="5454"/>
                    <a:pt x="4284" y="5454"/>
                  </a:cubicBezTo>
                  <a:cubicBezTo>
                    <a:pt x="4447" y="6010"/>
                    <a:pt x="4644" y="6598"/>
                    <a:pt x="4807" y="7154"/>
                  </a:cubicBezTo>
                  <a:cubicBezTo>
                    <a:pt x="3950" y="7059"/>
                    <a:pt x="2894" y="6753"/>
                    <a:pt x="1928" y="6753"/>
                  </a:cubicBezTo>
                  <a:cubicBezTo>
                    <a:pt x="1236" y="6753"/>
                    <a:pt x="590" y="6910"/>
                    <a:pt x="99" y="7416"/>
                  </a:cubicBezTo>
                  <a:cubicBezTo>
                    <a:pt x="0" y="7547"/>
                    <a:pt x="0" y="7841"/>
                    <a:pt x="229" y="7841"/>
                  </a:cubicBezTo>
                  <a:cubicBezTo>
                    <a:pt x="665" y="7903"/>
                    <a:pt x="1098" y="7927"/>
                    <a:pt x="1530" y="7927"/>
                  </a:cubicBezTo>
                  <a:cubicBezTo>
                    <a:pt x="2687" y="7927"/>
                    <a:pt x="3837" y="7758"/>
                    <a:pt x="5003" y="7710"/>
                  </a:cubicBezTo>
                  <a:cubicBezTo>
                    <a:pt x="5330" y="8789"/>
                    <a:pt x="5657" y="9901"/>
                    <a:pt x="5952" y="11013"/>
                  </a:cubicBezTo>
                  <a:cubicBezTo>
                    <a:pt x="4971" y="10588"/>
                    <a:pt x="3924" y="10359"/>
                    <a:pt x="2878" y="10326"/>
                  </a:cubicBezTo>
                  <a:cubicBezTo>
                    <a:pt x="2420" y="10326"/>
                    <a:pt x="1276" y="10326"/>
                    <a:pt x="1276" y="11013"/>
                  </a:cubicBezTo>
                  <a:cubicBezTo>
                    <a:pt x="1276" y="11739"/>
                    <a:pt x="2207" y="11916"/>
                    <a:pt x="3262" y="11916"/>
                  </a:cubicBezTo>
                  <a:cubicBezTo>
                    <a:pt x="4265" y="11916"/>
                    <a:pt x="5379" y="11756"/>
                    <a:pt x="5911" y="11756"/>
                  </a:cubicBezTo>
                  <a:cubicBezTo>
                    <a:pt x="5978" y="11756"/>
                    <a:pt x="6035" y="11759"/>
                    <a:pt x="6082" y="11765"/>
                  </a:cubicBezTo>
                  <a:lnTo>
                    <a:pt x="6148" y="11765"/>
                  </a:lnTo>
                  <a:cubicBezTo>
                    <a:pt x="6540" y="13301"/>
                    <a:pt x="6867" y="14838"/>
                    <a:pt x="7161" y="16375"/>
                  </a:cubicBezTo>
                  <a:cubicBezTo>
                    <a:pt x="5965" y="16113"/>
                    <a:pt x="4899" y="15668"/>
                    <a:pt x="3662" y="15668"/>
                  </a:cubicBezTo>
                  <a:cubicBezTo>
                    <a:pt x="3512" y="15668"/>
                    <a:pt x="3360" y="15674"/>
                    <a:pt x="3205" y="15688"/>
                  </a:cubicBezTo>
                  <a:cubicBezTo>
                    <a:pt x="2682" y="15721"/>
                    <a:pt x="1537" y="15754"/>
                    <a:pt x="1472" y="16506"/>
                  </a:cubicBezTo>
                  <a:cubicBezTo>
                    <a:pt x="1406" y="17225"/>
                    <a:pt x="3107" y="17454"/>
                    <a:pt x="3565" y="17520"/>
                  </a:cubicBezTo>
                  <a:cubicBezTo>
                    <a:pt x="4099" y="17579"/>
                    <a:pt x="4681" y="17632"/>
                    <a:pt x="5267" y="17632"/>
                  </a:cubicBezTo>
                  <a:cubicBezTo>
                    <a:pt x="5971" y="17632"/>
                    <a:pt x="6682" y="17555"/>
                    <a:pt x="7325" y="17323"/>
                  </a:cubicBezTo>
                  <a:cubicBezTo>
                    <a:pt x="7554" y="18664"/>
                    <a:pt x="7717" y="20037"/>
                    <a:pt x="7913" y="21378"/>
                  </a:cubicBezTo>
                  <a:cubicBezTo>
                    <a:pt x="6775" y="20991"/>
                    <a:pt x="5541" y="20350"/>
                    <a:pt x="4345" y="20350"/>
                  </a:cubicBezTo>
                  <a:cubicBezTo>
                    <a:pt x="3823" y="20350"/>
                    <a:pt x="3309" y="20472"/>
                    <a:pt x="2812" y="20789"/>
                  </a:cubicBezTo>
                  <a:cubicBezTo>
                    <a:pt x="2649" y="20887"/>
                    <a:pt x="2649" y="21116"/>
                    <a:pt x="2812" y="21214"/>
                  </a:cubicBezTo>
                  <a:cubicBezTo>
                    <a:pt x="3970" y="21885"/>
                    <a:pt x="5411" y="22101"/>
                    <a:pt x="6766" y="22101"/>
                  </a:cubicBezTo>
                  <a:cubicBezTo>
                    <a:pt x="6866" y="22101"/>
                    <a:pt x="6965" y="22100"/>
                    <a:pt x="7063" y="22097"/>
                  </a:cubicBezTo>
                  <a:lnTo>
                    <a:pt x="7129" y="22097"/>
                  </a:lnTo>
                  <a:cubicBezTo>
                    <a:pt x="7145" y="22114"/>
                    <a:pt x="7161" y="22122"/>
                    <a:pt x="7178" y="22122"/>
                  </a:cubicBezTo>
                  <a:cubicBezTo>
                    <a:pt x="7194" y="22122"/>
                    <a:pt x="7210" y="22114"/>
                    <a:pt x="7227" y="22097"/>
                  </a:cubicBezTo>
                  <a:cubicBezTo>
                    <a:pt x="7488" y="22097"/>
                    <a:pt x="7717" y="22097"/>
                    <a:pt x="7979" y="22065"/>
                  </a:cubicBezTo>
                  <a:cubicBezTo>
                    <a:pt x="8208" y="24452"/>
                    <a:pt x="8306" y="26839"/>
                    <a:pt x="8240" y="29225"/>
                  </a:cubicBezTo>
                  <a:cubicBezTo>
                    <a:pt x="8142" y="33215"/>
                    <a:pt x="7685" y="37237"/>
                    <a:pt x="7358" y="41226"/>
                  </a:cubicBezTo>
                  <a:cubicBezTo>
                    <a:pt x="7031" y="45378"/>
                    <a:pt x="5298" y="49269"/>
                    <a:pt x="4349" y="53291"/>
                  </a:cubicBezTo>
                  <a:cubicBezTo>
                    <a:pt x="4310" y="53486"/>
                    <a:pt x="4469" y="53612"/>
                    <a:pt x="4624" y="53612"/>
                  </a:cubicBezTo>
                  <a:cubicBezTo>
                    <a:pt x="4729" y="53612"/>
                    <a:pt x="4833" y="53554"/>
                    <a:pt x="4872" y="53422"/>
                  </a:cubicBezTo>
                  <a:cubicBezTo>
                    <a:pt x="5755" y="49596"/>
                    <a:pt x="7227" y="45934"/>
                    <a:pt x="7783" y="42043"/>
                  </a:cubicBezTo>
                  <a:cubicBezTo>
                    <a:pt x="8371" y="37825"/>
                    <a:pt x="8600" y="33444"/>
                    <a:pt x="8764" y="29225"/>
                  </a:cubicBezTo>
                  <a:cubicBezTo>
                    <a:pt x="8796" y="27885"/>
                    <a:pt x="8796" y="26544"/>
                    <a:pt x="8764" y="25236"/>
                  </a:cubicBezTo>
                  <a:cubicBezTo>
                    <a:pt x="8829" y="25236"/>
                    <a:pt x="8894" y="25171"/>
                    <a:pt x="8927" y="25106"/>
                  </a:cubicBezTo>
                  <a:lnTo>
                    <a:pt x="8927" y="25073"/>
                  </a:lnTo>
                  <a:cubicBezTo>
                    <a:pt x="9777" y="24517"/>
                    <a:pt x="10431" y="23667"/>
                    <a:pt x="11216" y="23046"/>
                  </a:cubicBezTo>
                  <a:cubicBezTo>
                    <a:pt x="11870" y="22490"/>
                    <a:pt x="12687" y="21770"/>
                    <a:pt x="12687" y="20855"/>
                  </a:cubicBezTo>
                  <a:cubicBezTo>
                    <a:pt x="12687" y="20724"/>
                    <a:pt x="12589" y="20626"/>
                    <a:pt x="12458" y="20626"/>
                  </a:cubicBezTo>
                  <a:cubicBezTo>
                    <a:pt x="12295" y="20588"/>
                    <a:pt x="12138" y="20570"/>
                    <a:pt x="11987" y="20570"/>
                  </a:cubicBezTo>
                  <a:cubicBezTo>
                    <a:pt x="10314" y="20570"/>
                    <a:pt x="9325" y="22754"/>
                    <a:pt x="8665" y="24223"/>
                  </a:cubicBezTo>
                  <a:cubicBezTo>
                    <a:pt x="8567" y="22784"/>
                    <a:pt x="8437" y="21313"/>
                    <a:pt x="8240" y="19874"/>
                  </a:cubicBezTo>
                  <a:cubicBezTo>
                    <a:pt x="8306" y="19874"/>
                    <a:pt x="8371" y="19841"/>
                    <a:pt x="8404" y="19808"/>
                  </a:cubicBezTo>
                  <a:cubicBezTo>
                    <a:pt x="9352" y="18729"/>
                    <a:pt x="10791" y="17389"/>
                    <a:pt x="10824" y="15852"/>
                  </a:cubicBezTo>
                  <a:cubicBezTo>
                    <a:pt x="10824" y="15721"/>
                    <a:pt x="10725" y="15590"/>
                    <a:pt x="10562" y="15590"/>
                  </a:cubicBezTo>
                  <a:cubicBezTo>
                    <a:pt x="9123" y="15688"/>
                    <a:pt x="8469" y="17291"/>
                    <a:pt x="8077" y="18631"/>
                  </a:cubicBezTo>
                  <a:cubicBezTo>
                    <a:pt x="7848" y="17323"/>
                    <a:pt x="7619" y="16015"/>
                    <a:pt x="7325" y="14707"/>
                  </a:cubicBezTo>
                  <a:lnTo>
                    <a:pt x="7325" y="14707"/>
                  </a:lnTo>
                  <a:cubicBezTo>
                    <a:pt x="7351" y="14716"/>
                    <a:pt x="7377" y="14720"/>
                    <a:pt x="7403" y="14720"/>
                  </a:cubicBezTo>
                  <a:cubicBezTo>
                    <a:pt x="7473" y="14720"/>
                    <a:pt x="7539" y="14690"/>
                    <a:pt x="7586" y="14642"/>
                  </a:cubicBezTo>
                  <a:cubicBezTo>
                    <a:pt x="7979" y="14217"/>
                    <a:pt x="11510" y="9737"/>
                    <a:pt x="9712" y="9443"/>
                  </a:cubicBezTo>
                  <a:cubicBezTo>
                    <a:pt x="9683" y="9438"/>
                    <a:pt x="9653" y="9436"/>
                    <a:pt x="9625" y="9436"/>
                  </a:cubicBezTo>
                  <a:cubicBezTo>
                    <a:pt x="9045" y="9436"/>
                    <a:pt x="8588" y="10344"/>
                    <a:pt x="8338" y="10718"/>
                  </a:cubicBezTo>
                  <a:cubicBezTo>
                    <a:pt x="7815" y="11667"/>
                    <a:pt x="7390" y="12680"/>
                    <a:pt x="7129" y="13759"/>
                  </a:cubicBezTo>
                  <a:cubicBezTo>
                    <a:pt x="6834" y="12451"/>
                    <a:pt x="6507" y="11143"/>
                    <a:pt x="6115" y="9868"/>
                  </a:cubicBezTo>
                  <a:cubicBezTo>
                    <a:pt x="6867" y="9018"/>
                    <a:pt x="7227" y="7808"/>
                    <a:pt x="7750" y="6827"/>
                  </a:cubicBezTo>
                  <a:cubicBezTo>
                    <a:pt x="8208" y="6010"/>
                    <a:pt x="8731" y="4996"/>
                    <a:pt x="8502" y="4015"/>
                  </a:cubicBezTo>
                  <a:cubicBezTo>
                    <a:pt x="8455" y="3921"/>
                    <a:pt x="8358" y="3845"/>
                    <a:pt x="8246" y="3845"/>
                  </a:cubicBezTo>
                  <a:cubicBezTo>
                    <a:pt x="8202" y="3845"/>
                    <a:pt x="8156" y="3857"/>
                    <a:pt x="8110" y="3884"/>
                  </a:cubicBezTo>
                  <a:cubicBezTo>
                    <a:pt x="6638" y="4538"/>
                    <a:pt x="5788" y="6566"/>
                    <a:pt x="5690" y="8266"/>
                  </a:cubicBezTo>
                  <a:cubicBezTo>
                    <a:pt x="5363" y="7187"/>
                    <a:pt x="5036" y="6141"/>
                    <a:pt x="4676" y="5062"/>
                  </a:cubicBezTo>
                  <a:lnTo>
                    <a:pt x="4676" y="5029"/>
                  </a:lnTo>
                  <a:cubicBezTo>
                    <a:pt x="4584" y="4019"/>
                    <a:pt x="4120" y="0"/>
                    <a:pt x="255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69" name="Google Shape;69;p15"/>
            <p:cNvGrpSpPr/>
            <p:nvPr/>
          </p:nvGrpSpPr>
          <p:grpSpPr>
            <a:xfrm>
              <a:off x="-144996" y="1753753"/>
              <a:ext cx="821067" cy="1785140"/>
              <a:chOff x="5269250" y="2611925"/>
              <a:chExt cx="520750" cy="1132200"/>
            </a:xfrm>
          </p:grpSpPr>
          <p:sp>
            <p:nvSpPr>
              <p:cNvPr id="70" name="Google Shape;70;p15"/>
              <p:cNvSpPr/>
              <p:nvPr/>
            </p:nvSpPr>
            <p:spPr>
              <a:xfrm>
                <a:off x="5269250" y="2611925"/>
                <a:ext cx="520750" cy="1132200"/>
              </a:xfrm>
              <a:custGeom>
                <a:avLst/>
                <a:gdLst/>
                <a:ahLst/>
                <a:cxnLst/>
                <a:rect l="l" t="t" r="r" b="b"/>
                <a:pathLst>
                  <a:path w="20830" h="45288" extrusionOk="0">
                    <a:moveTo>
                      <a:pt x="17134" y="0"/>
                    </a:moveTo>
                    <a:cubicBezTo>
                      <a:pt x="15434" y="1145"/>
                      <a:pt x="13832" y="2878"/>
                      <a:pt x="12458" y="4284"/>
                    </a:cubicBezTo>
                    <a:cubicBezTo>
                      <a:pt x="11706" y="5101"/>
                      <a:pt x="10529" y="6246"/>
                      <a:pt x="10529" y="7227"/>
                    </a:cubicBezTo>
                    <a:cubicBezTo>
                      <a:pt x="10660" y="7946"/>
                      <a:pt x="12033" y="8992"/>
                      <a:pt x="12164" y="9908"/>
                    </a:cubicBezTo>
                    <a:cubicBezTo>
                      <a:pt x="11052" y="9483"/>
                      <a:pt x="10104" y="8339"/>
                      <a:pt x="8960" y="7619"/>
                    </a:cubicBezTo>
                    <a:cubicBezTo>
                      <a:pt x="8077" y="9189"/>
                      <a:pt x="6573" y="10856"/>
                      <a:pt x="6017" y="12720"/>
                    </a:cubicBezTo>
                    <a:cubicBezTo>
                      <a:pt x="5298" y="15336"/>
                      <a:pt x="7194" y="15205"/>
                      <a:pt x="7815" y="17396"/>
                    </a:cubicBezTo>
                    <a:cubicBezTo>
                      <a:pt x="6605" y="17036"/>
                      <a:pt x="5690" y="16382"/>
                      <a:pt x="4611" y="15761"/>
                    </a:cubicBezTo>
                    <a:cubicBezTo>
                      <a:pt x="3303" y="17461"/>
                      <a:pt x="2257" y="20306"/>
                      <a:pt x="1930" y="22497"/>
                    </a:cubicBezTo>
                    <a:cubicBezTo>
                      <a:pt x="2878" y="23183"/>
                      <a:pt x="4186" y="23936"/>
                      <a:pt x="4578" y="24982"/>
                    </a:cubicBezTo>
                    <a:cubicBezTo>
                      <a:pt x="3532" y="24688"/>
                      <a:pt x="2355" y="24361"/>
                      <a:pt x="1112" y="24034"/>
                    </a:cubicBezTo>
                    <a:lnTo>
                      <a:pt x="1112" y="24034"/>
                    </a:lnTo>
                    <a:cubicBezTo>
                      <a:pt x="0" y="27729"/>
                      <a:pt x="1145" y="32372"/>
                      <a:pt x="1570" y="36197"/>
                    </a:cubicBezTo>
                    <a:cubicBezTo>
                      <a:pt x="1962" y="38715"/>
                      <a:pt x="3139" y="42999"/>
                      <a:pt x="4676" y="45255"/>
                    </a:cubicBezTo>
                    <a:lnTo>
                      <a:pt x="4676" y="45287"/>
                    </a:lnTo>
                    <a:cubicBezTo>
                      <a:pt x="9483" y="41723"/>
                      <a:pt x="11281" y="36753"/>
                      <a:pt x="14061" y="31587"/>
                    </a:cubicBezTo>
                    <a:cubicBezTo>
                      <a:pt x="13112" y="30900"/>
                      <a:pt x="11674" y="30246"/>
                      <a:pt x="11216" y="29069"/>
                    </a:cubicBezTo>
                    <a:cubicBezTo>
                      <a:pt x="11385" y="29046"/>
                      <a:pt x="11549" y="29036"/>
                      <a:pt x="11711" y="29036"/>
                    </a:cubicBezTo>
                    <a:cubicBezTo>
                      <a:pt x="12705" y="29036"/>
                      <a:pt x="13580" y="29419"/>
                      <a:pt x="14649" y="29560"/>
                    </a:cubicBezTo>
                    <a:cubicBezTo>
                      <a:pt x="15271" y="27205"/>
                      <a:pt x="16121" y="24884"/>
                      <a:pt x="17102" y="22660"/>
                    </a:cubicBezTo>
                    <a:cubicBezTo>
                      <a:pt x="16088" y="21876"/>
                      <a:pt x="15238" y="20829"/>
                      <a:pt x="14224" y="19848"/>
                    </a:cubicBezTo>
                    <a:cubicBezTo>
                      <a:pt x="14697" y="19754"/>
                      <a:pt x="15123" y="19724"/>
                      <a:pt x="15508" y="19724"/>
                    </a:cubicBezTo>
                    <a:cubicBezTo>
                      <a:pt x="16131" y="19724"/>
                      <a:pt x="16648" y="19801"/>
                      <a:pt x="17086" y="19801"/>
                    </a:cubicBezTo>
                    <a:cubicBezTo>
                      <a:pt x="17966" y="19801"/>
                      <a:pt x="18527" y="19491"/>
                      <a:pt x="18998" y="17625"/>
                    </a:cubicBezTo>
                    <a:cubicBezTo>
                      <a:pt x="19489" y="15663"/>
                      <a:pt x="20012" y="13505"/>
                      <a:pt x="20339" y="11314"/>
                    </a:cubicBezTo>
                    <a:cubicBezTo>
                      <a:pt x="19227" y="10889"/>
                      <a:pt x="17984" y="10758"/>
                      <a:pt x="16873" y="10333"/>
                    </a:cubicBezTo>
                    <a:cubicBezTo>
                      <a:pt x="18213" y="10104"/>
                      <a:pt x="19587" y="10170"/>
                      <a:pt x="20829" y="9843"/>
                    </a:cubicBezTo>
                    <a:cubicBezTo>
                      <a:pt x="20110" y="6867"/>
                      <a:pt x="19064" y="2616"/>
                      <a:pt x="17134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1" name="Google Shape;71;p15"/>
              <p:cNvSpPr/>
              <p:nvPr/>
            </p:nvSpPr>
            <p:spPr>
              <a:xfrm>
                <a:off x="5375525" y="2730650"/>
                <a:ext cx="309825" cy="998550"/>
              </a:xfrm>
              <a:custGeom>
                <a:avLst/>
                <a:gdLst/>
                <a:ahLst/>
                <a:cxnLst/>
                <a:rect l="l" t="t" r="r" b="b"/>
                <a:pathLst>
                  <a:path w="12393" h="39942" extrusionOk="0">
                    <a:moveTo>
                      <a:pt x="12148" y="1"/>
                    </a:moveTo>
                    <a:cubicBezTo>
                      <a:pt x="12033" y="1"/>
                      <a:pt x="11919" y="74"/>
                      <a:pt x="11902" y="222"/>
                    </a:cubicBezTo>
                    <a:cubicBezTo>
                      <a:pt x="11870" y="2674"/>
                      <a:pt x="10202" y="4865"/>
                      <a:pt x="9156" y="6957"/>
                    </a:cubicBezTo>
                    <a:cubicBezTo>
                      <a:pt x="7979" y="9344"/>
                      <a:pt x="6998" y="11862"/>
                      <a:pt x="6278" y="14413"/>
                    </a:cubicBezTo>
                    <a:cubicBezTo>
                      <a:pt x="5494" y="17127"/>
                      <a:pt x="4872" y="19873"/>
                      <a:pt x="4218" y="22587"/>
                    </a:cubicBezTo>
                    <a:cubicBezTo>
                      <a:pt x="3564" y="25301"/>
                      <a:pt x="2747" y="27852"/>
                      <a:pt x="1864" y="30467"/>
                    </a:cubicBezTo>
                    <a:cubicBezTo>
                      <a:pt x="883" y="33476"/>
                      <a:pt x="0" y="36549"/>
                      <a:pt x="66" y="39721"/>
                    </a:cubicBezTo>
                    <a:cubicBezTo>
                      <a:pt x="82" y="39868"/>
                      <a:pt x="196" y="39942"/>
                      <a:pt x="311" y="39942"/>
                    </a:cubicBezTo>
                    <a:cubicBezTo>
                      <a:pt x="425" y="39942"/>
                      <a:pt x="540" y="39868"/>
                      <a:pt x="556" y="39721"/>
                    </a:cubicBezTo>
                    <a:cubicBezTo>
                      <a:pt x="491" y="36844"/>
                      <a:pt x="1243" y="34064"/>
                      <a:pt x="2126" y="31350"/>
                    </a:cubicBezTo>
                    <a:cubicBezTo>
                      <a:pt x="3008" y="28604"/>
                      <a:pt x="3891" y="26020"/>
                      <a:pt x="4578" y="23274"/>
                    </a:cubicBezTo>
                    <a:cubicBezTo>
                      <a:pt x="5853" y="17911"/>
                      <a:pt x="7030" y="12483"/>
                      <a:pt x="9450" y="7481"/>
                    </a:cubicBezTo>
                    <a:cubicBezTo>
                      <a:pt x="10562" y="5192"/>
                      <a:pt x="12360" y="2870"/>
                      <a:pt x="12393" y="222"/>
                    </a:cubicBezTo>
                    <a:cubicBezTo>
                      <a:pt x="12377" y="74"/>
                      <a:pt x="12262" y="1"/>
                      <a:pt x="12148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2" name="Google Shape;72;p15"/>
              <p:cNvSpPr/>
              <p:nvPr/>
            </p:nvSpPr>
            <p:spPr>
              <a:xfrm>
                <a:off x="5600650" y="2767750"/>
                <a:ext cx="114650" cy="87200"/>
              </a:xfrm>
              <a:custGeom>
                <a:avLst/>
                <a:gdLst/>
                <a:ahLst/>
                <a:cxnLst/>
                <a:rect l="l" t="t" r="r" b="b"/>
                <a:pathLst>
                  <a:path w="4586" h="3488" extrusionOk="0">
                    <a:moveTo>
                      <a:pt x="279" y="1"/>
                    </a:moveTo>
                    <a:cubicBezTo>
                      <a:pt x="141" y="1"/>
                      <a:pt x="1" y="114"/>
                      <a:pt x="20" y="307"/>
                    </a:cubicBezTo>
                    <a:cubicBezTo>
                      <a:pt x="314" y="1353"/>
                      <a:pt x="739" y="2400"/>
                      <a:pt x="1295" y="3348"/>
                    </a:cubicBezTo>
                    <a:cubicBezTo>
                      <a:pt x="1322" y="3429"/>
                      <a:pt x="1415" y="3487"/>
                      <a:pt x="1502" y="3487"/>
                    </a:cubicBezTo>
                    <a:cubicBezTo>
                      <a:pt x="1521" y="3487"/>
                      <a:pt x="1539" y="3485"/>
                      <a:pt x="1557" y="3479"/>
                    </a:cubicBezTo>
                    <a:cubicBezTo>
                      <a:pt x="2570" y="3119"/>
                      <a:pt x="3519" y="2596"/>
                      <a:pt x="4369" y="1942"/>
                    </a:cubicBezTo>
                    <a:cubicBezTo>
                      <a:pt x="4586" y="1807"/>
                      <a:pt x="4443" y="1469"/>
                      <a:pt x="4239" y="1469"/>
                    </a:cubicBezTo>
                    <a:cubicBezTo>
                      <a:pt x="4197" y="1469"/>
                      <a:pt x="4152" y="1483"/>
                      <a:pt x="4107" y="1517"/>
                    </a:cubicBezTo>
                    <a:cubicBezTo>
                      <a:pt x="3346" y="2095"/>
                      <a:pt x="2500" y="2560"/>
                      <a:pt x="1622" y="2912"/>
                    </a:cubicBezTo>
                    <a:lnTo>
                      <a:pt x="1622" y="2912"/>
                    </a:lnTo>
                    <a:cubicBezTo>
                      <a:pt x="1144" y="2047"/>
                      <a:pt x="755" y="1126"/>
                      <a:pt x="510" y="176"/>
                    </a:cubicBezTo>
                    <a:cubicBezTo>
                      <a:pt x="470" y="56"/>
                      <a:pt x="375" y="1"/>
                      <a:pt x="27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3" name="Google Shape;73;p15"/>
              <p:cNvSpPr/>
              <p:nvPr/>
            </p:nvSpPr>
            <p:spPr>
              <a:xfrm>
                <a:off x="5514125" y="2889900"/>
                <a:ext cx="183650" cy="111475"/>
              </a:xfrm>
              <a:custGeom>
                <a:avLst/>
                <a:gdLst/>
                <a:ahLst/>
                <a:cxnLst/>
                <a:rect l="l" t="t" r="r" b="b"/>
                <a:pathLst>
                  <a:path w="7346" h="4459" extrusionOk="0">
                    <a:moveTo>
                      <a:pt x="351" y="1"/>
                    </a:moveTo>
                    <a:cubicBezTo>
                      <a:pt x="183" y="1"/>
                      <a:pt x="0" y="188"/>
                      <a:pt x="113" y="391"/>
                    </a:cubicBezTo>
                    <a:cubicBezTo>
                      <a:pt x="734" y="1666"/>
                      <a:pt x="1192" y="3072"/>
                      <a:pt x="1879" y="4348"/>
                    </a:cubicBezTo>
                    <a:cubicBezTo>
                      <a:pt x="1928" y="4421"/>
                      <a:pt x="1995" y="4458"/>
                      <a:pt x="2081" y="4458"/>
                    </a:cubicBezTo>
                    <a:cubicBezTo>
                      <a:pt x="2110" y="4458"/>
                      <a:pt x="2140" y="4454"/>
                      <a:pt x="2173" y="4446"/>
                    </a:cubicBezTo>
                    <a:cubicBezTo>
                      <a:pt x="3906" y="3988"/>
                      <a:pt x="5574" y="3269"/>
                      <a:pt x="7143" y="2386"/>
                    </a:cubicBezTo>
                    <a:cubicBezTo>
                      <a:pt x="7345" y="2212"/>
                      <a:pt x="7190" y="1911"/>
                      <a:pt x="6971" y="1911"/>
                    </a:cubicBezTo>
                    <a:cubicBezTo>
                      <a:pt x="6942" y="1911"/>
                      <a:pt x="6912" y="1917"/>
                      <a:pt x="6882" y="1928"/>
                    </a:cubicBezTo>
                    <a:cubicBezTo>
                      <a:pt x="5403" y="2777"/>
                      <a:pt x="3864" y="3445"/>
                      <a:pt x="2235" y="3902"/>
                    </a:cubicBezTo>
                    <a:lnTo>
                      <a:pt x="2235" y="3902"/>
                    </a:lnTo>
                    <a:cubicBezTo>
                      <a:pt x="1576" y="2677"/>
                      <a:pt x="1161" y="1344"/>
                      <a:pt x="538" y="130"/>
                    </a:cubicBezTo>
                    <a:cubicBezTo>
                      <a:pt x="498" y="38"/>
                      <a:pt x="426" y="1"/>
                      <a:pt x="351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4" name="Google Shape;74;p15"/>
              <p:cNvSpPr/>
              <p:nvPr/>
            </p:nvSpPr>
            <p:spPr>
              <a:xfrm>
                <a:off x="5488175" y="3009725"/>
                <a:ext cx="135550" cy="113975"/>
              </a:xfrm>
              <a:custGeom>
                <a:avLst/>
                <a:gdLst/>
                <a:ahLst/>
                <a:cxnLst/>
                <a:rect l="l" t="t" r="r" b="b"/>
                <a:pathLst>
                  <a:path w="5422" h="4559" extrusionOk="0">
                    <a:moveTo>
                      <a:pt x="275" y="1"/>
                    </a:moveTo>
                    <a:cubicBezTo>
                      <a:pt x="133" y="1"/>
                      <a:pt x="1" y="114"/>
                      <a:pt x="39" y="307"/>
                    </a:cubicBezTo>
                    <a:cubicBezTo>
                      <a:pt x="399" y="1713"/>
                      <a:pt x="857" y="3086"/>
                      <a:pt x="1413" y="4459"/>
                    </a:cubicBezTo>
                    <a:cubicBezTo>
                      <a:pt x="1455" y="4523"/>
                      <a:pt x="1538" y="4559"/>
                      <a:pt x="1627" y="4559"/>
                    </a:cubicBezTo>
                    <a:cubicBezTo>
                      <a:pt x="1676" y="4559"/>
                      <a:pt x="1726" y="4548"/>
                      <a:pt x="1772" y="4525"/>
                    </a:cubicBezTo>
                    <a:cubicBezTo>
                      <a:pt x="2851" y="3707"/>
                      <a:pt x="4028" y="3053"/>
                      <a:pt x="5173" y="2367"/>
                    </a:cubicBezTo>
                    <a:cubicBezTo>
                      <a:pt x="5421" y="2201"/>
                      <a:pt x="5274" y="1872"/>
                      <a:pt x="5044" y="1872"/>
                    </a:cubicBezTo>
                    <a:cubicBezTo>
                      <a:pt x="5002" y="1872"/>
                      <a:pt x="4957" y="1884"/>
                      <a:pt x="4911" y="1909"/>
                    </a:cubicBezTo>
                    <a:cubicBezTo>
                      <a:pt x="3853" y="2574"/>
                      <a:pt x="2767" y="3183"/>
                      <a:pt x="1756" y="3918"/>
                    </a:cubicBezTo>
                    <a:lnTo>
                      <a:pt x="1756" y="3918"/>
                    </a:lnTo>
                    <a:cubicBezTo>
                      <a:pt x="1256" y="2670"/>
                      <a:pt x="864" y="1423"/>
                      <a:pt x="530" y="176"/>
                    </a:cubicBezTo>
                    <a:cubicBezTo>
                      <a:pt x="476" y="55"/>
                      <a:pt x="373" y="1"/>
                      <a:pt x="27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5" name="Google Shape;75;p15"/>
              <p:cNvSpPr/>
              <p:nvPr/>
            </p:nvSpPr>
            <p:spPr>
              <a:xfrm>
                <a:off x="5411050" y="3114850"/>
                <a:ext cx="205350" cy="166000"/>
              </a:xfrm>
              <a:custGeom>
                <a:avLst/>
                <a:gdLst/>
                <a:ahLst/>
                <a:cxnLst/>
                <a:rect l="l" t="t" r="r" b="b"/>
                <a:pathLst>
                  <a:path w="8214" h="6640" extrusionOk="0">
                    <a:moveTo>
                      <a:pt x="360" y="1"/>
                    </a:moveTo>
                    <a:cubicBezTo>
                      <a:pt x="177" y="1"/>
                      <a:pt x="1" y="201"/>
                      <a:pt x="116" y="385"/>
                    </a:cubicBezTo>
                    <a:lnTo>
                      <a:pt x="149" y="385"/>
                    </a:lnTo>
                    <a:cubicBezTo>
                      <a:pt x="1359" y="2282"/>
                      <a:pt x="1882" y="4538"/>
                      <a:pt x="2993" y="6500"/>
                    </a:cubicBezTo>
                    <a:cubicBezTo>
                      <a:pt x="3047" y="6581"/>
                      <a:pt x="3145" y="6639"/>
                      <a:pt x="3233" y="6639"/>
                    </a:cubicBezTo>
                    <a:cubicBezTo>
                      <a:pt x="3252" y="6639"/>
                      <a:pt x="3270" y="6636"/>
                      <a:pt x="3288" y="6631"/>
                    </a:cubicBezTo>
                    <a:cubicBezTo>
                      <a:pt x="4955" y="5977"/>
                      <a:pt x="6525" y="5159"/>
                      <a:pt x="7996" y="4146"/>
                    </a:cubicBezTo>
                    <a:cubicBezTo>
                      <a:pt x="8213" y="4010"/>
                      <a:pt x="8071" y="3672"/>
                      <a:pt x="7866" y="3672"/>
                    </a:cubicBezTo>
                    <a:cubicBezTo>
                      <a:pt x="7824" y="3672"/>
                      <a:pt x="7780" y="3687"/>
                      <a:pt x="7735" y="3720"/>
                    </a:cubicBezTo>
                    <a:cubicBezTo>
                      <a:pt x="6347" y="4667"/>
                      <a:pt x="4868" y="5461"/>
                      <a:pt x="3327" y="6073"/>
                    </a:cubicBezTo>
                    <a:lnTo>
                      <a:pt x="3327" y="6073"/>
                    </a:lnTo>
                    <a:cubicBezTo>
                      <a:pt x="2277" y="4151"/>
                      <a:pt x="1750" y="1967"/>
                      <a:pt x="574" y="124"/>
                    </a:cubicBezTo>
                    <a:cubicBezTo>
                      <a:pt x="516" y="36"/>
                      <a:pt x="437" y="1"/>
                      <a:pt x="360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6" name="Google Shape;76;p15"/>
              <p:cNvSpPr/>
              <p:nvPr/>
            </p:nvSpPr>
            <p:spPr>
              <a:xfrm>
                <a:off x="5372575" y="3295825"/>
                <a:ext cx="183550" cy="154825"/>
              </a:xfrm>
              <a:custGeom>
                <a:avLst/>
                <a:gdLst/>
                <a:ahLst/>
                <a:cxnLst/>
                <a:rect l="l" t="t" r="r" b="b"/>
                <a:pathLst>
                  <a:path w="7342" h="6193" extrusionOk="0">
                    <a:moveTo>
                      <a:pt x="279" y="1"/>
                    </a:moveTo>
                    <a:cubicBezTo>
                      <a:pt x="141" y="1"/>
                      <a:pt x="1" y="114"/>
                      <a:pt x="20" y="307"/>
                    </a:cubicBezTo>
                    <a:cubicBezTo>
                      <a:pt x="543" y="2334"/>
                      <a:pt x="1393" y="4296"/>
                      <a:pt x="2505" y="6095"/>
                    </a:cubicBezTo>
                    <a:cubicBezTo>
                      <a:pt x="2538" y="6160"/>
                      <a:pt x="2636" y="6193"/>
                      <a:pt x="2734" y="6193"/>
                    </a:cubicBezTo>
                    <a:cubicBezTo>
                      <a:pt x="4238" y="5997"/>
                      <a:pt x="5677" y="5572"/>
                      <a:pt x="7083" y="4950"/>
                    </a:cubicBezTo>
                    <a:cubicBezTo>
                      <a:pt x="7341" y="4836"/>
                      <a:pt x="7172" y="4469"/>
                      <a:pt x="6927" y="4469"/>
                    </a:cubicBezTo>
                    <a:cubicBezTo>
                      <a:pt x="6893" y="4469"/>
                      <a:pt x="6858" y="4476"/>
                      <a:pt x="6821" y="4493"/>
                    </a:cubicBezTo>
                    <a:cubicBezTo>
                      <a:pt x="5555" y="5094"/>
                      <a:pt x="4228" y="5481"/>
                      <a:pt x="2869" y="5683"/>
                    </a:cubicBezTo>
                    <a:lnTo>
                      <a:pt x="2869" y="5683"/>
                    </a:lnTo>
                    <a:cubicBezTo>
                      <a:pt x="1805" y="3960"/>
                      <a:pt x="1019" y="2114"/>
                      <a:pt x="511" y="176"/>
                    </a:cubicBezTo>
                    <a:cubicBezTo>
                      <a:pt x="470" y="56"/>
                      <a:pt x="375" y="1"/>
                      <a:pt x="27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7" name="Google Shape;77;p15"/>
              <p:cNvSpPr/>
              <p:nvPr/>
            </p:nvSpPr>
            <p:spPr>
              <a:xfrm>
                <a:off x="5353925" y="3462025"/>
                <a:ext cx="150050" cy="97700"/>
              </a:xfrm>
              <a:custGeom>
                <a:avLst/>
                <a:gdLst/>
                <a:ahLst/>
                <a:cxnLst/>
                <a:rect l="l" t="t" r="r" b="b"/>
                <a:pathLst>
                  <a:path w="6002" h="3908" extrusionOk="0">
                    <a:moveTo>
                      <a:pt x="308" y="0"/>
                    </a:moveTo>
                    <a:cubicBezTo>
                      <a:pt x="149" y="0"/>
                      <a:pt x="0" y="119"/>
                      <a:pt x="79" y="297"/>
                    </a:cubicBezTo>
                    <a:lnTo>
                      <a:pt x="79" y="330"/>
                    </a:lnTo>
                    <a:cubicBezTo>
                      <a:pt x="308" y="885"/>
                      <a:pt x="439" y="1474"/>
                      <a:pt x="603" y="2063"/>
                    </a:cubicBezTo>
                    <a:cubicBezTo>
                      <a:pt x="766" y="2553"/>
                      <a:pt x="962" y="3240"/>
                      <a:pt x="1420" y="3599"/>
                    </a:cubicBezTo>
                    <a:cubicBezTo>
                      <a:pt x="1724" y="3831"/>
                      <a:pt x="2095" y="3908"/>
                      <a:pt x="2477" y="3908"/>
                    </a:cubicBezTo>
                    <a:cubicBezTo>
                      <a:pt x="2794" y="3908"/>
                      <a:pt x="3118" y="3855"/>
                      <a:pt x="3415" y="3796"/>
                    </a:cubicBezTo>
                    <a:cubicBezTo>
                      <a:pt x="4199" y="3599"/>
                      <a:pt x="4951" y="3371"/>
                      <a:pt x="5704" y="3076"/>
                    </a:cubicBezTo>
                    <a:cubicBezTo>
                      <a:pt x="6001" y="2987"/>
                      <a:pt x="5920" y="2573"/>
                      <a:pt x="5656" y="2573"/>
                    </a:cubicBezTo>
                    <a:cubicBezTo>
                      <a:pt x="5630" y="2573"/>
                      <a:pt x="5602" y="2577"/>
                      <a:pt x="5573" y="2586"/>
                    </a:cubicBezTo>
                    <a:cubicBezTo>
                      <a:pt x="4919" y="2815"/>
                      <a:pt x="4232" y="3076"/>
                      <a:pt x="3545" y="3240"/>
                    </a:cubicBezTo>
                    <a:cubicBezTo>
                      <a:pt x="3235" y="3313"/>
                      <a:pt x="2843" y="3406"/>
                      <a:pt x="2472" y="3406"/>
                    </a:cubicBezTo>
                    <a:cubicBezTo>
                      <a:pt x="2179" y="3406"/>
                      <a:pt x="1898" y="3348"/>
                      <a:pt x="1682" y="3174"/>
                    </a:cubicBezTo>
                    <a:cubicBezTo>
                      <a:pt x="1518" y="3011"/>
                      <a:pt x="1420" y="2815"/>
                      <a:pt x="1355" y="2618"/>
                    </a:cubicBezTo>
                    <a:cubicBezTo>
                      <a:pt x="1224" y="2324"/>
                      <a:pt x="1126" y="2030"/>
                      <a:pt x="1060" y="1736"/>
                    </a:cubicBezTo>
                    <a:cubicBezTo>
                      <a:pt x="897" y="1212"/>
                      <a:pt x="766" y="689"/>
                      <a:pt x="570" y="166"/>
                    </a:cubicBezTo>
                    <a:cubicBezTo>
                      <a:pt x="518" y="50"/>
                      <a:pt x="411" y="0"/>
                      <a:pt x="308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78" name="Google Shape;78;p15"/>
            <p:cNvGrpSpPr/>
            <p:nvPr/>
          </p:nvGrpSpPr>
          <p:grpSpPr>
            <a:xfrm rot="5165891">
              <a:off x="-51172" y="2432185"/>
              <a:ext cx="1070081" cy="1187666"/>
              <a:chOff x="6073625" y="2772425"/>
              <a:chExt cx="837925" cy="930000"/>
            </a:xfrm>
          </p:grpSpPr>
          <p:sp>
            <p:nvSpPr>
              <p:cNvPr id="79" name="Google Shape;79;p15"/>
              <p:cNvSpPr/>
              <p:nvPr/>
            </p:nvSpPr>
            <p:spPr>
              <a:xfrm>
                <a:off x="6073625" y="2772425"/>
                <a:ext cx="837925" cy="930000"/>
              </a:xfrm>
              <a:custGeom>
                <a:avLst/>
                <a:gdLst/>
                <a:ahLst/>
                <a:cxnLst/>
                <a:rect l="l" t="t" r="r" b="b"/>
                <a:pathLst>
                  <a:path w="33517" h="37200" extrusionOk="0">
                    <a:moveTo>
                      <a:pt x="2277" y="1"/>
                    </a:moveTo>
                    <a:cubicBezTo>
                      <a:pt x="1494" y="1"/>
                      <a:pt x="733" y="50"/>
                      <a:pt x="1" y="153"/>
                    </a:cubicBezTo>
                    <a:cubicBezTo>
                      <a:pt x="1" y="9864"/>
                      <a:pt x="4546" y="33930"/>
                      <a:pt x="32176" y="37200"/>
                    </a:cubicBezTo>
                    <a:cubicBezTo>
                      <a:pt x="33516" y="30399"/>
                      <a:pt x="32176" y="21668"/>
                      <a:pt x="29167" y="15390"/>
                    </a:cubicBezTo>
                    <a:cubicBezTo>
                      <a:pt x="25143" y="7584"/>
                      <a:pt x="11991" y="1"/>
                      <a:pt x="2277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80" name="Google Shape;80;p15"/>
              <p:cNvSpPr/>
              <p:nvPr/>
            </p:nvSpPr>
            <p:spPr>
              <a:xfrm>
                <a:off x="6202150" y="2858025"/>
                <a:ext cx="677700" cy="830775"/>
              </a:xfrm>
              <a:custGeom>
                <a:avLst/>
                <a:gdLst/>
                <a:ahLst/>
                <a:cxnLst/>
                <a:rect l="l" t="t" r="r" b="b"/>
                <a:pathLst>
                  <a:path w="27108" h="33231" extrusionOk="0">
                    <a:moveTo>
                      <a:pt x="360" y="0"/>
                    </a:moveTo>
                    <a:cubicBezTo>
                      <a:pt x="191" y="0"/>
                      <a:pt x="1" y="188"/>
                      <a:pt x="91" y="391"/>
                    </a:cubicBezTo>
                    <a:cubicBezTo>
                      <a:pt x="1072" y="2549"/>
                      <a:pt x="3132" y="3988"/>
                      <a:pt x="4636" y="5721"/>
                    </a:cubicBezTo>
                    <a:cubicBezTo>
                      <a:pt x="6500" y="7879"/>
                      <a:pt x="8298" y="10037"/>
                      <a:pt x="10097" y="12260"/>
                    </a:cubicBezTo>
                    <a:cubicBezTo>
                      <a:pt x="13661" y="16707"/>
                      <a:pt x="17552" y="20860"/>
                      <a:pt x="21018" y="25340"/>
                    </a:cubicBezTo>
                    <a:cubicBezTo>
                      <a:pt x="22947" y="27858"/>
                      <a:pt x="24811" y="30441"/>
                      <a:pt x="26544" y="33122"/>
                    </a:cubicBezTo>
                    <a:cubicBezTo>
                      <a:pt x="26592" y="33199"/>
                      <a:pt x="26665" y="33230"/>
                      <a:pt x="26740" y="33230"/>
                    </a:cubicBezTo>
                    <a:cubicBezTo>
                      <a:pt x="26920" y="33230"/>
                      <a:pt x="27108" y="33045"/>
                      <a:pt x="26969" y="32860"/>
                    </a:cubicBezTo>
                    <a:lnTo>
                      <a:pt x="26969" y="32828"/>
                    </a:lnTo>
                    <a:cubicBezTo>
                      <a:pt x="23896" y="28119"/>
                      <a:pt x="20495" y="23639"/>
                      <a:pt x="16833" y="19389"/>
                    </a:cubicBezTo>
                    <a:cubicBezTo>
                      <a:pt x="15002" y="17231"/>
                      <a:pt x="13072" y="15138"/>
                      <a:pt x="11307" y="12914"/>
                    </a:cubicBezTo>
                    <a:cubicBezTo>
                      <a:pt x="9508" y="10724"/>
                      <a:pt x="7775" y="8467"/>
                      <a:pt x="5879" y="6375"/>
                    </a:cubicBezTo>
                    <a:cubicBezTo>
                      <a:pt x="4963" y="5328"/>
                      <a:pt x="4048" y="4347"/>
                      <a:pt x="3067" y="3367"/>
                    </a:cubicBezTo>
                    <a:cubicBezTo>
                      <a:pt x="2119" y="2418"/>
                      <a:pt x="1105" y="1405"/>
                      <a:pt x="549" y="129"/>
                    </a:cubicBezTo>
                    <a:cubicBezTo>
                      <a:pt x="508" y="38"/>
                      <a:pt x="437" y="0"/>
                      <a:pt x="36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81" name="Google Shape;81;p15"/>
              <p:cNvSpPr/>
              <p:nvPr/>
            </p:nvSpPr>
            <p:spPr>
              <a:xfrm>
                <a:off x="6166500" y="2859000"/>
                <a:ext cx="206350" cy="188800"/>
              </a:xfrm>
              <a:custGeom>
                <a:avLst/>
                <a:gdLst/>
                <a:ahLst/>
                <a:cxnLst/>
                <a:rect l="l" t="t" r="r" b="b"/>
                <a:pathLst>
                  <a:path w="8254" h="7552" extrusionOk="0">
                    <a:moveTo>
                      <a:pt x="8008" y="0"/>
                    </a:moveTo>
                    <a:cubicBezTo>
                      <a:pt x="7893" y="0"/>
                      <a:pt x="7779" y="74"/>
                      <a:pt x="7763" y="221"/>
                    </a:cubicBezTo>
                    <a:lnTo>
                      <a:pt x="7763" y="6990"/>
                    </a:lnTo>
                    <a:lnTo>
                      <a:pt x="7763" y="6990"/>
                    </a:lnTo>
                    <a:cubicBezTo>
                      <a:pt x="5340" y="6458"/>
                      <a:pt x="2889" y="5954"/>
                      <a:pt x="438" y="5420"/>
                    </a:cubicBezTo>
                    <a:cubicBezTo>
                      <a:pt x="418" y="5416"/>
                      <a:pt x="398" y="5414"/>
                      <a:pt x="379" y="5414"/>
                    </a:cubicBezTo>
                    <a:cubicBezTo>
                      <a:pt x="97" y="5414"/>
                      <a:pt x="1" y="5849"/>
                      <a:pt x="307" y="5911"/>
                    </a:cubicBezTo>
                    <a:cubicBezTo>
                      <a:pt x="2858" y="6467"/>
                      <a:pt x="5408" y="6990"/>
                      <a:pt x="7926" y="7546"/>
                    </a:cubicBezTo>
                    <a:cubicBezTo>
                      <a:pt x="7947" y="7550"/>
                      <a:pt x="7968" y="7552"/>
                      <a:pt x="7989" y="7552"/>
                    </a:cubicBezTo>
                    <a:cubicBezTo>
                      <a:pt x="8129" y="7552"/>
                      <a:pt x="8253" y="7459"/>
                      <a:pt x="8253" y="7317"/>
                    </a:cubicBezTo>
                    <a:lnTo>
                      <a:pt x="8253" y="221"/>
                    </a:lnTo>
                    <a:cubicBezTo>
                      <a:pt x="8237" y="74"/>
                      <a:pt x="8122" y="0"/>
                      <a:pt x="8008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82" name="Google Shape;82;p15"/>
              <p:cNvSpPr/>
              <p:nvPr/>
            </p:nvSpPr>
            <p:spPr>
              <a:xfrm>
                <a:off x="6214675" y="2967100"/>
                <a:ext cx="322075" cy="244250"/>
              </a:xfrm>
              <a:custGeom>
                <a:avLst/>
                <a:gdLst/>
                <a:ahLst/>
                <a:cxnLst/>
                <a:rect l="l" t="t" r="r" b="b"/>
                <a:pathLst>
                  <a:path w="12883" h="9770" extrusionOk="0">
                    <a:moveTo>
                      <a:pt x="12645" y="1"/>
                    </a:moveTo>
                    <a:cubicBezTo>
                      <a:pt x="12522" y="1"/>
                      <a:pt x="12392" y="83"/>
                      <a:pt x="12375" y="246"/>
                    </a:cubicBezTo>
                    <a:cubicBezTo>
                      <a:pt x="12089" y="3265"/>
                      <a:pt x="11587" y="6222"/>
                      <a:pt x="11049" y="9208"/>
                    </a:cubicBezTo>
                    <a:lnTo>
                      <a:pt x="11049" y="9208"/>
                    </a:lnTo>
                    <a:cubicBezTo>
                      <a:pt x="7542" y="8426"/>
                      <a:pt x="3976" y="7916"/>
                      <a:pt x="440" y="7374"/>
                    </a:cubicBezTo>
                    <a:cubicBezTo>
                      <a:pt x="420" y="7370"/>
                      <a:pt x="400" y="7368"/>
                      <a:pt x="382" y="7368"/>
                    </a:cubicBezTo>
                    <a:cubicBezTo>
                      <a:pt x="99" y="7368"/>
                      <a:pt x="1" y="7803"/>
                      <a:pt x="277" y="7865"/>
                    </a:cubicBezTo>
                    <a:cubicBezTo>
                      <a:pt x="3939" y="8421"/>
                      <a:pt x="7601" y="8944"/>
                      <a:pt x="11198" y="9761"/>
                    </a:cubicBezTo>
                    <a:cubicBezTo>
                      <a:pt x="11221" y="9767"/>
                      <a:pt x="11243" y="9770"/>
                      <a:pt x="11265" y="9770"/>
                    </a:cubicBezTo>
                    <a:cubicBezTo>
                      <a:pt x="11371" y="9770"/>
                      <a:pt x="11465" y="9706"/>
                      <a:pt x="11492" y="9598"/>
                    </a:cubicBezTo>
                    <a:cubicBezTo>
                      <a:pt x="12081" y="6491"/>
                      <a:pt x="12571" y="3385"/>
                      <a:pt x="12866" y="246"/>
                    </a:cubicBezTo>
                    <a:cubicBezTo>
                      <a:pt x="12882" y="83"/>
                      <a:pt x="12768" y="1"/>
                      <a:pt x="1264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83" name="Google Shape;83;p15"/>
              <p:cNvSpPr/>
              <p:nvPr/>
            </p:nvSpPr>
            <p:spPr>
              <a:xfrm>
                <a:off x="6311500" y="3103375"/>
                <a:ext cx="383250" cy="278625"/>
              </a:xfrm>
              <a:custGeom>
                <a:avLst/>
                <a:gdLst/>
                <a:ahLst/>
                <a:cxnLst/>
                <a:rect l="l" t="t" r="r" b="b"/>
                <a:pathLst>
                  <a:path w="15330" h="11145" extrusionOk="0">
                    <a:moveTo>
                      <a:pt x="15026" y="1"/>
                    </a:moveTo>
                    <a:cubicBezTo>
                      <a:pt x="14923" y="1"/>
                      <a:pt x="14820" y="58"/>
                      <a:pt x="14780" y="190"/>
                    </a:cubicBezTo>
                    <a:cubicBezTo>
                      <a:pt x="13658" y="3556"/>
                      <a:pt x="13165" y="7110"/>
                      <a:pt x="12622" y="10606"/>
                    </a:cubicBezTo>
                    <a:lnTo>
                      <a:pt x="12622" y="10606"/>
                    </a:lnTo>
                    <a:cubicBezTo>
                      <a:pt x="8513" y="10339"/>
                      <a:pt x="4404" y="9804"/>
                      <a:pt x="295" y="9804"/>
                    </a:cubicBezTo>
                    <a:cubicBezTo>
                      <a:pt x="1" y="9836"/>
                      <a:pt x="1" y="10294"/>
                      <a:pt x="295" y="10327"/>
                    </a:cubicBezTo>
                    <a:cubicBezTo>
                      <a:pt x="4480" y="10327"/>
                      <a:pt x="8666" y="10850"/>
                      <a:pt x="12851" y="11144"/>
                    </a:cubicBezTo>
                    <a:cubicBezTo>
                      <a:pt x="12949" y="11144"/>
                      <a:pt x="13047" y="11046"/>
                      <a:pt x="13080" y="10948"/>
                    </a:cubicBezTo>
                    <a:cubicBezTo>
                      <a:pt x="13636" y="7384"/>
                      <a:pt x="14126" y="3754"/>
                      <a:pt x="15271" y="321"/>
                    </a:cubicBezTo>
                    <a:cubicBezTo>
                      <a:pt x="15329" y="126"/>
                      <a:pt x="15179" y="1"/>
                      <a:pt x="1502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84" name="Google Shape;84;p15"/>
            <p:cNvGrpSpPr/>
            <p:nvPr/>
          </p:nvGrpSpPr>
          <p:grpSpPr>
            <a:xfrm rot="4398606">
              <a:off x="-2434" y="2904431"/>
              <a:ext cx="1017753" cy="1214156"/>
              <a:chOff x="3711575" y="2879575"/>
              <a:chExt cx="753325" cy="898700"/>
            </a:xfrm>
          </p:grpSpPr>
          <p:sp>
            <p:nvSpPr>
              <p:cNvPr id="85" name="Google Shape;85;p15"/>
              <p:cNvSpPr/>
              <p:nvPr/>
            </p:nvSpPr>
            <p:spPr>
              <a:xfrm>
                <a:off x="3711575" y="2990850"/>
                <a:ext cx="667200" cy="787425"/>
              </a:xfrm>
              <a:custGeom>
                <a:avLst/>
                <a:gdLst/>
                <a:ahLst/>
                <a:cxnLst/>
                <a:rect l="l" t="t" r="r" b="b"/>
                <a:pathLst>
                  <a:path w="26688" h="31497" extrusionOk="0">
                    <a:moveTo>
                      <a:pt x="26340" y="0"/>
                    </a:moveTo>
                    <a:cubicBezTo>
                      <a:pt x="26298" y="0"/>
                      <a:pt x="26253" y="15"/>
                      <a:pt x="26209" y="48"/>
                    </a:cubicBezTo>
                    <a:cubicBezTo>
                      <a:pt x="23756" y="1781"/>
                      <a:pt x="21304" y="3351"/>
                      <a:pt x="19113" y="5378"/>
                    </a:cubicBezTo>
                    <a:cubicBezTo>
                      <a:pt x="17249" y="7144"/>
                      <a:pt x="15549" y="9040"/>
                      <a:pt x="14012" y="11067"/>
                    </a:cubicBezTo>
                    <a:cubicBezTo>
                      <a:pt x="10873" y="15122"/>
                      <a:pt x="8290" y="19569"/>
                      <a:pt x="5478" y="23820"/>
                    </a:cubicBezTo>
                    <a:cubicBezTo>
                      <a:pt x="3843" y="26337"/>
                      <a:pt x="2077" y="28757"/>
                      <a:pt x="148" y="31046"/>
                    </a:cubicBezTo>
                    <a:cubicBezTo>
                      <a:pt x="0" y="31243"/>
                      <a:pt x="169" y="31497"/>
                      <a:pt x="344" y="31497"/>
                    </a:cubicBezTo>
                    <a:cubicBezTo>
                      <a:pt x="402" y="31497"/>
                      <a:pt x="460" y="31470"/>
                      <a:pt x="508" y="31406"/>
                    </a:cubicBezTo>
                    <a:lnTo>
                      <a:pt x="540" y="31406"/>
                    </a:lnTo>
                    <a:cubicBezTo>
                      <a:pt x="7178" y="23558"/>
                      <a:pt x="11265" y="13814"/>
                      <a:pt x="18655" y="6555"/>
                    </a:cubicBezTo>
                    <a:cubicBezTo>
                      <a:pt x="19734" y="5476"/>
                      <a:pt x="20879" y="4462"/>
                      <a:pt x="22121" y="3547"/>
                    </a:cubicBezTo>
                    <a:cubicBezTo>
                      <a:pt x="23527" y="2468"/>
                      <a:pt x="25031" y="1520"/>
                      <a:pt x="26470" y="506"/>
                    </a:cubicBezTo>
                    <a:cubicBezTo>
                      <a:pt x="26687" y="343"/>
                      <a:pt x="26544" y="0"/>
                      <a:pt x="2634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86" name="Google Shape;86;p15"/>
              <p:cNvSpPr/>
              <p:nvPr/>
            </p:nvSpPr>
            <p:spPr>
              <a:xfrm>
                <a:off x="3960350" y="2931500"/>
                <a:ext cx="151250" cy="476475"/>
              </a:xfrm>
              <a:custGeom>
                <a:avLst/>
                <a:gdLst/>
                <a:ahLst/>
                <a:cxnLst/>
                <a:rect l="l" t="t" r="r" b="b"/>
                <a:pathLst>
                  <a:path w="6050" h="19059" extrusionOk="0">
                    <a:moveTo>
                      <a:pt x="5738" y="0"/>
                    </a:moveTo>
                    <a:cubicBezTo>
                      <a:pt x="5638" y="0"/>
                      <a:pt x="5538" y="50"/>
                      <a:pt x="5500" y="166"/>
                    </a:cubicBezTo>
                    <a:cubicBezTo>
                      <a:pt x="4421" y="3207"/>
                      <a:pt x="3080" y="6150"/>
                      <a:pt x="2132" y="9223"/>
                    </a:cubicBezTo>
                    <a:cubicBezTo>
                      <a:pt x="1184" y="12297"/>
                      <a:pt x="824" y="15600"/>
                      <a:pt x="39" y="18739"/>
                    </a:cubicBezTo>
                    <a:cubicBezTo>
                      <a:pt x="0" y="18934"/>
                      <a:pt x="159" y="19059"/>
                      <a:pt x="307" y="19059"/>
                    </a:cubicBezTo>
                    <a:cubicBezTo>
                      <a:pt x="408" y="19059"/>
                      <a:pt x="503" y="19001"/>
                      <a:pt x="530" y="18869"/>
                    </a:cubicBezTo>
                    <a:cubicBezTo>
                      <a:pt x="1314" y="15730"/>
                      <a:pt x="1674" y="12460"/>
                      <a:pt x="2622" y="9354"/>
                    </a:cubicBezTo>
                    <a:cubicBezTo>
                      <a:pt x="3571" y="6215"/>
                      <a:pt x="4911" y="3338"/>
                      <a:pt x="5990" y="297"/>
                    </a:cubicBezTo>
                    <a:cubicBezTo>
                      <a:pt x="6050" y="118"/>
                      <a:pt x="5893" y="0"/>
                      <a:pt x="5738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87" name="Google Shape;87;p15"/>
              <p:cNvSpPr/>
              <p:nvPr/>
            </p:nvSpPr>
            <p:spPr>
              <a:xfrm>
                <a:off x="3965050" y="3140425"/>
                <a:ext cx="445450" cy="274450"/>
              </a:xfrm>
              <a:custGeom>
                <a:avLst/>
                <a:gdLst/>
                <a:ahLst/>
                <a:cxnLst/>
                <a:rect l="l" t="t" r="r" b="b"/>
                <a:pathLst>
                  <a:path w="17818" h="10978" extrusionOk="0">
                    <a:moveTo>
                      <a:pt x="17458" y="1"/>
                    </a:moveTo>
                    <a:cubicBezTo>
                      <a:pt x="17412" y="1"/>
                      <a:pt x="17363" y="15"/>
                      <a:pt x="17312" y="49"/>
                    </a:cubicBezTo>
                    <a:cubicBezTo>
                      <a:pt x="14467" y="1782"/>
                      <a:pt x="11165" y="2501"/>
                      <a:pt x="8189" y="4005"/>
                    </a:cubicBezTo>
                    <a:cubicBezTo>
                      <a:pt x="5116" y="5575"/>
                      <a:pt x="2565" y="8093"/>
                      <a:pt x="178" y="10545"/>
                    </a:cubicBezTo>
                    <a:cubicBezTo>
                      <a:pt x="1" y="10722"/>
                      <a:pt x="177" y="10978"/>
                      <a:pt x="371" y="10978"/>
                    </a:cubicBezTo>
                    <a:cubicBezTo>
                      <a:pt x="428" y="10978"/>
                      <a:pt x="486" y="10956"/>
                      <a:pt x="538" y="10905"/>
                    </a:cubicBezTo>
                    <a:lnTo>
                      <a:pt x="538" y="10872"/>
                    </a:lnTo>
                    <a:cubicBezTo>
                      <a:pt x="2925" y="8420"/>
                      <a:pt x="5508" y="5902"/>
                      <a:pt x="8582" y="4365"/>
                    </a:cubicBezTo>
                    <a:cubicBezTo>
                      <a:pt x="11525" y="2894"/>
                      <a:pt x="14762" y="2207"/>
                      <a:pt x="17574" y="474"/>
                    </a:cubicBezTo>
                    <a:cubicBezTo>
                      <a:pt x="17818" y="338"/>
                      <a:pt x="17680" y="1"/>
                      <a:pt x="1745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88" name="Google Shape;88;p15"/>
              <p:cNvSpPr/>
              <p:nvPr/>
            </p:nvSpPr>
            <p:spPr>
              <a:xfrm>
                <a:off x="4128250" y="2933175"/>
                <a:ext cx="111725" cy="258175"/>
              </a:xfrm>
              <a:custGeom>
                <a:avLst/>
                <a:gdLst/>
                <a:ahLst/>
                <a:cxnLst/>
                <a:rect l="l" t="t" r="r" b="b"/>
                <a:pathLst>
                  <a:path w="4469" h="10327" extrusionOk="0">
                    <a:moveTo>
                      <a:pt x="4136" y="0"/>
                    </a:moveTo>
                    <a:cubicBezTo>
                      <a:pt x="4036" y="0"/>
                      <a:pt x="3943" y="51"/>
                      <a:pt x="3917" y="164"/>
                    </a:cubicBezTo>
                    <a:cubicBezTo>
                      <a:pt x="3394" y="1799"/>
                      <a:pt x="2283" y="3205"/>
                      <a:pt x="1531" y="4742"/>
                    </a:cubicBezTo>
                    <a:cubicBezTo>
                      <a:pt x="713" y="6410"/>
                      <a:pt x="550" y="8241"/>
                      <a:pt x="59" y="10007"/>
                    </a:cubicBezTo>
                    <a:cubicBezTo>
                      <a:pt x="1" y="10201"/>
                      <a:pt x="151" y="10327"/>
                      <a:pt x="303" y="10327"/>
                    </a:cubicBezTo>
                    <a:cubicBezTo>
                      <a:pt x="406" y="10327"/>
                      <a:pt x="510" y="10269"/>
                      <a:pt x="550" y="10137"/>
                    </a:cubicBezTo>
                    <a:cubicBezTo>
                      <a:pt x="1073" y="8306"/>
                      <a:pt x="1236" y="6410"/>
                      <a:pt x="2119" y="4709"/>
                    </a:cubicBezTo>
                    <a:cubicBezTo>
                      <a:pt x="2904" y="3238"/>
                      <a:pt x="3885" y="1897"/>
                      <a:pt x="4408" y="328"/>
                    </a:cubicBezTo>
                    <a:cubicBezTo>
                      <a:pt x="4468" y="127"/>
                      <a:pt x="4294" y="0"/>
                      <a:pt x="4136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89" name="Google Shape;89;p15"/>
              <p:cNvSpPr/>
              <p:nvPr/>
            </p:nvSpPr>
            <p:spPr>
              <a:xfrm>
                <a:off x="4235825" y="3062775"/>
                <a:ext cx="200150" cy="52475"/>
              </a:xfrm>
              <a:custGeom>
                <a:avLst/>
                <a:gdLst/>
                <a:ahLst/>
                <a:cxnLst/>
                <a:rect l="l" t="t" r="r" b="b"/>
                <a:pathLst>
                  <a:path w="8006" h="2099" extrusionOk="0">
                    <a:moveTo>
                      <a:pt x="7659" y="1"/>
                    </a:moveTo>
                    <a:cubicBezTo>
                      <a:pt x="7617" y="1"/>
                      <a:pt x="7572" y="15"/>
                      <a:pt x="7527" y="49"/>
                    </a:cubicBezTo>
                    <a:cubicBezTo>
                      <a:pt x="6481" y="670"/>
                      <a:pt x="5337" y="1128"/>
                      <a:pt x="4160" y="1357"/>
                    </a:cubicBezTo>
                    <a:cubicBezTo>
                      <a:pt x="3611" y="1473"/>
                      <a:pt x="2935" y="1598"/>
                      <a:pt x="2279" y="1598"/>
                    </a:cubicBezTo>
                    <a:cubicBezTo>
                      <a:pt x="1645" y="1598"/>
                      <a:pt x="1029" y="1481"/>
                      <a:pt x="563" y="1128"/>
                    </a:cubicBezTo>
                    <a:cubicBezTo>
                      <a:pt x="504" y="1076"/>
                      <a:pt x="440" y="1054"/>
                      <a:pt x="379" y="1054"/>
                    </a:cubicBezTo>
                    <a:cubicBezTo>
                      <a:pt x="171" y="1054"/>
                      <a:pt x="0" y="1310"/>
                      <a:pt x="203" y="1487"/>
                    </a:cubicBezTo>
                    <a:cubicBezTo>
                      <a:pt x="796" y="1950"/>
                      <a:pt x="1546" y="2099"/>
                      <a:pt x="2304" y="2099"/>
                    </a:cubicBezTo>
                    <a:cubicBezTo>
                      <a:pt x="2885" y="2099"/>
                      <a:pt x="3471" y="2012"/>
                      <a:pt x="3996" y="1912"/>
                    </a:cubicBezTo>
                    <a:cubicBezTo>
                      <a:pt x="5337" y="1683"/>
                      <a:pt x="6645" y="1193"/>
                      <a:pt x="7789" y="474"/>
                    </a:cubicBezTo>
                    <a:cubicBezTo>
                      <a:pt x="8006" y="338"/>
                      <a:pt x="7863" y="1"/>
                      <a:pt x="7659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0" name="Google Shape;90;p15"/>
              <p:cNvSpPr/>
              <p:nvPr/>
            </p:nvSpPr>
            <p:spPr>
              <a:xfrm>
                <a:off x="4285700" y="2902300"/>
                <a:ext cx="70900" cy="150900"/>
              </a:xfrm>
              <a:custGeom>
                <a:avLst/>
                <a:gdLst/>
                <a:ahLst/>
                <a:cxnLst/>
                <a:rect l="l" t="t" r="r" b="b"/>
                <a:pathLst>
                  <a:path w="2836" h="6036" extrusionOk="0">
                    <a:moveTo>
                      <a:pt x="2491" y="0"/>
                    </a:moveTo>
                    <a:cubicBezTo>
                      <a:pt x="2434" y="0"/>
                      <a:pt x="2376" y="27"/>
                      <a:pt x="2328" y="91"/>
                    </a:cubicBezTo>
                    <a:cubicBezTo>
                      <a:pt x="1641" y="876"/>
                      <a:pt x="1118" y="1792"/>
                      <a:pt x="759" y="2740"/>
                    </a:cubicBezTo>
                    <a:cubicBezTo>
                      <a:pt x="432" y="3721"/>
                      <a:pt x="170" y="4702"/>
                      <a:pt x="39" y="5716"/>
                    </a:cubicBezTo>
                    <a:cubicBezTo>
                      <a:pt x="0" y="5910"/>
                      <a:pt x="159" y="6036"/>
                      <a:pt x="307" y="6036"/>
                    </a:cubicBezTo>
                    <a:cubicBezTo>
                      <a:pt x="408" y="6036"/>
                      <a:pt x="503" y="5978"/>
                      <a:pt x="530" y="5846"/>
                    </a:cubicBezTo>
                    <a:cubicBezTo>
                      <a:pt x="857" y="3884"/>
                      <a:pt x="1380" y="1988"/>
                      <a:pt x="2688" y="451"/>
                    </a:cubicBezTo>
                    <a:cubicBezTo>
                      <a:pt x="2836" y="254"/>
                      <a:pt x="2667" y="0"/>
                      <a:pt x="2491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1" name="Google Shape;91;p15"/>
              <p:cNvSpPr/>
              <p:nvPr/>
            </p:nvSpPr>
            <p:spPr>
              <a:xfrm>
                <a:off x="4068400" y="2918450"/>
                <a:ext cx="58050" cy="45000"/>
              </a:xfrm>
              <a:custGeom>
                <a:avLst/>
                <a:gdLst/>
                <a:ahLst/>
                <a:cxnLst/>
                <a:rect l="l" t="t" r="r" b="b"/>
                <a:pathLst>
                  <a:path w="2322" h="1800" extrusionOk="0">
                    <a:moveTo>
                      <a:pt x="1208" y="1"/>
                    </a:moveTo>
                    <a:cubicBezTo>
                      <a:pt x="1198" y="1"/>
                      <a:pt x="1188" y="1"/>
                      <a:pt x="1178" y="1"/>
                    </a:cubicBezTo>
                    <a:cubicBezTo>
                      <a:pt x="1" y="1"/>
                      <a:pt x="33" y="1800"/>
                      <a:pt x="1178" y="1800"/>
                    </a:cubicBezTo>
                    <a:cubicBezTo>
                      <a:pt x="2280" y="1767"/>
                      <a:pt x="2322" y="1"/>
                      <a:pt x="1208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2" name="Google Shape;92;p15"/>
              <p:cNvSpPr/>
              <p:nvPr/>
            </p:nvSpPr>
            <p:spPr>
              <a:xfrm>
                <a:off x="4202475" y="2907850"/>
                <a:ext cx="58050" cy="44975"/>
              </a:xfrm>
              <a:custGeom>
                <a:avLst/>
                <a:gdLst/>
                <a:ahLst/>
                <a:cxnLst/>
                <a:rect l="l" t="t" r="r" b="b"/>
                <a:pathLst>
                  <a:path w="2322" h="1799" extrusionOk="0">
                    <a:moveTo>
                      <a:pt x="1177" y="0"/>
                    </a:moveTo>
                    <a:cubicBezTo>
                      <a:pt x="0" y="0"/>
                      <a:pt x="33" y="1799"/>
                      <a:pt x="1177" y="1799"/>
                    </a:cubicBezTo>
                    <a:cubicBezTo>
                      <a:pt x="2322" y="1799"/>
                      <a:pt x="2322" y="0"/>
                      <a:pt x="1177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3" name="Google Shape;93;p15"/>
              <p:cNvSpPr/>
              <p:nvPr/>
            </p:nvSpPr>
            <p:spPr>
              <a:xfrm>
                <a:off x="4312850" y="2879575"/>
                <a:ext cx="67125" cy="48750"/>
              </a:xfrm>
              <a:custGeom>
                <a:avLst/>
                <a:gdLst/>
                <a:ahLst/>
                <a:cxnLst/>
                <a:rect l="l" t="t" r="r" b="b"/>
                <a:pathLst>
                  <a:path w="2685" h="1950" extrusionOk="0">
                    <a:moveTo>
                      <a:pt x="1299" y="1"/>
                    </a:moveTo>
                    <a:cubicBezTo>
                      <a:pt x="601" y="1"/>
                      <a:pt x="1" y="904"/>
                      <a:pt x="653" y="1556"/>
                    </a:cubicBezTo>
                    <a:lnTo>
                      <a:pt x="784" y="1687"/>
                    </a:lnTo>
                    <a:cubicBezTo>
                      <a:pt x="976" y="1872"/>
                      <a:pt x="1189" y="1950"/>
                      <a:pt x="1392" y="1950"/>
                    </a:cubicBezTo>
                    <a:cubicBezTo>
                      <a:pt x="2089" y="1950"/>
                      <a:pt x="2685" y="1037"/>
                      <a:pt x="2027" y="379"/>
                    </a:cubicBezTo>
                    <a:lnTo>
                      <a:pt x="1929" y="281"/>
                    </a:lnTo>
                    <a:cubicBezTo>
                      <a:pt x="1731" y="83"/>
                      <a:pt x="1511" y="1"/>
                      <a:pt x="1299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4" name="Google Shape;94;p15"/>
              <p:cNvSpPr/>
              <p:nvPr/>
            </p:nvSpPr>
            <p:spPr>
              <a:xfrm>
                <a:off x="4352875" y="2969150"/>
                <a:ext cx="58075" cy="44975"/>
              </a:xfrm>
              <a:custGeom>
                <a:avLst/>
                <a:gdLst/>
                <a:ahLst/>
                <a:cxnLst/>
                <a:rect l="l" t="t" r="r" b="b"/>
                <a:pathLst>
                  <a:path w="2323" h="1799" extrusionOk="0">
                    <a:moveTo>
                      <a:pt x="1145" y="1"/>
                    </a:moveTo>
                    <a:cubicBezTo>
                      <a:pt x="1" y="1"/>
                      <a:pt x="1" y="1799"/>
                      <a:pt x="1145" y="1799"/>
                    </a:cubicBezTo>
                    <a:cubicBezTo>
                      <a:pt x="2290" y="1799"/>
                      <a:pt x="2322" y="1"/>
                      <a:pt x="1145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5" name="Google Shape;95;p15"/>
              <p:cNvSpPr/>
              <p:nvPr/>
            </p:nvSpPr>
            <p:spPr>
              <a:xfrm>
                <a:off x="4407100" y="3037800"/>
                <a:ext cx="57800" cy="44200"/>
              </a:xfrm>
              <a:custGeom>
                <a:avLst/>
                <a:gdLst/>
                <a:ahLst/>
                <a:cxnLst/>
                <a:rect l="l" t="t" r="r" b="b"/>
                <a:pathLst>
                  <a:path w="2312" h="1768" extrusionOk="0">
                    <a:moveTo>
                      <a:pt x="1198" y="1"/>
                    </a:moveTo>
                    <a:cubicBezTo>
                      <a:pt x="1187" y="1"/>
                      <a:pt x="1177" y="1"/>
                      <a:pt x="1167" y="1"/>
                    </a:cubicBezTo>
                    <a:cubicBezTo>
                      <a:pt x="0" y="1"/>
                      <a:pt x="22" y="1767"/>
                      <a:pt x="1136" y="1767"/>
                    </a:cubicBezTo>
                    <a:cubicBezTo>
                      <a:pt x="1146" y="1767"/>
                      <a:pt x="1157" y="1767"/>
                      <a:pt x="1167" y="1767"/>
                    </a:cubicBezTo>
                    <a:cubicBezTo>
                      <a:pt x="2301" y="1767"/>
                      <a:pt x="2311" y="1"/>
                      <a:pt x="1198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6" name="Google Shape;96;p15"/>
              <p:cNvSpPr/>
              <p:nvPr/>
            </p:nvSpPr>
            <p:spPr>
              <a:xfrm>
                <a:off x="4375225" y="3127725"/>
                <a:ext cx="58350" cy="44200"/>
              </a:xfrm>
              <a:custGeom>
                <a:avLst/>
                <a:gdLst/>
                <a:ahLst/>
                <a:cxnLst/>
                <a:rect l="l" t="t" r="r" b="b"/>
                <a:pathLst>
                  <a:path w="2334" h="1768" extrusionOk="0">
                    <a:moveTo>
                      <a:pt x="1197" y="1"/>
                    </a:moveTo>
                    <a:cubicBezTo>
                      <a:pt x="1187" y="1"/>
                      <a:pt x="1177" y="1"/>
                      <a:pt x="1167" y="1"/>
                    </a:cubicBezTo>
                    <a:cubicBezTo>
                      <a:pt x="0" y="1"/>
                      <a:pt x="22" y="1767"/>
                      <a:pt x="1136" y="1767"/>
                    </a:cubicBezTo>
                    <a:cubicBezTo>
                      <a:pt x="1146" y="1767"/>
                      <a:pt x="1156" y="1767"/>
                      <a:pt x="1167" y="1767"/>
                    </a:cubicBezTo>
                    <a:cubicBezTo>
                      <a:pt x="2333" y="1767"/>
                      <a:pt x="2312" y="1"/>
                      <a:pt x="1197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7" name="Google Shape;97;p15"/>
              <p:cNvSpPr/>
              <p:nvPr/>
            </p:nvSpPr>
            <p:spPr>
              <a:xfrm>
                <a:off x="4267050" y="3027175"/>
                <a:ext cx="58050" cy="44200"/>
              </a:xfrm>
              <a:custGeom>
                <a:avLst/>
                <a:gdLst/>
                <a:ahLst/>
                <a:cxnLst/>
                <a:rect l="l" t="t" r="r" b="b"/>
                <a:pathLst>
                  <a:path w="2322" h="1768" extrusionOk="0">
                    <a:moveTo>
                      <a:pt x="1176" y="1"/>
                    </a:moveTo>
                    <a:cubicBezTo>
                      <a:pt x="1166" y="1"/>
                      <a:pt x="1155" y="1"/>
                      <a:pt x="1145" y="1"/>
                    </a:cubicBezTo>
                    <a:cubicBezTo>
                      <a:pt x="11" y="1"/>
                      <a:pt x="0" y="1767"/>
                      <a:pt x="1114" y="1767"/>
                    </a:cubicBezTo>
                    <a:cubicBezTo>
                      <a:pt x="1124" y="1767"/>
                      <a:pt x="1135" y="1767"/>
                      <a:pt x="1145" y="1767"/>
                    </a:cubicBezTo>
                    <a:cubicBezTo>
                      <a:pt x="2279" y="1767"/>
                      <a:pt x="2321" y="1"/>
                      <a:pt x="1176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98" name="Google Shape;98;p15"/>
            <p:cNvGrpSpPr/>
            <p:nvPr/>
          </p:nvGrpSpPr>
          <p:grpSpPr>
            <a:xfrm>
              <a:off x="743200" y="2185888"/>
              <a:ext cx="113650" cy="99750"/>
              <a:chOff x="5042000" y="1255775"/>
              <a:chExt cx="113650" cy="99750"/>
            </a:xfrm>
          </p:grpSpPr>
          <p:sp>
            <p:nvSpPr>
              <p:cNvPr id="99" name="Google Shape;99;p15"/>
              <p:cNvSpPr/>
              <p:nvPr/>
            </p:nvSpPr>
            <p:spPr>
              <a:xfrm>
                <a:off x="5042000" y="1270475"/>
                <a:ext cx="44975" cy="36825"/>
              </a:xfrm>
              <a:custGeom>
                <a:avLst/>
                <a:gdLst/>
                <a:ahLst/>
                <a:cxnLst/>
                <a:rect l="l" t="t" r="r" b="b"/>
                <a:pathLst>
                  <a:path w="1799" h="1473" extrusionOk="0">
                    <a:moveTo>
                      <a:pt x="916" y="1"/>
                    </a:moveTo>
                    <a:cubicBezTo>
                      <a:pt x="0" y="66"/>
                      <a:pt x="0" y="1407"/>
                      <a:pt x="916" y="1472"/>
                    </a:cubicBezTo>
                    <a:cubicBezTo>
                      <a:pt x="1799" y="1407"/>
                      <a:pt x="1799" y="66"/>
                      <a:pt x="91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0" name="Google Shape;100;p15"/>
              <p:cNvSpPr/>
              <p:nvPr/>
            </p:nvSpPr>
            <p:spPr>
              <a:xfrm>
                <a:off x="5110650" y="1255775"/>
                <a:ext cx="45000" cy="36800"/>
              </a:xfrm>
              <a:custGeom>
                <a:avLst/>
                <a:gdLst/>
                <a:ahLst/>
                <a:cxnLst/>
                <a:rect l="l" t="t" r="r" b="b"/>
                <a:pathLst>
                  <a:path w="1800" h="1472" extrusionOk="0">
                    <a:moveTo>
                      <a:pt x="884" y="0"/>
                    </a:moveTo>
                    <a:cubicBezTo>
                      <a:pt x="1" y="66"/>
                      <a:pt x="1" y="1406"/>
                      <a:pt x="884" y="1472"/>
                    </a:cubicBezTo>
                    <a:cubicBezTo>
                      <a:pt x="1799" y="1406"/>
                      <a:pt x="1799" y="66"/>
                      <a:pt x="884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1" name="Google Shape;101;p15"/>
              <p:cNvSpPr/>
              <p:nvPr/>
            </p:nvSpPr>
            <p:spPr>
              <a:xfrm>
                <a:off x="5086150" y="1319525"/>
                <a:ext cx="44975" cy="36000"/>
              </a:xfrm>
              <a:custGeom>
                <a:avLst/>
                <a:gdLst/>
                <a:ahLst/>
                <a:cxnLst/>
                <a:rect l="l" t="t" r="r" b="b"/>
                <a:pathLst>
                  <a:path w="1799" h="1440" extrusionOk="0">
                    <a:moveTo>
                      <a:pt x="883" y="1"/>
                    </a:moveTo>
                    <a:cubicBezTo>
                      <a:pt x="0" y="66"/>
                      <a:pt x="0" y="1374"/>
                      <a:pt x="883" y="1439"/>
                    </a:cubicBezTo>
                    <a:cubicBezTo>
                      <a:pt x="1798" y="1374"/>
                      <a:pt x="1798" y="66"/>
                      <a:pt x="883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102" name="Google Shape;102;p15"/>
            <p:cNvGrpSpPr/>
            <p:nvPr/>
          </p:nvGrpSpPr>
          <p:grpSpPr>
            <a:xfrm>
              <a:off x="1198625" y="2537138"/>
              <a:ext cx="113650" cy="99750"/>
              <a:chOff x="5042000" y="1255775"/>
              <a:chExt cx="113650" cy="99750"/>
            </a:xfrm>
          </p:grpSpPr>
          <p:sp>
            <p:nvSpPr>
              <p:cNvPr id="103" name="Google Shape;103;p15"/>
              <p:cNvSpPr/>
              <p:nvPr/>
            </p:nvSpPr>
            <p:spPr>
              <a:xfrm>
                <a:off x="5042000" y="1270475"/>
                <a:ext cx="44975" cy="36825"/>
              </a:xfrm>
              <a:custGeom>
                <a:avLst/>
                <a:gdLst/>
                <a:ahLst/>
                <a:cxnLst/>
                <a:rect l="l" t="t" r="r" b="b"/>
                <a:pathLst>
                  <a:path w="1799" h="1473" extrusionOk="0">
                    <a:moveTo>
                      <a:pt x="916" y="1"/>
                    </a:moveTo>
                    <a:cubicBezTo>
                      <a:pt x="0" y="66"/>
                      <a:pt x="0" y="1407"/>
                      <a:pt x="916" y="1472"/>
                    </a:cubicBezTo>
                    <a:cubicBezTo>
                      <a:pt x="1799" y="1407"/>
                      <a:pt x="1799" y="66"/>
                      <a:pt x="91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4" name="Google Shape;104;p15"/>
              <p:cNvSpPr/>
              <p:nvPr/>
            </p:nvSpPr>
            <p:spPr>
              <a:xfrm>
                <a:off x="5110650" y="1255775"/>
                <a:ext cx="45000" cy="36800"/>
              </a:xfrm>
              <a:custGeom>
                <a:avLst/>
                <a:gdLst/>
                <a:ahLst/>
                <a:cxnLst/>
                <a:rect l="l" t="t" r="r" b="b"/>
                <a:pathLst>
                  <a:path w="1800" h="1472" extrusionOk="0">
                    <a:moveTo>
                      <a:pt x="884" y="0"/>
                    </a:moveTo>
                    <a:cubicBezTo>
                      <a:pt x="1" y="66"/>
                      <a:pt x="1" y="1406"/>
                      <a:pt x="884" y="1472"/>
                    </a:cubicBezTo>
                    <a:cubicBezTo>
                      <a:pt x="1799" y="1406"/>
                      <a:pt x="1799" y="66"/>
                      <a:pt x="884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5" name="Google Shape;105;p15"/>
              <p:cNvSpPr/>
              <p:nvPr/>
            </p:nvSpPr>
            <p:spPr>
              <a:xfrm>
                <a:off x="5086150" y="1319525"/>
                <a:ext cx="44975" cy="36000"/>
              </a:xfrm>
              <a:custGeom>
                <a:avLst/>
                <a:gdLst/>
                <a:ahLst/>
                <a:cxnLst/>
                <a:rect l="l" t="t" r="r" b="b"/>
                <a:pathLst>
                  <a:path w="1799" h="1440" extrusionOk="0">
                    <a:moveTo>
                      <a:pt x="883" y="1"/>
                    </a:moveTo>
                    <a:cubicBezTo>
                      <a:pt x="0" y="66"/>
                      <a:pt x="0" y="1374"/>
                      <a:pt x="883" y="1439"/>
                    </a:cubicBezTo>
                    <a:cubicBezTo>
                      <a:pt x="1798" y="1374"/>
                      <a:pt x="1798" y="66"/>
                      <a:pt x="883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</p:grpSp>
      <p:grpSp>
        <p:nvGrpSpPr>
          <p:cNvPr id="106" name="Google Shape;106;p15"/>
          <p:cNvGrpSpPr/>
          <p:nvPr/>
        </p:nvGrpSpPr>
        <p:grpSpPr>
          <a:xfrm>
            <a:off x="524730" y="1774876"/>
            <a:ext cx="2681065" cy="3710299"/>
            <a:chOff x="7588862" y="1254957"/>
            <a:chExt cx="2010799" cy="2782724"/>
          </a:xfrm>
        </p:grpSpPr>
        <p:grpSp>
          <p:nvGrpSpPr>
            <p:cNvPr id="107" name="Google Shape;107;p15"/>
            <p:cNvGrpSpPr/>
            <p:nvPr/>
          </p:nvGrpSpPr>
          <p:grpSpPr>
            <a:xfrm rot="-7760581">
              <a:off x="7904694" y="2312488"/>
              <a:ext cx="1194199" cy="1148422"/>
              <a:chOff x="4531600" y="1944475"/>
              <a:chExt cx="956750" cy="920075"/>
            </a:xfrm>
          </p:grpSpPr>
          <p:sp>
            <p:nvSpPr>
              <p:cNvPr id="108" name="Google Shape;108;p15"/>
              <p:cNvSpPr/>
              <p:nvPr/>
            </p:nvSpPr>
            <p:spPr>
              <a:xfrm>
                <a:off x="4531600" y="1944475"/>
                <a:ext cx="956750" cy="920075"/>
              </a:xfrm>
              <a:custGeom>
                <a:avLst/>
                <a:gdLst/>
                <a:ahLst/>
                <a:cxnLst/>
                <a:rect l="l" t="t" r="r" b="b"/>
                <a:pathLst>
                  <a:path w="38270" h="36803" extrusionOk="0">
                    <a:moveTo>
                      <a:pt x="29339" y="1"/>
                    </a:moveTo>
                    <a:cubicBezTo>
                      <a:pt x="25169" y="1"/>
                      <a:pt x="20610" y="6521"/>
                      <a:pt x="18847" y="8911"/>
                    </a:cubicBezTo>
                    <a:cubicBezTo>
                      <a:pt x="16907" y="5903"/>
                      <a:pt x="15466" y="4737"/>
                      <a:pt x="14348" y="4737"/>
                    </a:cubicBezTo>
                    <a:cubicBezTo>
                      <a:pt x="11395" y="4737"/>
                      <a:pt x="10698" y="12874"/>
                      <a:pt x="9037" y="16693"/>
                    </a:cubicBezTo>
                    <a:cubicBezTo>
                      <a:pt x="7029" y="14772"/>
                      <a:pt x="5557" y="13973"/>
                      <a:pt x="4497" y="13973"/>
                    </a:cubicBezTo>
                    <a:cubicBezTo>
                      <a:pt x="0" y="13973"/>
                      <a:pt x="2943" y="28364"/>
                      <a:pt x="4002" y="32519"/>
                    </a:cubicBezTo>
                    <a:lnTo>
                      <a:pt x="4721" y="36802"/>
                    </a:lnTo>
                    <a:cubicBezTo>
                      <a:pt x="9561" y="35363"/>
                      <a:pt x="15185" y="32486"/>
                      <a:pt x="20449" y="32257"/>
                    </a:cubicBezTo>
                    <a:cubicBezTo>
                      <a:pt x="26400" y="32028"/>
                      <a:pt x="36700" y="28595"/>
                      <a:pt x="25942" y="24704"/>
                    </a:cubicBezTo>
                    <a:cubicBezTo>
                      <a:pt x="28231" y="21728"/>
                      <a:pt x="34411" y="21499"/>
                      <a:pt x="36013" y="17837"/>
                    </a:cubicBezTo>
                    <a:cubicBezTo>
                      <a:pt x="38270" y="12802"/>
                      <a:pt x="32580" y="12802"/>
                      <a:pt x="29147" y="12573"/>
                    </a:cubicBezTo>
                    <a:cubicBezTo>
                      <a:pt x="29572" y="9597"/>
                      <a:pt x="35065" y="2763"/>
                      <a:pt x="31174" y="474"/>
                    </a:cubicBezTo>
                    <a:cubicBezTo>
                      <a:pt x="30578" y="147"/>
                      <a:pt x="29963" y="1"/>
                      <a:pt x="29339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9" name="Google Shape;109;p15"/>
              <p:cNvSpPr/>
              <p:nvPr/>
            </p:nvSpPr>
            <p:spPr>
              <a:xfrm>
                <a:off x="4656300" y="2089375"/>
                <a:ext cx="594325" cy="749875"/>
              </a:xfrm>
              <a:custGeom>
                <a:avLst/>
                <a:gdLst/>
                <a:ahLst/>
                <a:cxnLst/>
                <a:rect l="l" t="t" r="r" b="b"/>
                <a:pathLst>
                  <a:path w="23773" h="29995" extrusionOk="0">
                    <a:moveTo>
                      <a:pt x="23394" y="0"/>
                    </a:moveTo>
                    <a:cubicBezTo>
                      <a:pt x="23333" y="0"/>
                      <a:pt x="23270" y="22"/>
                      <a:pt x="23211" y="74"/>
                    </a:cubicBezTo>
                    <a:cubicBezTo>
                      <a:pt x="19254" y="3638"/>
                      <a:pt x="16475" y="8248"/>
                      <a:pt x="13205" y="12401"/>
                    </a:cubicBezTo>
                    <a:cubicBezTo>
                      <a:pt x="10197" y="16161"/>
                      <a:pt x="6665" y="19496"/>
                      <a:pt x="3722" y="23322"/>
                    </a:cubicBezTo>
                    <a:cubicBezTo>
                      <a:pt x="2218" y="25251"/>
                      <a:pt x="812" y="27344"/>
                      <a:pt x="60" y="29698"/>
                    </a:cubicBezTo>
                    <a:cubicBezTo>
                      <a:pt x="1" y="29877"/>
                      <a:pt x="169" y="29995"/>
                      <a:pt x="326" y="29995"/>
                    </a:cubicBezTo>
                    <a:cubicBezTo>
                      <a:pt x="428" y="29995"/>
                      <a:pt x="525" y="29945"/>
                      <a:pt x="551" y="29829"/>
                    </a:cubicBezTo>
                    <a:cubicBezTo>
                      <a:pt x="1205" y="27736"/>
                      <a:pt x="2414" y="25873"/>
                      <a:pt x="3722" y="24140"/>
                    </a:cubicBezTo>
                    <a:cubicBezTo>
                      <a:pt x="5226" y="22145"/>
                      <a:pt x="6894" y="20281"/>
                      <a:pt x="8562" y="18417"/>
                    </a:cubicBezTo>
                    <a:cubicBezTo>
                      <a:pt x="10099" y="16717"/>
                      <a:pt x="11701" y="15049"/>
                      <a:pt x="13139" y="13284"/>
                    </a:cubicBezTo>
                    <a:cubicBezTo>
                      <a:pt x="14774" y="11256"/>
                      <a:pt x="16278" y="9164"/>
                      <a:pt x="17815" y="7071"/>
                    </a:cubicBezTo>
                    <a:cubicBezTo>
                      <a:pt x="19548" y="4717"/>
                      <a:pt x="21379" y="2395"/>
                      <a:pt x="23570" y="433"/>
                    </a:cubicBezTo>
                    <a:cubicBezTo>
                      <a:pt x="23773" y="256"/>
                      <a:pt x="23603" y="0"/>
                      <a:pt x="23394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10" name="Google Shape;110;p15"/>
              <p:cNvSpPr/>
              <p:nvPr/>
            </p:nvSpPr>
            <p:spPr>
              <a:xfrm>
                <a:off x="4720725" y="2518075"/>
                <a:ext cx="225650" cy="190325"/>
              </a:xfrm>
              <a:custGeom>
                <a:avLst/>
                <a:gdLst/>
                <a:ahLst/>
                <a:cxnLst/>
                <a:rect l="l" t="t" r="r" b="b"/>
                <a:pathLst>
                  <a:path w="9026" h="7613" extrusionOk="0">
                    <a:moveTo>
                      <a:pt x="695" y="1"/>
                    </a:moveTo>
                    <a:cubicBezTo>
                      <a:pt x="597" y="1"/>
                      <a:pt x="498" y="58"/>
                      <a:pt x="459" y="190"/>
                    </a:cubicBezTo>
                    <a:cubicBezTo>
                      <a:pt x="1" y="2545"/>
                      <a:pt x="230" y="4964"/>
                      <a:pt x="230" y="7351"/>
                    </a:cubicBezTo>
                    <a:cubicBezTo>
                      <a:pt x="230" y="7482"/>
                      <a:pt x="328" y="7613"/>
                      <a:pt x="491" y="7613"/>
                    </a:cubicBezTo>
                    <a:lnTo>
                      <a:pt x="8699" y="6926"/>
                    </a:lnTo>
                    <a:cubicBezTo>
                      <a:pt x="9016" y="6894"/>
                      <a:pt x="9025" y="6402"/>
                      <a:pt x="8727" y="6402"/>
                    </a:cubicBezTo>
                    <a:cubicBezTo>
                      <a:pt x="8718" y="6402"/>
                      <a:pt x="8709" y="6402"/>
                      <a:pt x="8699" y="6403"/>
                    </a:cubicBezTo>
                    <a:lnTo>
                      <a:pt x="719" y="7071"/>
                    </a:lnTo>
                    <a:lnTo>
                      <a:pt x="719" y="7071"/>
                    </a:lnTo>
                    <a:cubicBezTo>
                      <a:pt x="706" y="4810"/>
                      <a:pt x="541" y="2550"/>
                      <a:pt x="949" y="321"/>
                    </a:cubicBezTo>
                    <a:cubicBezTo>
                      <a:pt x="988" y="126"/>
                      <a:pt x="841" y="1"/>
                      <a:pt x="69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11" name="Google Shape;111;p15"/>
              <p:cNvSpPr/>
              <p:nvPr/>
            </p:nvSpPr>
            <p:spPr>
              <a:xfrm>
                <a:off x="4845150" y="2336650"/>
                <a:ext cx="256850" cy="217375"/>
              </a:xfrm>
              <a:custGeom>
                <a:avLst/>
                <a:gdLst/>
                <a:ahLst/>
                <a:cxnLst/>
                <a:rect l="l" t="t" r="r" b="b"/>
                <a:pathLst>
                  <a:path w="10274" h="8695" extrusionOk="0">
                    <a:moveTo>
                      <a:pt x="1220" y="0"/>
                    </a:moveTo>
                    <a:cubicBezTo>
                      <a:pt x="1106" y="0"/>
                      <a:pt x="991" y="74"/>
                      <a:pt x="975" y="221"/>
                    </a:cubicBezTo>
                    <a:cubicBezTo>
                      <a:pt x="975" y="2935"/>
                      <a:pt x="975" y="5747"/>
                      <a:pt x="59" y="8396"/>
                    </a:cubicBezTo>
                    <a:cubicBezTo>
                      <a:pt x="1" y="8572"/>
                      <a:pt x="153" y="8695"/>
                      <a:pt x="326" y="8695"/>
                    </a:cubicBezTo>
                    <a:cubicBezTo>
                      <a:pt x="346" y="8695"/>
                      <a:pt x="366" y="8693"/>
                      <a:pt x="386" y="8690"/>
                    </a:cubicBezTo>
                    <a:cubicBezTo>
                      <a:pt x="3558" y="8232"/>
                      <a:pt x="6828" y="8298"/>
                      <a:pt x="9967" y="7545"/>
                    </a:cubicBezTo>
                    <a:cubicBezTo>
                      <a:pt x="10274" y="7484"/>
                      <a:pt x="10178" y="7049"/>
                      <a:pt x="9895" y="7049"/>
                    </a:cubicBezTo>
                    <a:cubicBezTo>
                      <a:pt x="9876" y="7049"/>
                      <a:pt x="9857" y="7051"/>
                      <a:pt x="9836" y="7055"/>
                    </a:cubicBezTo>
                    <a:cubicBezTo>
                      <a:pt x="6847" y="7740"/>
                      <a:pt x="3739" y="7743"/>
                      <a:pt x="682" y="8137"/>
                    </a:cubicBezTo>
                    <a:lnTo>
                      <a:pt x="682" y="8137"/>
                    </a:lnTo>
                    <a:cubicBezTo>
                      <a:pt x="1495" y="5597"/>
                      <a:pt x="1465" y="2865"/>
                      <a:pt x="1465" y="221"/>
                    </a:cubicBezTo>
                    <a:cubicBezTo>
                      <a:pt x="1449" y="74"/>
                      <a:pt x="1335" y="0"/>
                      <a:pt x="122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12" name="Google Shape;112;p15"/>
              <p:cNvSpPr/>
              <p:nvPr/>
            </p:nvSpPr>
            <p:spPr>
              <a:xfrm>
                <a:off x="5001125" y="2227300"/>
                <a:ext cx="151575" cy="149350"/>
              </a:xfrm>
              <a:custGeom>
                <a:avLst/>
                <a:gdLst/>
                <a:ahLst/>
                <a:cxnLst/>
                <a:rect l="l" t="t" r="r" b="b"/>
                <a:pathLst>
                  <a:path w="6063" h="5974" extrusionOk="0">
                    <a:moveTo>
                      <a:pt x="699" y="1"/>
                    </a:moveTo>
                    <a:cubicBezTo>
                      <a:pt x="581" y="1"/>
                      <a:pt x="458" y="83"/>
                      <a:pt x="425" y="246"/>
                    </a:cubicBezTo>
                    <a:cubicBezTo>
                      <a:pt x="425" y="2077"/>
                      <a:pt x="0" y="3876"/>
                      <a:pt x="197" y="5707"/>
                    </a:cubicBezTo>
                    <a:cubicBezTo>
                      <a:pt x="197" y="5853"/>
                      <a:pt x="328" y="5973"/>
                      <a:pt x="473" y="5973"/>
                    </a:cubicBezTo>
                    <a:cubicBezTo>
                      <a:pt x="489" y="5973"/>
                      <a:pt x="507" y="5972"/>
                      <a:pt x="524" y="5968"/>
                    </a:cubicBezTo>
                    <a:cubicBezTo>
                      <a:pt x="2289" y="5739"/>
                      <a:pt x="4088" y="5968"/>
                      <a:pt x="5788" y="5511"/>
                    </a:cubicBezTo>
                    <a:cubicBezTo>
                      <a:pt x="6063" y="5419"/>
                      <a:pt x="5967" y="5014"/>
                      <a:pt x="5713" y="5014"/>
                    </a:cubicBezTo>
                    <a:cubicBezTo>
                      <a:pt x="5695" y="5014"/>
                      <a:pt x="5677" y="5016"/>
                      <a:pt x="5657" y="5020"/>
                    </a:cubicBezTo>
                    <a:cubicBezTo>
                      <a:pt x="4054" y="5452"/>
                      <a:pt x="2335" y="5273"/>
                      <a:pt x="691" y="5443"/>
                    </a:cubicBezTo>
                    <a:lnTo>
                      <a:pt x="691" y="5443"/>
                    </a:lnTo>
                    <a:cubicBezTo>
                      <a:pt x="534" y="3703"/>
                      <a:pt x="949" y="1989"/>
                      <a:pt x="949" y="246"/>
                    </a:cubicBezTo>
                    <a:cubicBezTo>
                      <a:pt x="932" y="83"/>
                      <a:pt x="818" y="1"/>
                      <a:pt x="69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13" name="Google Shape;113;p15"/>
              <p:cNvSpPr/>
              <p:nvPr/>
            </p:nvSpPr>
            <p:spPr>
              <a:xfrm>
                <a:off x="5113925" y="2118350"/>
                <a:ext cx="106300" cy="121350"/>
              </a:xfrm>
              <a:custGeom>
                <a:avLst/>
                <a:gdLst/>
                <a:ahLst/>
                <a:cxnLst/>
                <a:rect l="l" t="t" r="r" b="b"/>
                <a:pathLst>
                  <a:path w="4252" h="4854" extrusionOk="0">
                    <a:moveTo>
                      <a:pt x="723" y="1"/>
                    </a:moveTo>
                    <a:cubicBezTo>
                      <a:pt x="625" y="1"/>
                      <a:pt x="537" y="58"/>
                      <a:pt x="524" y="190"/>
                    </a:cubicBezTo>
                    <a:cubicBezTo>
                      <a:pt x="295" y="1531"/>
                      <a:pt x="262" y="2937"/>
                      <a:pt x="66" y="4310"/>
                    </a:cubicBezTo>
                    <a:cubicBezTo>
                      <a:pt x="1" y="4441"/>
                      <a:pt x="99" y="4571"/>
                      <a:pt x="230" y="4604"/>
                    </a:cubicBezTo>
                    <a:cubicBezTo>
                      <a:pt x="1213" y="4759"/>
                      <a:pt x="2196" y="4853"/>
                      <a:pt x="3179" y="4853"/>
                    </a:cubicBezTo>
                    <a:cubicBezTo>
                      <a:pt x="3439" y="4853"/>
                      <a:pt x="3698" y="4847"/>
                      <a:pt x="3957" y="4833"/>
                    </a:cubicBezTo>
                    <a:cubicBezTo>
                      <a:pt x="4252" y="4800"/>
                      <a:pt x="4252" y="4375"/>
                      <a:pt x="3957" y="4343"/>
                    </a:cubicBezTo>
                    <a:cubicBezTo>
                      <a:pt x="3761" y="4348"/>
                      <a:pt x="3565" y="4351"/>
                      <a:pt x="3368" y="4351"/>
                    </a:cubicBezTo>
                    <a:cubicBezTo>
                      <a:pt x="2436" y="4351"/>
                      <a:pt x="1507" y="4289"/>
                      <a:pt x="596" y="4151"/>
                    </a:cubicBezTo>
                    <a:lnTo>
                      <a:pt x="596" y="4151"/>
                    </a:lnTo>
                    <a:cubicBezTo>
                      <a:pt x="758" y="2874"/>
                      <a:pt x="802" y="1598"/>
                      <a:pt x="1014" y="321"/>
                    </a:cubicBezTo>
                    <a:cubicBezTo>
                      <a:pt x="1034" y="126"/>
                      <a:pt x="867" y="1"/>
                      <a:pt x="723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sp>
          <p:nvSpPr>
            <p:cNvPr id="114" name="Google Shape;114;p15"/>
            <p:cNvSpPr/>
            <p:nvPr/>
          </p:nvSpPr>
          <p:spPr>
            <a:xfrm rot="-7184026" flipH="1">
              <a:off x="8203990" y="2326500"/>
              <a:ext cx="750217" cy="1852256"/>
            </a:xfrm>
            <a:custGeom>
              <a:avLst/>
              <a:gdLst/>
              <a:ahLst/>
              <a:cxnLst/>
              <a:rect l="l" t="t" r="r" b="b"/>
              <a:pathLst>
                <a:path w="10922" h="26966" extrusionOk="0">
                  <a:moveTo>
                    <a:pt x="2600" y="0"/>
                  </a:moveTo>
                  <a:cubicBezTo>
                    <a:pt x="2346" y="0"/>
                    <a:pt x="2086" y="76"/>
                    <a:pt x="1832" y="253"/>
                  </a:cubicBezTo>
                  <a:cubicBezTo>
                    <a:pt x="1" y="1528"/>
                    <a:pt x="3401" y="5223"/>
                    <a:pt x="4513" y="6139"/>
                  </a:cubicBezTo>
                  <a:cubicBezTo>
                    <a:pt x="4546" y="6139"/>
                    <a:pt x="4546" y="6171"/>
                    <a:pt x="4578" y="6171"/>
                  </a:cubicBezTo>
                  <a:cubicBezTo>
                    <a:pt x="4905" y="7152"/>
                    <a:pt x="5232" y="8133"/>
                    <a:pt x="5494" y="9114"/>
                  </a:cubicBezTo>
                  <a:cubicBezTo>
                    <a:pt x="4685" y="8044"/>
                    <a:pt x="3272" y="6495"/>
                    <a:pt x="2169" y="6495"/>
                  </a:cubicBezTo>
                  <a:cubicBezTo>
                    <a:pt x="1890" y="6495"/>
                    <a:pt x="1631" y="6594"/>
                    <a:pt x="1407" y="6825"/>
                  </a:cubicBezTo>
                  <a:cubicBezTo>
                    <a:pt x="622" y="7675"/>
                    <a:pt x="1374" y="8820"/>
                    <a:pt x="2126" y="9278"/>
                  </a:cubicBezTo>
                  <a:cubicBezTo>
                    <a:pt x="3238" y="9932"/>
                    <a:pt x="4448" y="10389"/>
                    <a:pt x="5690" y="10618"/>
                  </a:cubicBezTo>
                  <a:lnTo>
                    <a:pt x="5886" y="10618"/>
                  </a:lnTo>
                  <a:cubicBezTo>
                    <a:pt x="6213" y="11992"/>
                    <a:pt x="6442" y="13430"/>
                    <a:pt x="6540" y="14869"/>
                  </a:cubicBezTo>
                  <a:lnTo>
                    <a:pt x="6540" y="14934"/>
                  </a:lnTo>
                  <a:cubicBezTo>
                    <a:pt x="6030" y="14012"/>
                    <a:pt x="5268" y="12800"/>
                    <a:pt x="4561" y="12800"/>
                  </a:cubicBezTo>
                  <a:cubicBezTo>
                    <a:pt x="4316" y="12800"/>
                    <a:pt x="4078" y="12946"/>
                    <a:pt x="3859" y="13299"/>
                  </a:cubicBezTo>
                  <a:cubicBezTo>
                    <a:pt x="3009" y="14705"/>
                    <a:pt x="5494" y="16177"/>
                    <a:pt x="6508" y="16798"/>
                  </a:cubicBezTo>
                  <a:cubicBezTo>
                    <a:pt x="6475" y="17648"/>
                    <a:pt x="6410" y="18498"/>
                    <a:pt x="6279" y="19316"/>
                  </a:cubicBezTo>
                  <a:cubicBezTo>
                    <a:pt x="6246" y="18858"/>
                    <a:pt x="6115" y="18400"/>
                    <a:pt x="5854" y="18008"/>
                  </a:cubicBezTo>
                  <a:cubicBezTo>
                    <a:pt x="5664" y="17734"/>
                    <a:pt x="5215" y="17486"/>
                    <a:pt x="4824" y="17486"/>
                  </a:cubicBezTo>
                  <a:cubicBezTo>
                    <a:pt x="4609" y="17486"/>
                    <a:pt x="4412" y="17561"/>
                    <a:pt x="4284" y="17746"/>
                  </a:cubicBezTo>
                  <a:cubicBezTo>
                    <a:pt x="3892" y="18270"/>
                    <a:pt x="4415" y="19054"/>
                    <a:pt x="4677" y="19512"/>
                  </a:cubicBezTo>
                  <a:cubicBezTo>
                    <a:pt x="5004" y="20068"/>
                    <a:pt x="5429" y="20591"/>
                    <a:pt x="5886" y="21049"/>
                  </a:cubicBezTo>
                  <a:cubicBezTo>
                    <a:pt x="5919" y="21049"/>
                    <a:pt x="5952" y="21082"/>
                    <a:pt x="6017" y="21082"/>
                  </a:cubicBezTo>
                  <a:cubicBezTo>
                    <a:pt x="5658" y="22913"/>
                    <a:pt x="5200" y="24744"/>
                    <a:pt x="4807" y="26608"/>
                  </a:cubicBezTo>
                  <a:cubicBezTo>
                    <a:pt x="4769" y="26821"/>
                    <a:pt x="4949" y="26966"/>
                    <a:pt x="5122" y="26966"/>
                  </a:cubicBezTo>
                  <a:cubicBezTo>
                    <a:pt x="5241" y="26966"/>
                    <a:pt x="5356" y="26898"/>
                    <a:pt x="5396" y="26738"/>
                  </a:cubicBezTo>
                  <a:cubicBezTo>
                    <a:pt x="5952" y="24090"/>
                    <a:pt x="6704" y="21441"/>
                    <a:pt x="7031" y="18760"/>
                  </a:cubicBezTo>
                  <a:cubicBezTo>
                    <a:pt x="7069" y="18798"/>
                    <a:pt x="7119" y="18814"/>
                    <a:pt x="7173" y="18814"/>
                  </a:cubicBezTo>
                  <a:cubicBezTo>
                    <a:pt x="7211" y="18814"/>
                    <a:pt x="7252" y="18806"/>
                    <a:pt x="7292" y="18793"/>
                  </a:cubicBezTo>
                  <a:cubicBezTo>
                    <a:pt x="8110" y="18466"/>
                    <a:pt x="10889" y="18400"/>
                    <a:pt x="10399" y="16896"/>
                  </a:cubicBezTo>
                  <a:cubicBezTo>
                    <a:pt x="10239" y="16347"/>
                    <a:pt x="9726" y="16022"/>
                    <a:pt x="9198" y="16022"/>
                  </a:cubicBezTo>
                  <a:cubicBezTo>
                    <a:pt x="8971" y="16022"/>
                    <a:pt x="8741" y="16082"/>
                    <a:pt x="8535" y="16210"/>
                  </a:cubicBezTo>
                  <a:cubicBezTo>
                    <a:pt x="8012" y="16537"/>
                    <a:pt x="7521" y="16962"/>
                    <a:pt x="7129" y="17452"/>
                  </a:cubicBezTo>
                  <a:cubicBezTo>
                    <a:pt x="7194" y="16602"/>
                    <a:pt x="7194" y="15752"/>
                    <a:pt x="7129" y="14902"/>
                  </a:cubicBezTo>
                  <a:cubicBezTo>
                    <a:pt x="7129" y="14640"/>
                    <a:pt x="7096" y="14379"/>
                    <a:pt x="7064" y="14150"/>
                  </a:cubicBezTo>
                  <a:lnTo>
                    <a:pt x="7096" y="14150"/>
                  </a:lnTo>
                  <a:cubicBezTo>
                    <a:pt x="8470" y="13757"/>
                    <a:pt x="10922" y="9735"/>
                    <a:pt x="8698" y="9081"/>
                  </a:cubicBezTo>
                  <a:cubicBezTo>
                    <a:pt x="8628" y="9063"/>
                    <a:pt x="8560" y="9054"/>
                    <a:pt x="8494" y="9054"/>
                  </a:cubicBezTo>
                  <a:cubicBezTo>
                    <a:pt x="7518" y="9054"/>
                    <a:pt x="7018" y="11008"/>
                    <a:pt x="6835" y="12417"/>
                  </a:cubicBezTo>
                  <a:cubicBezTo>
                    <a:pt x="6671" y="11370"/>
                    <a:pt x="6442" y="10357"/>
                    <a:pt x="6181" y="9343"/>
                  </a:cubicBezTo>
                  <a:cubicBezTo>
                    <a:pt x="7096" y="8689"/>
                    <a:pt x="9156" y="4896"/>
                    <a:pt x="7064" y="4504"/>
                  </a:cubicBezTo>
                  <a:cubicBezTo>
                    <a:pt x="7008" y="4494"/>
                    <a:pt x="6955" y="4489"/>
                    <a:pt x="6903" y="4489"/>
                  </a:cubicBezTo>
                  <a:cubicBezTo>
                    <a:pt x="5920" y="4489"/>
                    <a:pt x="5625" y="6209"/>
                    <a:pt x="5625" y="7545"/>
                  </a:cubicBezTo>
                  <a:cubicBezTo>
                    <a:pt x="5461" y="6989"/>
                    <a:pt x="5298" y="6433"/>
                    <a:pt x="5102" y="5877"/>
                  </a:cubicBezTo>
                  <a:cubicBezTo>
                    <a:pt x="5232" y="4438"/>
                    <a:pt x="5134" y="2803"/>
                    <a:pt x="4513" y="1495"/>
                  </a:cubicBezTo>
                  <a:cubicBezTo>
                    <a:pt x="4188" y="796"/>
                    <a:pt x="3424" y="0"/>
                    <a:pt x="260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115" name="Google Shape;115;p15"/>
            <p:cNvGrpSpPr/>
            <p:nvPr/>
          </p:nvGrpSpPr>
          <p:grpSpPr>
            <a:xfrm rot="-1110331">
              <a:off x="8152884" y="1407056"/>
              <a:ext cx="1221803" cy="1616571"/>
              <a:chOff x="5908250" y="536500"/>
              <a:chExt cx="793200" cy="1049550"/>
            </a:xfrm>
          </p:grpSpPr>
          <p:sp>
            <p:nvSpPr>
              <p:cNvPr id="116" name="Google Shape;116;p15"/>
              <p:cNvSpPr/>
              <p:nvPr/>
            </p:nvSpPr>
            <p:spPr>
              <a:xfrm>
                <a:off x="5908250" y="536500"/>
                <a:ext cx="793200" cy="1049550"/>
              </a:xfrm>
              <a:custGeom>
                <a:avLst/>
                <a:gdLst/>
                <a:ahLst/>
                <a:cxnLst/>
                <a:rect l="l" t="t" r="r" b="b"/>
                <a:pathLst>
                  <a:path w="31728" h="41982" extrusionOk="0">
                    <a:moveTo>
                      <a:pt x="16927" y="1"/>
                    </a:moveTo>
                    <a:cubicBezTo>
                      <a:pt x="14310" y="1"/>
                      <a:pt x="14505" y="9137"/>
                      <a:pt x="14267" y="10624"/>
                    </a:cubicBezTo>
                    <a:cubicBezTo>
                      <a:pt x="13167" y="10204"/>
                      <a:pt x="9799" y="4873"/>
                      <a:pt x="8369" y="4873"/>
                    </a:cubicBezTo>
                    <a:cubicBezTo>
                      <a:pt x="8015" y="4873"/>
                      <a:pt x="7779" y="5201"/>
                      <a:pt x="7727" y="6013"/>
                    </a:cubicBezTo>
                    <a:cubicBezTo>
                      <a:pt x="7466" y="9545"/>
                      <a:pt x="15346" y="11441"/>
                      <a:pt x="13711" y="14711"/>
                    </a:cubicBezTo>
                    <a:cubicBezTo>
                      <a:pt x="12345" y="14122"/>
                      <a:pt x="7296" y="10563"/>
                      <a:pt x="4983" y="10563"/>
                    </a:cubicBezTo>
                    <a:cubicBezTo>
                      <a:pt x="4085" y="10563"/>
                      <a:pt x="3600" y="11099"/>
                      <a:pt x="3902" y="12553"/>
                    </a:cubicBezTo>
                    <a:cubicBezTo>
                      <a:pt x="5013" y="16346"/>
                      <a:pt x="14103" y="15528"/>
                      <a:pt x="13809" y="19910"/>
                    </a:cubicBezTo>
                    <a:cubicBezTo>
                      <a:pt x="13768" y="19916"/>
                      <a:pt x="13722" y="19918"/>
                      <a:pt x="13670" y="19918"/>
                    </a:cubicBezTo>
                    <a:cubicBezTo>
                      <a:pt x="12037" y="19918"/>
                      <a:pt x="5249" y="17155"/>
                      <a:pt x="2063" y="17155"/>
                    </a:cubicBezTo>
                    <a:cubicBezTo>
                      <a:pt x="704" y="17155"/>
                      <a:pt x="0" y="17657"/>
                      <a:pt x="632" y="19092"/>
                    </a:cubicBezTo>
                    <a:cubicBezTo>
                      <a:pt x="1743" y="21545"/>
                      <a:pt x="14398" y="21643"/>
                      <a:pt x="13711" y="22362"/>
                    </a:cubicBezTo>
                    <a:cubicBezTo>
                      <a:pt x="13307" y="24200"/>
                      <a:pt x="11759" y="24661"/>
                      <a:pt x="9950" y="24661"/>
                    </a:cubicBezTo>
                    <a:cubicBezTo>
                      <a:pt x="8135" y="24661"/>
                      <a:pt x="6057" y="24197"/>
                      <a:pt x="4610" y="24197"/>
                    </a:cubicBezTo>
                    <a:cubicBezTo>
                      <a:pt x="3651" y="24197"/>
                      <a:pt x="2969" y="24400"/>
                      <a:pt x="2823" y="25076"/>
                    </a:cubicBezTo>
                    <a:cubicBezTo>
                      <a:pt x="2289" y="26806"/>
                      <a:pt x="5980" y="27434"/>
                      <a:pt x="9589" y="27434"/>
                    </a:cubicBezTo>
                    <a:cubicBezTo>
                      <a:pt x="11506" y="27434"/>
                      <a:pt x="13401" y="27256"/>
                      <a:pt x="14627" y="26973"/>
                    </a:cubicBezTo>
                    <a:cubicBezTo>
                      <a:pt x="16262" y="32695"/>
                      <a:pt x="18910" y="39529"/>
                      <a:pt x="24894" y="41981"/>
                    </a:cubicBezTo>
                    <a:lnTo>
                      <a:pt x="28164" y="39496"/>
                    </a:lnTo>
                    <a:cubicBezTo>
                      <a:pt x="21559" y="36226"/>
                      <a:pt x="18027" y="32695"/>
                      <a:pt x="16425" y="26842"/>
                    </a:cubicBezTo>
                    <a:cubicBezTo>
                      <a:pt x="18060" y="26842"/>
                      <a:pt x="31728" y="25894"/>
                      <a:pt x="27346" y="22330"/>
                    </a:cubicBezTo>
                    <a:cubicBezTo>
                      <a:pt x="27084" y="22100"/>
                      <a:pt x="26717" y="22004"/>
                      <a:pt x="26273" y="22004"/>
                    </a:cubicBezTo>
                    <a:cubicBezTo>
                      <a:pt x="24057" y="22004"/>
                      <a:pt x="19940" y="24391"/>
                      <a:pt x="17594" y="24391"/>
                    </a:cubicBezTo>
                    <a:cubicBezTo>
                      <a:pt x="16535" y="24391"/>
                      <a:pt x="15836" y="23905"/>
                      <a:pt x="15836" y="22493"/>
                    </a:cubicBezTo>
                    <a:cubicBezTo>
                      <a:pt x="18550" y="22493"/>
                      <a:pt x="27902" y="21806"/>
                      <a:pt x="28720" y="18537"/>
                    </a:cubicBezTo>
                    <a:cubicBezTo>
                      <a:pt x="28911" y="17448"/>
                      <a:pt x="28425" y="17049"/>
                      <a:pt x="27540" y="17049"/>
                    </a:cubicBezTo>
                    <a:cubicBezTo>
                      <a:pt x="25129" y="17049"/>
                      <a:pt x="19759" y="20008"/>
                      <a:pt x="17091" y="20008"/>
                    </a:cubicBezTo>
                    <a:cubicBezTo>
                      <a:pt x="16563" y="20008"/>
                      <a:pt x="16142" y="19892"/>
                      <a:pt x="15869" y="19616"/>
                    </a:cubicBezTo>
                    <a:cubicBezTo>
                      <a:pt x="13678" y="17458"/>
                      <a:pt x="26790" y="15790"/>
                      <a:pt x="27608" y="13076"/>
                    </a:cubicBezTo>
                    <a:cubicBezTo>
                      <a:pt x="27785" y="12367"/>
                      <a:pt x="27461" y="12094"/>
                      <a:pt x="26817" y="12094"/>
                    </a:cubicBezTo>
                    <a:cubicBezTo>
                      <a:pt x="24684" y="12094"/>
                      <a:pt x="19040" y="15082"/>
                      <a:pt x="16481" y="15082"/>
                    </a:cubicBezTo>
                    <a:cubicBezTo>
                      <a:pt x="16250" y="15082"/>
                      <a:pt x="16045" y="15058"/>
                      <a:pt x="15869" y="15005"/>
                    </a:cubicBezTo>
                    <a:cubicBezTo>
                      <a:pt x="18027" y="12814"/>
                      <a:pt x="27085" y="9414"/>
                      <a:pt x="26790" y="7648"/>
                    </a:cubicBezTo>
                    <a:cubicBezTo>
                      <a:pt x="26596" y="6354"/>
                      <a:pt x="26049" y="5850"/>
                      <a:pt x="25301" y="5850"/>
                    </a:cubicBezTo>
                    <a:cubicBezTo>
                      <a:pt x="22780" y="5850"/>
                      <a:pt x="17980" y="11568"/>
                      <a:pt x="16719" y="11997"/>
                    </a:cubicBezTo>
                    <a:cubicBezTo>
                      <a:pt x="16719" y="9806"/>
                      <a:pt x="20545" y="1926"/>
                      <a:pt x="17798" y="291"/>
                    </a:cubicBezTo>
                    <a:cubicBezTo>
                      <a:pt x="17478" y="92"/>
                      <a:pt x="17188" y="1"/>
                      <a:pt x="1692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17" name="Google Shape;117;p15"/>
              <p:cNvSpPr/>
              <p:nvPr/>
            </p:nvSpPr>
            <p:spPr>
              <a:xfrm>
                <a:off x="6264900" y="578275"/>
                <a:ext cx="308550" cy="982625"/>
              </a:xfrm>
              <a:custGeom>
                <a:avLst/>
                <a:gdLst/>
                <a:ahLst/>
                <a:cxnLst/>
                <a:rect l="l" t="t" r="r" b="b"/>
                <a:pathLst>
                  <a:path w="12342" h="39305" extrusionOk="0">
                    <a:moveTo>
                      <a:pt x="2381" y="0"/>
                    </a:moveTo>
                    <a:cubicBezTo>
                      <a:pt x="2281" y="0"/>
                      <a:pt x="2185" y="57"/>
                      <a:pt x="2159" y="189"/>
                    </a:cubicBezTo>
                    <a:cubicBezTo>
                      <a:pt x="1799" y="2053"/>
                      <a:pt x="1538" y="3917"/>
                      <a:pt x="1407" y="5814"/>
                    </a:cubicBezTo>
                    <a:cubicBezTo>
                      <a:pt x="1309" y="7220"/>
                      <a:pt x="1015" y="8593"/>
                      <a:pt x="818" y="9999"/>
                    </a:cubicBezTo>
                    <a:cubicBezTo>
                      <a:pt x="589" y="11634"/>
                      <a:pt x="426" y="13301"/>
                      <a:pt x="361" y="14969"/>
                    </a:cubicBezTo>
                    <a:cubicBezTo>
                      <a:pt x="1" y="21149"/>
                      <a:pt x="589" y="28179"/>
                      <a:pt x="4906" y="32986"/>
                    </a:cubicBezTo>
                    <a:cubicBezTo>
                      <a:pt x="6966" y="35307"/>
                      <a:pt x="9549" y="37073"/>
                      <a:pt x="11805" y="39231"/>
                    </a:cubicBezTo>
                    <a:cubicBezTo>
                      <a:pt x="11857" y="39283"/>
                      <a:pt x="11915" y="39304"/>
                      <a:pt x="11972" y="39304"/>
                    </a:cubicBezTo>
                    <a:cubicBezTo>
                      <a:pt x="12166" y="39304"/>
                      <a:pt x="12342" y="39049"/>
                      <a:pt x="12165" y="38871"/>
                    </a:cubicBezTo>
                    <a:cubicBezTo>
                      <a:pt x="10235" y="37008"/>
                      <a:pt x="8077" y="35471"/>
                      <a:pt x="6181" y="33607"/>
                    </a:cubicBezTo>
                    <a:cubicBezTo>
                      <a:pt x="5167" y="32626"/>
                      <a:pt x="4284" y="31514"/>
                      <a:pt x="3532" y="30337"/>
                    </a:cubicBezTo>
                    <a:cubicBezTo>
                      <a:pt x="2748" y="28964"/>
                      <a:pt x="2192" y="27525"/>
                      <a:pt x="1799" y="25988"/>
                    </a:cubicBezTo>
                    <a:cubicBezTo>
                      <a:pt x="982" y="22751"/>
                      <a:pt x="655" y="19383"/>
                      <a:pt x="818" y="16048"/>
                    </a:cubicBezTo>
                    <a:cubicBezTo>
                      <a:pt x="851" y="14413"/>
                      <a:pt x="982" y="12778"/>
                      <a:pt x="1178" y="11143"/>
                    </a:cubicBezTo>
                    <a:cubicBezTo>
                      <a:pt x="1374" y="9508"/>
                      <a:pt x="1734" y="7841"/>
                      <a:pt x="1897" y="6173"/>
                    </a:cubicBezTo>
                    <a:cubicBezTo>
                      <a:pt x="1930" y="5585"/>
                      <a:pt x="1963" y="5029"/>
                      <a:pt x="1996" y="4473"/>
                    </a:cubicBezTo>
                    <a:cubicBezTo>
                      <a:pt x="2159" y="3067"/>
                      <a:pt x="2421" y="1694"/>
                      <a:pt x="2649" y="320"/>
                    </a:cubicBezTo>
                    <a:cubicBezTo>
                      <a:pt x="2688" y="125"/>
                      <a:pt x="2530" y="0"/>
                      <a:pt x="2381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18" name="Google Shape;118;p15"/>
              <p:cNvSpPr/>
              <p:nvPr/>
            </p:nvSpPr>
            <p:spPr>
              <a:xfrm>
                <a:off x="6171500" y="727075"/>
                <a:ext cx="371850" cy="138800"/>
              </a:xfrm>
              <a:custGeom>
                <a:avLst/>
                <a:gdLst/>
                <a:ahLst/>
                <a:cxnLst/>
                <a:rect l="l" t="t" r="r" b="b"/>
                <a:pathLst>
                  <a:path w="14874" h="5552" extrusionOk="0">
                    <a:moveTo>
                      <a:pt x="14481" y="1"/>
                    </a:moveTo>
                    <a:cubicBezTo>
                      <a:pt x="14430" y="1"/>
                      <a:pt x="14378" y="18"/>
                      <a:pt x="14331" y="58"/>
                    </a:cubicBezTo>
                    <a:cubicBezTo>
                      <a:pt x="12238" y="1791"/>
                      <a:pt x="9917" y="3164"/>
                      <a:pt x="7399" y="4145"/>
                    </a:cubicBezTo>
                    <a:cubicBezTo>
                      <a:pt x="6811" y="4374"/>
                      <a:pt x="6222" y="4603"/>
                      <a:pt x="5633" y="4766"/>
                    </a:cubicBezTo>
                    <a:cubicBezTo>
                      <a:pt x="5372" y="4864"/>
                      <a:pt x="5110" y="4962"/>
                      <a:pt x="4881" y="4995"/>
                    </a:cubicBezTo>
                    <a:cubicBezTo>
                      <a:pt x="4652" y="4995"/>
                      <a:pt x="4522" y="4864"/>
                      <a:pt x="4358" y="4701"/>
                    </a:cubicBezTo>
                    <a:cubicBezTo>
                      <a:pt x="4195" y="4570"/>
                      <a:pt x="4031" y="4439"/>
                      <a:pt x="3868" y="4309"/>
                    </a:cubicBezTo>
                    <a:cubicBezTo>
                      <a:pt x="2691" y="3229"/>
                      <a:pt x="1579" y="2085"/>
                      <a:pt x="532" y="908"/>
                    </a:cubicBezTo>
                    <a:cubicBezTo>
                      <a:pt x="476" y="844"/>
                      <a:pt x="412" y="817"/>
                      <a:pt x="351" y="817"/>
                    </a:cubicBezTo>
                    <a:cubicBezTo>
                      <a:pt x="163" y="817"/>
                      <a:pt x="0" y="1070"/>
                      <a:pt x="173" y="1268"/>
                    </a:cubicBezTo>
                    <a:lnTo>
                      <a:pt x="140" y="1235"/>
                    </a:lnTo>
                    <a:lnTo>
                      <a:pt x="140" y="1235"/>
                    </a:lnTo>
                    <a:cubicBezTo>
                      <a:pt x="1317" y="2608"/>
                      <a:pt x="2560" y="3851"/>
                      <a:pt x="3933" y="5028"/>
                    </a:cubicBezTo>
                    <a:cubicBezTo>
                      <a:pt x="4129" y="5191"/>
                      <a:pt x="4424" y="5518"/>
                      <a:pt x="4685" y="5551"/>
                    </a:cubicBezTo>
                    <a:cubicBezTo>
                      <a:pt x="4979" y="5518"/>
                      <a:pt x="5241" y="5453"/>
                      <a:pt x="5503" y="5355"/>
                    </a:cubicBezTo>
                    <a:cubicBezTo>
                      <a:pt x="6157" y="5159"/>
                      <a:pt x="6778" y="4930"/>
                      <a:pt x="7399" y="4668"/>
                    </a:cubicBezTo>
                    <a:cubicBezTo>
                      <a:pt x="10048" y="3687"/>
                      <a:pt x="12500" y="2249"/>
                      <a:pt x="14691" y="417"/>
                    </a:cubicBezTo>
                    <a:cubicBezTo>
                      <a:pt x="14873" y="261"/>
                      <a:pt x="14682" y="1"/>
                      <a:pt x="1448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19" name="Google Shape;119;p15"/>
              <p:cNvSpPr/>
              <p:nvPr/>
            </p:nvSpPr>
            <p:spPr>
              <a:xfrm>
                <a:off x="6061800" y="845825"/>
                <a:ext cx="505450" cy="114975"/>
              </a:xfrm>
              <a:custGeom>
                <a:avLst/>
                <a:gdLst/>
                <a:ahLst/>
                <a:cxnLst/>
                <a:rect l="l" t="t" r="r" b="b"/>
                <a:pathLst>
                  <a:path w="20218" h="4599" extrusionOk="0">
                    <a:moveTo>
                      <a:pt x="342" y="1"/>
                    </a:moveTo>
                    <a:cubicBezTo>
                      <a:pt x="139" y="1"/>
                      <a:pt x="1" y="339"/>
                      <a:pt x="245" y="474"/>
                    </a:cubicBezTo>
                    <a:lnTo>
                      <a:pt x="212" y="507"/>
                    </a:lnTo>
                    <a:cubicBezTo>
                      <a:pt x="2566" y="1913"/>
                      <a:pt x="4822" y="3777"/>
                      <a:pt x="7536" y="4431"/>
                    </a:cubicBezTo>
                    <a:cubicBezTo>
                      <a:pt x="8137" y="4541"/>
                      <a:pt x="8745" y="4598"/>
                      <a:pt x="9353" y="4598"/>
                    </a:cubicBezTo>
                    <a:cubicBezTo>
                      <a:pt x="10004" y="4598"/>
                      <a:pt x="10655" y="4533"/>
                      <a:pt x="11297" y="4398"/>
                    </a:cubicBezTo>
                    <a:cubicBezTo>
                      <a:pt x="12735" y="4104"/>
                      <a:pt x="14174" y="3679"/>
                      <a:pt x="15580" y="3155"/>
                    </a:cubicBezTo>
                    <a:cubicBezTo>
                      <a:pt x="17084" y="2599"/>
                      <a:pt x="18556" y="1913"/>
                      <a:pt x="19962" y="1161"/>
                    </a:cubicBezTo>
                    <a:cubicBezTo>
                      <a:pt x="20218" y="1019"/>
                      <a:pt x="20053" y="678"/>
                      <a:pt x="19812" y="678"/>
                    </a:cubicBezTo>
                    <a:cubicBezTo>
                      <a:pt x="19776" y="678"/>
                      <a:pt x="19738" y="686"/>
                      <a:pt x="19700" y="703"/>
                    </a:cubicBezTo>
                    <a:cubicBezTo>
                      <a:pt x="17280" y="2076"/>
                      <a:pt x="14665" y="3090"/>
                      <a:pt x="11951" y="3711"/>
                    </a:cubicBezTo>
                    <a:cubicBezTo>
                      <a:pt x="11068" y="3915"/>
                      <a:pt x="10122" y="4087"/>
                      <a:pt x="9190" y="4087"/>
                    </a:cubicBezTo>
                    <a:cubicBezTo>
                      <a:pt x="8776" y="4087"/>
                      <a:pt x="8364" y="4053"/>
                      <a:pt x="7961" y="3973"/>
                    </a:cubicBezTo>
                    <a:cubicBezTo>
                      <a:pt x="6653" y="3679"/>
                      <a:pt x="5411" y="3155"/>
                      <a:pt x="4267" y="2436"/>
                    </a:cubicBezTo>
                    <a:cubicBezTo>
                      <a:pt x="2991" y="1684"/>
                      <a:pt x="1749" y="801"/>
                      <a:pt x="474" y="49"/>
                    </a:cubicBezTo>
                    <a:cubicBezTo>
                      <a:pt x="429" y="15"/>
                      <a:pt x="384" y="1"/>
                      <a:pt x="342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0" name="Google Shape;120;p15"/>
              <p:cNvSpPr/>
              <p:nvPr/>
            </p:nvSpPr>
            <p:spPr>
              <a:xfrm>
                <a:off x="5972900" y="995425"/>
                <a:ext cx="586700" cy="75025"/>
              </a:xfrm>
              <a:custGeom>
                <a:avLst/>
                <a:gdLst/>
                <a:ahLst/>
                <a:cxnLst/>
                <a:rect l="l" t="t" r="r" b="b"/>
                <a:pathLst>
                  <a:path w="23468" h="3001" extrusionOk="0">
                    <a:moveTo>
                      <a:pt x="23114" y="1"/>
                    </a:moveTo>
                    <a:cubicBezTo>
                      <a:pt x="23074" y="1"/>
                      <a:pt x="23033" y="15"/>
                      <a:pt x="22995" y="49"/>
                    </a:cubicBezTo>
                    <a:cubicBezTo>
                      <a:pt x="20477" y="1749"/>
                      <a:pt x="17403" y="2338"/>
                      <a:pt x="14428" y="2468"/>
                    </a:cubicBezTo>
                    <a:cubicBezTo>
                      <a:pt x="14167" y="2474"/>
                      <a:pt x="13906" y="2477"/>
                      <a:pt x="13645" y="2477"/>
                    </a:cubicBezTo>
                    <a:cubicBezTo>
                      <a:pt x="10762" y="2477"/>
                      <a:pt x="7862" y="2144"/>
                      <a:pt x="5043" y="1455"/>
                    </a:cubicBezTo>
                    <a:cubicBezTo>
                      <a:pt x="3474" y="1095"/>
                      <a:pt x="1937" y="670"/>
                      <a:pt x="400" y="147"/>
                    </a:cubicBezTo>
                    <a:cubicBezTo>
                      <a:pt x="375" y="139"/>
                      <a:pt x="351" y="135"/>
                      <a:pt x="328" y="135"/>
                    </a:cubicBezTo>
                    <a:cubicBezTo>
                      <a:pt x="87" y="135"/>
                      <a:pt x="0" y="578"/>
                      <a:pt x="269" y="637"/>
                    </a:cubicBezTo>
                    <a:lnTo>
                      <a:pt x="302" y="670"/>
                    </a:lnTo>
                    <a:cubicBezTo>
                      <a:pt x="3179" y="1651"/>
                      <a:pt x="6155" y="2338"/>
                      <a:pt x="9163" y="2697"/>
                    </a:cubicBezTo>
                    <a:cubicBezTo>
                      <a:pt x="10573" y="2888"/>
                      <a:pt x="12010" y="3000"/>
                      <a:pt x="13446" y="3000"/>
                    </a:cubicBezTo>
                    <a:cubicBezTo>
                      <a:pt x="15207" y="3000"/>
                      <a:pt x="16967" y="2832"/>
                      <a:pt x="18678" y="2436"/>
                    </a:cubicBezTo>
                    <a:cubicBezTo>
                      <a:pt x="20313" y="2043"/>
                      <a:pt x="21850" y="1389"/>
                      <a:pt x="23223" y="507"/>
                    </a:cubicBezTo>
                    <a:cubicBezTo>
                      <a:pt x="23468" y="344"/>
                      <a:pt x="23307" y="1"/>
                      <a:pt x="23114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1" name="Google Shape;121;p15"/>
              <p:cNvSpPr/>
              <p:nvPr/>
            </p:nvSpPr>
            <p:spPr>
              <a:xfrm>
                <a:off x="6049100" y="1128500"/>
                <a:ext cx="520700" cy="69875"/>
              </a:xfrm>
              <a:custGeom>
                <a:avLst/>
                <a:gdLst/>
                <a:ahLst/>
                <a:cxnLst/>
                <a:rect l="l" t="t" r="r" b="b"/>
                <a:pathLst>
                  <a:path w="20828" h="2795" extrusionOk="0">
                    <a:moveTo>
                      <a:pt x="20510" y="1"/>
                    </a:moveTo>
                    <a:cubicBezTo>
                      <a:pt x="20477" y="1"/>
                      <a:pt x="20442" y="8"/>
                      <a:pt x="20404" y="23"/>
                    </a:cubicBezTo>
                    <a:cubicBezTo>
                      <a:pt x="17461" y="1265"/>
                      <a:pt x="14192" y="1364"/>
                      <a:pt x="11053" y="1756"/>
                    </a:cubicBezTo>
                    <a:cubicBezTo>
                      <a:pt x="9320" y="1985"/>
                      <a:pt x="7587" y="2214"/>
                      <a:pt x="5821" y="2279"/>
                    </a:cubicBezTo>
                    <a:cubicBezTo>
                      <a:pt x="5377" y="2295"/>
                      <a:pt x="4932" y="2303"/>
                      <a:pt x="4488" y="2303"/>
                    </a:cubicBezTo>
                    <a:cubicBezTo>
                      <a:pt x="3101" y="2303"/>
                      <a:pt x="1714" y="2224"/>
                      <a:pt x="328" y="2050"/>
                    </a:cubicBezTo>
                    <a:cubicBezTo>
                      <a:pt x="318" y="2049"/>
                      <a:pt x="308" y="2049"/>
                      <a:pt x="299" y="2049"/>
                    </a:cubicBezTo>
                    <a:cubicBezTo>
                      <a:pt x="1" y="2049"/>
                      <a:pt x="10" y="2542"/>
                      <a:pt x="328" y="2573"/>
                    </a:cubicBezTo>
                    <a:cubicBezTo>
                      <a:pt x="1701" y="2720"/>
                      <a:pt x="3111" y="2794"/>
                      <a:pt x="4517" y="2794"/>
                    </a:cubicBezTo>
                    <a:cubicBezTo>
                      <a:pt x="4985" y="2794"/>
                      <a:pt x="5453" y="2786"/>
                      <a:pt x="5919" y="2770"/>
                    </a:cubicBezTo>
                    <a:cubicBezTo>
                      <a:pt x="7685" y="2704"/>
                      <a:pt x="9450" y="2443"/>
                      <a:pt x="11216" y="2246"/>
                    </a:cubicBezTo>
                    <a:cubicBezTo>
                      <a:pt x="14355" y="1854"/>
                      <a:pt x="17625" y="1756"/>
                      <a:pt x="20568" y="513"/>
                    </a:cubicBezTo>
                    <a:cubicBezTo>
                      <a:pt x="20828" y="398"/>
                      <a:pt x="20756" y="1"/>
                      <a:pt x="2051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122" name="Google Shape;122;p15"/>
            <p:cNvGrpSpPr/>
            <p:nvPr/>
          </p:nvGrpSpPr>
          <p:grpSpPr>
            <a:xfrm rot="-7159447">
              <a:off x="8478063" y="2524349"/>
              <a:ext cx="941689" cy="727305"/>
              <a:chOff x="5517750" y="1707725"/>
              <a:chExt cx="618800" cy="477925"/>
            </a:xfrm>
          </p:grpSpPr>
          <p:sp>
            <p:nvSpPr>
              <p:cNvPr id="123" name="Google Shape;123;p15"/>
              <p:cNvSpPr/>
              <p:nvPr/>
            </p:nvSpPr>
            <p:spPr>
              <a:xfrm>
                <a:off x="5517750" y="1707725"/>
                <a:ext cx="618800" cy="466075"/>
              </a:xfrm>
              <a:custGeom>
                <a:avLst/>
                <a:gdLst/>
                <a:ahLst/>
                <a:cxnLst/>
                <a:rect l="l" t="t" r="r" b="b"/>
                <a:pathLst>
                  <a:path w="24752" h="18643" extrusionOk="0">
                    <a:moveTo>
                      <a:pt x="14240" y="1"/>
                    </a:moveTo>
                    <a:cubicBezTo>
                      <a:pt x="11170" y="1"/>
                      <a:pt x="9340" y="7681"/>
                      <a:pt x="8339" y="9683"/>
                    </a:cubicBezTo>
                    <a:cubicBezTo>
                      <a:pt x="8143" y="7296"/>
                      <a:pt x="7129" y="4942"/>
                      <a:pt x="5854" y="2882"/>
                    </a:cubicBezTo>
                    <a:cubicBezTo>
                      <a:pt x="4786" y="1379"/>
                      <a:pt x="3826" y="259"/>
                      <a:pt x="3009" y="259"/>
                    </a:cubicBezTo>
                    <a:cubicBezTo>
                      <a:pt x="2476" y="259"/>
                      <a:pt x="2004" y="737"/>
                      <a:pt x="1603" y="1901"/>
                    </a:cubicBezTo>
                    <a:cubicBezTo>
                      <a:pt x="1" y="6904"/>
                      <a:pt x="5331" y="14195"/>
                      <a:pt x="7260" y="18642"/>
                    </a:cubicBezTo>
                    <a:cubicBezTo>
                      <a:pt x="10857" y="17923"/>
                      <a:pt x="18116" y="14620"/>
                      <a:pt x="20797" y="12037"/>
                    </a:cubicBezTo>
                    <a:cubicBezTo>
                      <a:pt x="24751" y="8624"/>
                      <a:pt x="24034" y="6689"/>
                      <a:pt x="21493" y="6689"/>
                    </a:cubicBezTo>
                    <a:cubicBezTo>
                      <a:pt x="19579" y="6689"/>
                      <a:pt x="16632" y="7786"/>
                      <a:pt x="13865" y="10173"/>
                    </a:cubicBezTo>
                    <a:cubicBezTo>
                      <a:pt x="14355" y="8310"/>
                      <a:pt x="17592" y="462"/>
                      <a:pt x="14355" y="4"/>
                    </a:cubicBezTo>
                    <a:cubicBezTo>
                      <a:pt x="14317" y="2"/>
                      <a:pt x="14278" y="1"/>
                      <a:pt x="14240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4" name="Google Shape;124;p15"/>
              <p:cNvSpPr/>
              <p:nvPr/>
            </p:nvSpPr>
            <p:spPr>
              <a:xfrm>
                <a:off x="5589700" y="1878600"/>
                <a:ext cx="396975" cy="298450"/>
              </a:xfrm>
              <a:custGeom>
                <a:avLst/>
                <a:gdLst/>
                <a:ahLst/>
                <a:cxnLst/>
                <a:rect l="l" t="t" r="r" b="b"/>
                <a:pathLst>
                  <a:path w="15879" h="11938" extrusionOk="0">
                    <a:moveTo>
                      <a:pt x="9112" y="1"/>
                    </a:moveTo>
                    <a:cubicBezTo>
                      <a:pt x="7163" y="1"/>
                      <a:pt x="5976" y="4925"/>
                      <a:pt x="5330" y="6216"/>
                    </a:cubicBezTo>
                    <a:cubicBezTo>
                      <a:pt x="5166" y="4646"/>
                      <a:pt x="4611" y="3142"/>
                      <a:pt x="3728" y="1834"/>
                    </a:cubicBezTo>
                    <a:cubicBezTo>
                      <a:pt x="3057" y="868"/>
                      <a:pt x="2446" y="151"/>
                      <a:pt x="1923" y="151"/>
                    </a:cubicBezTo>
                    <a:cubicBezTo>
                      <a:pt x="1579" y="151"/>
                      <a:pt x="1273" y="461"/>
                      <a:pt x="1014" y="1213"/>
                    </a:cubicBezTo>
                    <a:cubicBezTo>
                      <a:pt x="0" y="4417"/>
                      <a:pt x="3433" y="9093"/>
                      <a:pt x="4643" y="11938"/>
                    </a:cubicBezTo>
                    <a:cubicBezTo>
                      <a:pt x="6965" y="11480"/>
                      <a:pt x="11608" y="9355"/>
                      <a:pt x="13341" y="7720"/>
                    </a:cubicBezTo>
                    <a:cubicBezTo>
                      <a:pt x="15878" y="5519"/>
                      <a:pt x="15414" y="4275"/>
                      <a:pt x="13782" y="4275"/>
                    </a:cubicBezTo>
                    <a:cubicBezTo>
                      <a:pt x="12553" y="4275"/>
                      <a:pt x="10663" y="4980"/>
                      <a:pt x="8894" y="6510"/>
                    </a:cubicBezTo>
                    <a:cubicBezTo>
                      <a:pt x="9188" y="5300"/>
                      <a:pt x="11281" y="297"/>
                      <a:pt x="9188" y="3"/>
                    </a:cubicBezTo>
                    <a:cubicBezTo>
                      <a:pt x="9163" y="1"/>
                      <a:pt x="9137" y="1"/>
                      <a:pt x="9112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5" name="Google Shape;125;p15"/>
              <p:cNvSpPr/>
              <p:nvPr/>
            </p:nvSpPr>
            <p:spPr>
              <a:xfrm>
                <a:off x="5650025" y="1932800"/>
                <a:ext cx="68025" cy="247125"/>
              </a:xfrm>
              <a:custGeom>
                <a:avLst/>
                <a:gdLst/>
                <a:ahLst/>
                <a:cxnLst/>
                <a:rect l="l" t="t" r="r" b="b"/>
                <a:pathLst>
                  <a:path w="2721" h="9885" extrusionOk="0">
                    <a:moveTo>
                      <a:pt x="307" y="0"/>
                    </a:moveTo>
                    <a:cubicBezTo>
                      <a:pt x="159" y="0"/>
                      <a:pt x="1" y="125"/>
                      <a:pt x="40" y="320"/>
                    </a:cubicBezTo>
                    <a:cubicBezTo>
                      <a:pt x="367" y="1857"/>
                      <a:pt x="824" y="3394"/>
                      <a:pt x="1413" y="4865"/>
                    </a:cubicBezTo>
                    <a:cubicBezTo>
                      <a:pt x="1969" y="6402"/>
                      <a:pt x="2198" y="8037"/>
                      <a:pt x="2067" y="9639"/>
                    </a:cubicBezTo>
                    <a:cubicBezTo>
                      <a:pt x="2050" y="9803"/>
                      <a:pt x="2165" y="9884"/>
                      <a:pt x="2292" y="9884"/>
                    </a:cubicBezTo>
                    <a:cubicBezTo>
                      <a:pt x="2418" y="9884"/>
                      <a:pt x="2557" y="9803"/>
                      <a:pt x="2590" y="9639"/>
                    </a:cubicBezTo>
                    <a:cubicBezTo>
                      <a:pt x="2721" y="8037"/>
                      <a:pt x="2492" y="6402"/>
                      <a:pt x="1936" y="4865"/>
                    </a:cubicBezTo>
                    <a:cubicBezTo>
                      <a:pt x="1446" y="3328"/>
                      <a:pt x="824" y="1792"/>
                      <a:pt x="530" y="189"/>
                    </a:cubicBezTo>
                    <a:cubicBezTo>
                      <a:pt x="504" y="57"/>
                      <a:pt x="408" y="0"/>
                      <a:pt x="30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6" name="Google Shape;126;p15"/>
              <p:cNvSpPr/>
              <p:nvPr/>
            </p:nvSpPr>
            <p:spPr>
              <a:xfrm>
                <a:off x="5706100" y="1932675"/>
                <a:ext cx="101675" cy="252975"/>
              </a:xfrm>
              <a:custGeom>
                <a:avLst/>
                <a:gdLst/>
                <a:ahLst/>
                <a:cxnLst/>
                <a:rect l="l" t="t" r="r" b="b"/>
                <a:pathLst>
                  <a:path w="4067" h="10119" extrusionOk="0">
                    <a:moveTo>
                      <a:pt x="3722" y="0"/>
                    </a:moveTo>
                    <a:cubicBezTo>
                      <a:pt x="3645" y="0"/>
                      <a:pt x="3569" y="38"/>
                      <a:pt x="3519" y="129"/>
                    </a:cubicBezTo>
                    <a:cubicBezTo>
                      <a:pt x="2080" y="3235"/>
                      <a:pt x="674" y="6407"/>
                      <a:pt x="20" y="9808"/>
                    </a:cubicBezTo>
                    <a:cubicBezTo>
                      <a:pt x="0" y="9988"/>
                      <a:pt x="176" y="10119"/>
                      <a:pt x="322" y="10119"/>
                    </a:cubicBezTo>
                    <a:cubicBezTo>
                      <a:pt x="416" y="10119"/>
                      <a:pt x="498" y="10066"/>
                      <a:pt x="510" y="9938"/>
                    </a:cubicBezTo>
                    <a:cubicBezTo>
                      <a:pt x="1164" y="6603"/>
                      <a:pt x="2538" y="3464"/>
                      <a:pt x="3976" y="391"/>
                    </a:cubicBezTo>
                    <a:cubicBezTo>
                      <a:pt x="4067" y="188"/>
                      <a:pt x="3892" y="0"/>
                      <a:pt x="3722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7" name="Google Shape;127;p15"/>
              <p:cNvSpPr/>
              <p:nvPr/>
            </p:nvSpPr>
            <p:spPr>
              <a:xfrm>
                <a:off x="5709625" y="2014525"/>
                <a:ext cx="237225" cy="166450"/>
              </a:xfrm>
              <a:custGeom>
                <a:avLst/>
                <a:gdLst/>
                <a:ahLst/>
                <a:cxnLst/>
                <a:rect l="l" t="t" r="r" b="b"/>
                <a:pathLst>
                  <a:path w="9489" h="6658" extrusionOk="0">
                    <a:moveTo>
                      <a:pt x="9119" y="1"/>
                    </a:moveTo>
                    <a:cubicBezTo>
                      <a:pt x="9082" y="1"/>
                      <a:pt x="9042" y="9"/>
                      <a:pt x="9002" y="27"/>
                    </a:cubicBezTo>
                    <a:cubicBezTo>
                      <a:pt x="5928" y="1792"/>
                      <a:pt x="2397" y="3329"/>
                      <a:pt x="173" y="6207"/>
                    </a:cubicBezTo>
                    <a:cubicBezTo>
                      <a:pt x="1" y="6404"/>
                      <a:pt x="163" y="6657"/>
                      <a:pt x="351" y="6657"/>
                    </a:cubicBezTo>
                    <a:cubicBezTo>
                      <a:pt x="413" y="6657"/>
                      <a:pt x="477" y="6631"/>
                      <a:pt x="533" y="6566"/>
                    </a:cubicBezTo>
                    <a:cubicBezTo>
                      <a:pt x="2724" y="3722"/>
                      <a:pt x="6222" y="2218"/>
                      <a:pt x="9263" y="485"/>
                    </a:cubicBezTo>
                    <a:cubicBezTo>
                      <a:pt x="9489" y="315"/>
                      <a:pt x="9350" y="1"/>
                      <a:pt x="9119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128" name="Google Shape;128;p15"/>
            <p:cNvGrpSpPr/>
            <p:nvPr/>
          </p:nvGrpSpPr>
          <p:grpSpPr>
            <a:xfrm>
              <a:off x="8001025" y="2341963"/>
              <a:ext cx="113650" cy="99750"/>
              <a:chOff x="5042000" y="1255775"/>
              <a:chExt cx="113650" cy="99750"/>
            </a:xfrm>
          </p:grpSpPr>
          <p:sp>
            <p:nvSpPr>
              <p:cNvPr id="129" name="Google Shape;129;p15"/>
              <p:cNvSpPr/>
              <p:nvPr/>
            </p:nvSpPr>
            <p:spPr>
              <a:xfrm>
                <a:off x="5042000" y="1270475"/>
                <a:ext cx="44975" cy="36825"/>
              </a:xfrm>
              <a:custGeom>
                <a:avLst/>
                <a:gdLst/>
                <a:ahLst/>
                <a:cxnLst/>
                <a:rect l="l" t="t" r="r" b="b"/>
                <a:pathLst>
                  <a:path w="1799" h="1473" extrusionOk="0">
                    <a:moveTo>
                      <a:pt x="916" y="1"/>
                    </a:moveTo>
                    <a:cubicBezTo>
                      <a:pt x="0" y="66"/>
                      <a:pt x="0" y="1407"/>
                      <a:pt x="916" y="1472"/>
                    </a:cubicBezTo>
                    <a:cubicBezTo>
                      <a:pt x="1799" y="1407"/>
                      <a:pt x="1799" y="66"/>
                      <a:pt x="91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0" name="Google Shape;130;p15"/>
              <p:cNvSpPr/>
              <p:nvPr/>
            </p:nvSpPr>
            <p:spPr>
              <a:xfrm>
                <a:off x="5110650" y="1255775"/>
                <a:ext cx="45000" cy="36800"/>
              </a:xfrm>
              <a:custGeom>
                <a:avLst/>
                <a:gdLst/>
                <a:ahLst/>
                <a:cxnLst/>
                <a:rect l="l" t="t" r="r" b="b"/>
                <a:pathLst>
                  <a:path w="1800" h="1472" extrusionOk="0">
                    <a:moveTo>
                      <a:pt x="884" y="0"/>
                    </a:moveTo>
                    <a:cubicBezTo>
                      <a:pt x="1" y="66"/>
                      <a:pt x="1" y="1406"/>
                      <a:pt x="884" y="1472"/>
                    </a:cubicBezTo>
                    <a:cubicBezTo>
                      <a:pt x="1799" y="1406"/>
                      <a:pt x="1799" y="66"/>
                      <a:pt x="884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1" name="Google Shape;131;p15"/>
              <p:cNvSpPr/>
              <p:nvPr/>
            </p:nvSpPr>
            <p:spPr>
              <a:xfrm>
                <a:off x="5086150" y="1319525"/>
                <a:ext cx="44975" cy="36000"/>
              </a:xfrm>
              <a:custGeom>
                <a:avLst/>
                <a:gdLst/>
                <a:ahLst/>
                <a:cxnLst/>
                <a:rect l="l" t="t" r="r" b="b"/>
                <a:pathLst>
                  <a:path w="1799" h="1440" extrusionOk="0">
                    <a:moveTo>
                      <a:pt x="883" y="1"/>
                    </a:moveTo>
                    <a:cubicBezTo>
                      <a:pt x="0" y="66"/>
                      <a:pt x="0" y="1374"/>
                      <a:pt x="883" y="1439"/>
                    </a:cubicBezTo>
                    <a:cubicBezTo>
                      <a:pt x="1798" y="1374"/>
                      <a:pt x="1798" y="66"/>
                      <a:pt x="883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132" name="Google Shape;132;p15"/>
            <p:cNvGrpSpPr/>
            <p:nvPr/>
          </p:nvGrpSpPr>
          <p:grpSpPr>
            <a:xfrm>
              <a:off x="7778175" y="3202738"/>
              <a:ext cx="113650" cy="99750"/>
              <a:chOff x="5042000" y="1255775"/>
              <a:chExt cx="113650" cy="99750"/>
            </a:xfrm>
          </p:grpSpPr>
          <p:sp>
            <p:nvSpPr>
              <p:cNvPr id="133" name="Google Shape;133;p15"/>
              <p:cNvSpPr/>
              <p:nvPr/>
            </p:nvSpPr>
            <p:spPr>
              <a:xfrm>
                <a:off x="5042000" y="1270475"/>
                <a:ext cx="44975" cy="36825"/>
              </a:xfrm>
              <a:custGeom>
                <a:avLst/>
                <a:gdLst/>
                <a:ahLst/>
                <a:cxnLst/>
                <a:rect l="l" t="t" r="r" b="b"/>
                <a:pathLst>
                  <a:path w="1799" h="1473" extrusionOk="0">
                    <a:moveTo>
                      <a:pt x="916" y="1"/>
                    </a:moveTo>
                    <a:cubicBezTo>
                      <a:pt x="0" y="66"/>
                      <a:pt x="0" y="1407"/>
                      <a:pt x="916" y="1472"/>
                    </a:cubicBezTo>
                    <a:cubicBezTo>
                      <a:pt x="1799" y="1407"/>
                      <a:pt x="1799" y="66"/>
                      <a:pt x="91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4" name="Google Shape;134;p15"/>
              <p:cNvSpPr/>
              <p:nvPr/>
            </p:nvSpPr>
            <p:spPr>
              <a:xfrm>
                <a:off x="5110650" y="1255775"/>
                <a:ext cx="45000" cy="36800"/>
              </a:xfrm>
              <a:custGeom>
                <a:avLst/>
                <a:gdLst/>
                <a:ahLst/>
                <a:cxnLst/>
                <a:rect l="l" t="t" r="r" b="b"/>
                <a:pathLst>
                  <a:path w="1800" h="1472" extrusionOk="0">
                    <a:moveTo>
                      <a:pt x="884" y="0"/>
                    </a:moveTo>
                    <a:cubicBezTo>
                      <a:pt x="1" y="66"/>
                      <a:pt x="1" y="1406"/>
                      <a:pt x="884" y="1472"/>
                    </a:cubicBezTo>
                    <a:cubicBezTo>
                      <a:pt x="1799" y="1406"/>
                      <a:pt x="1799" y="66"/>
                      <a:pt x="884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5" name="Google Shape;135;p15"/>
              <p:cNvSpPr/>
              <p:nvPr/>
            </p:nvSpPr>
            <p:spPr>
              <a:xfrm>
                <a:off x="5086150" y="1319525"/>
                <a:ext cx="44975" cy="36000"/>
              </a:xfrm>
              <a:custGeom>
                <a:avLst/>
                <a:gdLst/>
                <a:ahLst/>
                <a:cxnLst/>
                <a:rect l="l" t="t" r="r" b="b"/>
                <a:pathLst>
                  <a:path w="1799" h="1440" extrusionOk="0">
                    <a:moveTo>
                      <a:pt x="883" y="1"/>
                    </a:moveTo>
                    <a:cubicBezTo>
                      <a:pt x="0" y="66"/>
                      <a:pt x="0" y="1374"/>
                      <a:pt x="883" y="1439"/>
                    </a:cubicBezTo>
                    <a:cubicBezTo>
                      <a:pt x="1798" y="1374"/>
                      <a:pt x="1798" y="66"/>
                      <a:pt x="883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</p:grpSp>
      <p:sp>
        <p:nvSpPr>
          <p:cNvPr id="136" name="Google Shape;136;p15"/>
          <p:cNvSpPr/>
          <p:nvPr/>
        </p:nvSpPr>
        <p:spPr>
          <a:xfrm>
            <a:off x="2633901" y="2135133"/>
            <a:ext cx="7141457" cy="3555731"/>
          </a:xfrm>
          <a:custGeom>
            <a:avLst/>
            <a:gdLst/>
            <a:ahLst/>
            <a:cxnLst/>
            <a:rect l="l" t="t" r="r" b="b"/>
            <a:pathLst>
              <a:path w="219602" h="97284" extrusionOk="0">
                <a:moveTo>
                  <a:pt x="133557" y="0"/>
                </a:moveTo>
                <a:cubicBezTo>
                  <a:pt x="93832" y="0"/>
                  <a:pt x="53818" y="4471"/>
                  <a:pt x="15033" y="9618"/>
                </a:cubicBezTo>
                <a:cubicBezTo>
                  <a:pt x="9600" y="10342"/>
                  <a:pt x="6521" y="12153"/>
                  <a:pt x="5343" y="14327"/>
                </a:cubicBezTo>
                <a:cubicBezTo>
                  <a:pt x="4619" y="15232"/>
                  <a:pt x="4076" y="16228"/>
                  <a:pt x="3713" y="17315"/>
                </a:cubicBezTo>
                <a:cubicBezTo>
                  <a:pt x="2808" y="19579"/>
                  <a:pt x="2174" y="21933"/>
                  <a:pt x="1812" y="24379"/>
                </a:cubicBezTo>
                <a:cubicBezTo>
                  <a:pt x="272" y="30355"/>
                  <a:pt x="1630" y="37238"/>
                  <a:pt x="1902" y="42581"/>
                </a:cubicBezTo>
                <a:cubicBezTo>
                  <a:pt x="3170" y="68661"/>
                  <a:pt x="0" y="94651"/>
                  <a:pt x="43287" y="96281"/>
                </a:cubicBezTo>
                <a:cubicBezTo>
                  <a:pt x="55331" y="96779"/>
                  <a:pt x="67466" y="96915"/>
                  <a:pt x="79612" y="96915"/>
                </a:cubicBezTo>
                <a:cubicBezTo>
                  <a:pt x="91758" y="96915"/>
                  <a:pt x="103915" y="96779"/>
                  <a:pt x="116004" y="96734"/>
                </a:cubicBezTo>
                <a:cubicBezTo>
                  <a:pt x="116806" y="96727"/>
                  <a:pt x="117613" y="96724"/>
                  <a:pt x="118425" y="96724"/>
                </a:cubicBezTo>
                <a:cubicBezTo>
                  <a:pt x="129327" y="96724"/>
                  <a:pt x="141169" y="97284"/>
                  <a:pt x="152888" y="97284"/>
                </a:cubicBezTo>
                <a:cubicBezTo>
                  <a:pt x="163976" y="97284"/>
                  <a:pt x="174954" y="96783"/>
                  <a:pt x="184918" y="94832"/>
                </a:cubicBezTo>
                <a:cubicBezTo>
                  <a:pt x="218515" y="88131"/>
                  <a:pt x="214802" y="59605"/>
                  <a:pt x="215889" y="39230"/>
                </a:cubicBezTo>
                <a:cubicBezTo>
                  <a:pt x="216523" y="27820"/>
                  <a:pt x="219602" y="14327"/>
                  <a:pt x="204932" y="6991"/>
                </a:cubicBezTo>
                <a:cubicBezTo>
                  <a:pt x="192797" y="834"/>
                  <a:pt x="173146" y="1377"/>
                  <a:pt x="159019" y="652"/>
                </a:cubicBezTo>
                <a:cubicBezTo>
                  <a:pt x="150555" y="205"/>
                  <a:pt x="142063" y="0"/>
                  <a:pt x="133557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7" name="Google Shape;137;p15"/>
          <p:cNvSpPr txBox="1">
            <a:spLocks noGrp="1"/>
          </p:cNvSpPr>
          <p:nvPr>
            <p:ph type="title"/>
          </p:nvPr>
        </p:nvSpPr>
        <p:spPr>
          <a:xfrm>
            <a:off x="950967" y="719333"/>
            <a:ext cx="10290000" cy="76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800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8000">
                <a:latin typeface="Nunito"/>
                <a:ea typeface="Nunito"/>
                <a:cs typeface="Nunito"/>
                <a:sym typeface="Nunit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8000">
                <a:latin typeface="Nunito"/>
                <a:ea typeface="Nunito"/>
                <a:cs typeface="Nunito"/>
                <a:sym typeface="Nunit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8000">
                <a:latin typeface="Nunito"/>
                <a:ea typeface="Nunito"/>
                <a:cs typeface="Nunito"/>
                <a:sym typeface="Nunit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8000">
                <a:latin typeface="Nunito"/>
                <a:ea typeface="Nunito"/>
                <a:cs typeface="Nunito"/>
                <a:sym typeface="Nunit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8000">
                <a:latin typeface="Nunito"/>
                <a:ea typeface="Nunito"/>
                <a:cs typeface="Nunito"/>
                <a:sym typeface="Nunit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8000">
                <a:latin typeface="Nunito"/>
                <a:ea typeface="Nunito"/>
                <a:cs typeface="Nunito"/>
                <a:sym typeface="Nunit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8000">
                <a:latin typeface="Nunito"/>
                <a:ea typeface="Nunito"/>
                <a:cs typeface="Nunito"/>
                <a:sym typeface="Nunit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8000"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  <p:sp>
        <p:nvSpPr>
          <p:cNvPr id="138" name="Google Shape;138;p15"/>
          <p:cNvSpPr txBox="1">
            <a:spLocks noGrp="1"/>
          </p:cNvSpPr>
          <p:nvPr>
            <p:ph type="title" idx="2"/>
          </p:nvPr>
        </p:nvSpPr>
        <p:spPr>
          <a:xfrm>
            <a:off x="950900" y="1482933"/>
            <a:ext cx="10290000" cy="6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5333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>
                <a:latin typeface="Nunito"/>
                <a:ea typeface="Nunito"/>
                <a:cs typeface="Nunito"/>
                <a:sym typeface="Nunit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>
                <a:latin typeface="Nunito"/>
                <a:ea typeface="Nunito"/>
                <a:cs typeface="Nunito"/>
                <a:sym typeface="Nunit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>
                <a:latin typeface="Nunito"/>
                <a:ea typeface="Nunito"/>
                <a:cs typeface="Nunito"/>
                <a:sym typeface="Nunit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>
                <a:latin typeface="Nunito"/>
                <a:ea typeface="Nunito"/>
                <a:cs typeface="Nunito"/>
                <a:sym typeface="Nunit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>
                <a:latin typeface="Nunito"/>
                <a:ea typeface="Nunito"/>
                <a:cs typeface="Nunito"/>
                <a:sym typeface="Nunit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>
                <a:latin typeface="Nunito"/>
                <a:ea typeface="Nunito"/>
                <a:cs typeface="Nunito"/>
                <a:sym typeface="Nunit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>
                <a:latin typeface="Nunito"/>
                <a:ea typeface="Nunito"/>
                <a:cs typeface="Nunito"/>
                <a:sym typeface="Nunit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  <p:sp>
        <p:nvSpPr>
          <p:cNvPr id="139" name="Google Shape;139;p15"/>
          <p:cNvSpPr txBox="1">
            <a:spLocks noGrp="1"/>
          </p:cNvSpPr>
          <p:nvPr>
            <p:ph type="subTitle" idx="1"/>
          </p:nvPr>
        </p:nvSpPr>
        <p:spPr>
          <a:xfrm>
            <a:off x="3376433" y="2331900"/>
            <a:ext cx="5656400" cy="30440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2667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2667"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2667"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2667"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2667"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2667"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2667"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2667"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2667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16477281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subtitle ">
  <p:cSld name="Title + subtitle "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1" name="Google Shape;141;p16"/>
          <p:cNvGrpSpPr/>
          <p:nvPr/>
        </p:nvGrpSpPr>
        <p:grpSpPr>
          <a:xfrm rot="10800000">
            <a:off x="9255975" y="3167981"/>
            <a:ext cx="2834411" cy="2368012"/>
            <a:chOff x="6865860" y="1496266"/>
            <a:chExt cx="3018328" cy="2521666"/>
          </a:xfrm>
        </p:grpSpPr>
        <p:grpSp>
          <p:nvGrpSpPr>
            <p:cNvPr id="142" name="Google Shape;142;p16"/>
            <p:cNvGrpSpPr/>
            <p:nvPr/>
          </p:nvGrpSpPr>
          <p:grpSpPr>
            <a:xfrm rot="-4541450">
              <a:off x="8039638" y="2532038"/>
              <a:ext cx="1262885" cy="1401657"/>
              <a:chOff x="7832525" y="3078325"/>
              <a:chExt cx="837925" cy="930000"/>
            </a:xfrm>
          </p:grpSpPr>
          <p:sp>
            <p:nvSpPr>
              <p:cNvPr id="143" name="Google Shape;143;p16"/>
              <p:cNvSpPr/>
              <p:nvPr/>
            </p:nvSpPr>
            <p:spPr>
              <a:xfrm>
                <a:off x="7832525" y="3078325"/>
                <a:ext cx="837925" cy="930000"/>
              </a:xfrm>
              <a:custGeom>
                <a:avLst/>
                <a:gdLst/>
                <a:ahLst/>
                <a:cxnLst/>
                <a:rect l="l" t="t" r="r" b="b"/>
                <a:pathLst>
                  <a:path w="33517" h="37200" extrusionOk="0">
                    <a:moveTo>
                      <a:pt x="2277" y="1"/>
                    </a:moveTo>
                    <a:cubicBezTo>
                      <a:pt x="1494" y="1"/>
                      <a:pt x="733" y="50"/>
                      <a:pt x="1" y="153"/>
                    </a:cubicBezTo>
                    <a:cubicBezTo>
                      <a:pt x="1" y="9864"/>
                      <a:pt x="4546" y="33930"/>
                      <a:pt x="32176" y="37200"/>
                    </a:cubicBezTo>
                    <a:cubicBezTo>
                      <a:pt x="33516" y="30399"/>
                      <a:pt x="32176" y="21668"/>
                      <a:pt x="29167" y="15390"/>
                    </a:cubicBezTo>
                    <a:cubicBezTo>
                      <a:pt x="25143" y="7584"/>
                      <a:pt x="11991" y="1"/>
                      <a:pt x="227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44" name="Google Shape;144;p16"/>
              <p:cNvSpPr/>
              <p:nvPr/>
            </p:nvSpPr>
            <p:spPr>
              <a:xfrm>
                <a:off x="7961050" y="3163925"/>
                <a:ext cx="677700" cy="830775"/>
              </a:xfrm>
              <a:custGeom>
                <a:avLst/>
                <a:gdLst/>
                <a:ahLst/>
                <a:cxnLst/>
                <a:rect l="l" t="t" r="r" b="b"/>
                <a:pathLst>
                  <a:path w="27108" h="33231" extrusionOk="0">
                    <a:moveTo>
                      <a:pt x="360" y="0"/>
                    </a:moveTo>
                    <a:cubicBezTo>
                      <a:pt x="191" y="0"/>
                      <a:pt x="1" y="188"/>
                      <a:pt x="91" y="391"/>
                    </a:cubicBezTo>
                    <a:cubicBezTo>
                      <a:pt x="1072" y="2549"/>
                      <a:pt x="3132" y="3988"/>
                      <a:pt x="4636" y="5721"/>
                    </a:cubicBezTo>
                    <a:cubicBezTo>
                      <a:pt x="6500" y="7879"/>
                      <a:pt x="8298" y="10037"/>
                      <a:pt x="10097" y="12260"/>
                    </a:cubicBezTo>
                    <a:cubicBezTo>
                      <a:pt x="13661" y="16707"/>
                      <a:pt x="17552" y="20860"/>
                      <a:pt x="21018" y="25340"/>
                    </a:cubicBezTo>
                    <a:cubicBezTo>
                      <a:pt x="22947" y="27858"/>
                      <a:pt x="24811" y="30441"/>
                      <a:pt x="26544" y="33122"/>
                    </a:cubicBezTo>
                    <a:cubicBezTo>
                      <a:pt x="26592" y="33199"/>
                      <a:pt x="26665" y="33230"/>
                      <a:pt x="26740" y="33230"/>
                    </a:cubicBezTo>
                    <a:cubicBezTo>
                      <a:pt x="26920" y="33230"/>
                      <a:pt x="27108" y="33045"/>
                      <a:pt x="26969" y="32860"/>
                    </a:cubicBezTo>
                    <a:lnTo>
                      <a:pt x="26969" y="32828"/>
                    </a:lnTo>
                    <a:cubicBezTo>
                      <a:pt x="23896" y="28119"/>
                      <a:pt x="20495" y="23639"/>
                      <a:pt x="16833" y="19389"/>
                    </a:cubicBezTo>
                    <a:cubicBezTo>
                      <a:pt x="15002" y="17231"/>
                      <a:pt x="13072" y="15138"/>
                      <a:pt x="11307" y="12914"/>
                    </a:cubicBezTo>
                    <a:cubicBezTo>
                      <a:pt x="9508" y="10724"/>
                      <a:pt x="7775" y="8467"/>
                      <a:pt x="5879" y="6375"/>
                    </a:cubicBezTo>
                    <a:cubicBezTo>
                      <a:pt x="4963" y="5328"/>
                      <a:pt x="4048" y="4347"/>
                      <a:pt x="3067" y="3367"/>
                    </a:cubicBezTo>
                    <a:cubicBezTo>
                      <a:pt x="2119" y="2418"/>
                      <a:pt x="1105" y="1405"/>
                      <a:pt x="549" y="129"/>
                    </a:cubicBezTo>
                    <a:cubicBezTo>
                      <a:pt x="508" y="38"/>
                      <a:pt x="437" y="0"/>
                      <a:pt x="360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45" name="Google Shape;145;p16"/>
              <p:cNvSpPr/>
              <p:nvPr/>
            </p:nvSpPr>
            <p:spPr>
              <a:xfrm>
                <a:off x="7925400" y="3164900"/>
                <a:ext cx="206350" cy="188800"/>
              </a:xfrm>
              <a:custGeom>
                <a:avLst/>
                <a:gdLst/>
                <a:ahLst/>
                <a:cxnLst/>
                <a:rect l="l" t="t" r="r" b="b"/>
                <a:pathLst>
                  <a:path w="8254" h="7552" extrusionOk="0">
                    <a:moveTo>
                      <a:pt x="8008" y="0"/>
                    </a:moveTo>
                    <a:cubicBezTo>
                      <a:pt x="7893" y="0"/>
                      <a:pt x="7779" y="74"/>
                      <a:pt x="7763" y="221"/>
                    </a:cubicBezTo>
                    <a:lnTo>
                      <a:pt x="7763" y="6990"/>
                    </a:lnTo>
                    <a:lnTo>
                      <a:pt x="7763" y="6990"/>
                    </a:lnTo>
                    <a:cubicBezTo>
                      <a:pt x="5340" y="6458"/>
                      <a:pt x="2889" y="5954"/>
                      <a:pt x="438" y="5420"/>
                    </a:cubicBezTo>
                    <a:cubicBezTo>
                      <a:pt x="418" y="5416"/>
                      <a:pt x="398" y="5414"/>
                      <a:pt x="379" y="5414"/>
                    </a:cubicBezTo>
                    <a:cubicBezTo>
                      <a:pt x="97" y="5414"/>
                      <a:pt x="1" y="5849"/>
                      <a:pt x="307" y="5911"/>
                    </a:cubicBezTo>
                    <a:cubicBezTo>
                      <a:pt x="2858" y="6467"/>
                      <a:pt x="5408" y="6990"/>
                      <a:pt x="7926" y="7546"/>
                    </a:cubicBezTo>
                    <a:cubicBezTo>
                      <a:pt x="7947" y="7550"/>
                      <a:pt x="7968" y="7552"/>
                      <a:pt x="7989" y="7552"/>
                    </a:cubicBezTo>
                    <a:cubicBezTo>
                      <a:pt x="8129" y="7552"/>
                      <a:pt x="8253" y="7459"/>
                      <a:pt x="8253" y="7317"/>
                    </a:cubicBezTo>
                    <a:lnTo>
                      <a:pt x="8253" y="221"/>
                    </a:lnTo>
                    <a:cubicBezTo>
                      <a:pt x="8237" y="74"/>
                      <a:pt x="8122" y="0"/>
                      <a:pt x="8008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46" name="Google Shape;146;p16"/>
              <p:cNvSpPr/>
              <p:nvPr/>
            </p:nvSpPr>
            <p:spPr>
              <a:xfrm>
                <a:off x="7973575" y="3273000"/>
                <a:ext cx="322075" cy="244250"/>
              </a:xfrm>
              <a:custGeom>
                <a:avLst/>
                <a:gdLst/>
                <a:ahLst/>
                <a:cxnLst/>
                <a:rect l="l" t="t" r="r" b="b"/>
                <a:pathLst>
                  <a:path w="12883" h="9770" extrusionOk="0">
                    <a:moveTo>
                      <a:pt x="12645" y="1"/>
                    </a:moveTo>
                    <a:cubicBezTo>
                      <a:pt x="12522" y="1"/>
                      <a:pt x="12392" y="83"/>
                      <a:pt x="12375" y="246"/>
                    </a:cubicBezTo>
                    <a:cubicBezTo>
                      <a:pt x="12089" y="3265"/>
                      <a:pt x="11587" y="6222"/>
                      <a:pt x="11049" y="9208"/>
                    </a:cubicBezTo>
                    <a:lnTo>
                      <a:pt x="11049" y="9208"/>
                    </a:lnTo>
                    <a:cubicBezTo>
                      <a:pt x="7542" y="8426"/>
                      <a:pt x="3976" y="7916"/>
                      <a:pt x="440" y="7374"/>
                    </a:cubicBezTo>
                    <a:cubicBezTo>
                      <a:pt x="420" y="7370"/>
                      <a:pt x="400" y="7368"/>
                      <a:pt x="382" y="7368"/>
                    </a:cubicBezTo>
                    <a:cubicBezTo>
                      <a:pt x="99" y="7368"/>
                      <a:pt x="1" y="7803"/>
                      <a:pt x="277" y="7865"/>
                    </a:cubicBezTo>
                    <a:cubicBezTo>
                      <a:pt x="3939" y="8421"/>
                      <a:pt x="7601" y="8944"/>
                      <a:pt x="11198" y="9761"/>
                    </a:cubicBezTo>
                    <a:cubicBezTo>
                      <a:pt x="11221" y="9767"/>
                      <a:pt x="11243" y="9770"/>
                      <a:pt x="11265" y="9770"/>
                    </a:cubicBezTo>
                    <a:cubicBezTo>
                      <a:pt x="11371" y="9770"/>
                      <a:pt x="11465" y="9706"/>
                      <a:pt x="11492" y="9598"/>
                    </a:cubicBezTo>
                    <a:cubicBezTo>
                      <a:pt x="12081" y="6491"/>
                      <a:pt x="12571" y="3385"/>
                      <a:pt x="12866" y="246"/>
                    </a:cubicBezTo>
                    <a:cubicBezTo>
                      <a:pt x="12882" y="83"/>
                      <a:pt x="12768" y="1"/>
                      <a:pt x="1264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47" name="Google Shape;147;p16"/>
              <p:cNvSpPr/>
              <p:nvPr/>
            </p:nvSpPr>
            <p:spPr>
              <a:xfrm>
                <a:off x="8070400" y="3409275"/>
                <a:ext cx="383250" cy="278625"/>
              </a:xfrm>
              <a:custGeom>
                <a:avLst/>
                <a:gdLst/>
                <a:ahLst/>
                <a:cxnLst/>
                <a:rect l="l" t="t" r="r" b="b"/>
                <a:pathLst>
                  <a:path w="15330" h="11145" extrusionOk="0">
                    <a:moveTo>
                      <a:pt x="15026" y="1"/>
                    </a:moveTo>
                    <a:cubicBezTo>
                      <a:pt x="14923" y="1"/>
                      <a:pt x="14820" y="58"/>
                      <a:pt x="14780" y="190"/>
                    </a:cubicBezTo>
                    <a:cubicBezTo>
                      <a:pt x="13658" y="3556"/>
                      <a:pt x="13165" y="7110"/>
                      <a:pt x="12622" y="10606"/>
                    </a:cubicBezTo>
                    <a:lnTo>
                      <a:pt x="12622" y="10606"/>
                    </a:lnTo>
                    <a:cubicBezTo>
                      <a:pt x="8513" y="10339"/>
                      <a:pt x="4404" y="9804"/>
                      <a:pt x="295" y="9804"/>
                    </a:cubicBezTo>
                    <a:cubicBezTo>
                      <a:pt x="1" y="9836"/>
                      <a:pt x="1" y="10294"/>
                      <a:pt x="295" y="10327"/>
                    </a:cubicBezTo>
                    <a:cubicBezTo>
                      <a:pt x="4480" y="10327"/>
                      <a:pt x="8666" y="10850"/>
                      <a:pt x="12851" y="11144"/>
                    </a:cubicBezTo>
                    <a:cubicBezTo>
                      <a:pt x="12949" y="11144"/>
                      <a:pt x="13047" y="11046"/>
                      <a:pt x="13080" y="10948"/>
                    </a:cubicBezTo>
                    <a:cubicBezTo>
                      <a:pt x="13636" y="7384"/>
                      <a:pt x="14126" y="3754"/>
                      <a:pt x="15271" y="321"/>
                    </a:cubicBezTo>
                    <a:cubicBezTo>
                      <a:pt x="15329" y="126"/>
                      <a:pt x="15179" y="1"/>
                      <a:pt x="15026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148" name="Google Shape;148;p16"/>
            <p:cNvGrpSpPr/>
            <p:nvPr/>
          </p:nvGrpSpPr>
          <p:grpSpPr>
            <a:xfrm rot="-4132359">
              <a:off x="8248805" y="1611211"/>
              <a:ext cx="1325325" cy="1573506"/>
              <a:chOff x="4180300" y="2495950"/>
              <a:chExt cx="2052871" cy="2437292"/>
            </a:xfrm>
          </p:grpSpPr>
          <p:sp>
            <p:nvSpPr>
              <p:cNvPr id="149" name="Google Shape;149;p16"/>
              <p:cNvSpPr/>
              <p:nvPr/>
            </p:nvSpPr>
            <p:spPr>
              <a:xfrm>
                <a:off x="4180300" y="2495950"/>
                <a:ext cx="2052871" cy="2437292"/>
              </a:xfrm>
              <a:custGeom>
                <a:avLst/>
                <a:gdLst/>
                <a:ahLst/>
                <a:cxnLst/>
                <a:rect l="l" t="t" r="r" b="b"/>
                <a:pathLst>
                  <a:path w="32842" h="38992" extrusionOk="0">
                    <a:moveTo>
                      <a:pt x="16148" y="0"/>
                    </a:moveTo>
                    <a:cubicBezTo>
                      <a:pt x="16036" y="0"/>
                      <a:pt x="15918" y="10"/>
                      <a:pt x="15794" y="30"/>
                    </a:cubicBezTo>
                    <a:cubicBezTo>
                      <a:pt x="12034" y="651"/>
                      <a:pt x="10432" y="4968"/>
                      <a:pt x="9614" y="9447"/>
                    </a:cubicBezTo>
                    <a:cubicBezTo>
                      <a:pt x="9409" y="10490"/>
                      <a:pt x="8543" y="11032"/>
                      <a:pt x="7679" y="11032"/>
                    </a:cubicBezTo>
                    <a:cubicBezTo>
                      <a:pt x="6890" y="11032"/>
                      <a:pt x="6102" y="10580"/>
                      <a:pt x="5821" y="9643"/>
                    </a:cubicBezTo>
                    <a:cubicBezTo>
                      <a:pt x="5625" y="8989"/>
                      <a:pt x="5396" y="8335"/>
                      <a:pt x="5167" y="7682"/>
                    </a:cubicBezTo>
                    <a:cubicBezTo>
                      <a:pt x="4142" y="4881"/>
                      <a:pt x="2944" y="3506"/>
                      <a:pt x="1961" y="3506"/>
                    </a:cubicBezTo>
                    <a:cubicBezTo>
                      <a:pt x="843" y="3506"/>
                      <a:pt x="1" y="5282"/>
                      <a:pt x="1" y="8761"/>
                    </a:cubicBezTo>
                    <a:cubicBezTo>
                      <a:pt x="1" y="15856"/>
                      <a:pt x="4709" y="26810"/>
                      <a:pt x="6933" y="33415"/>
                    </a:cubicBezTo>
                    <a:cubicBezTo>
                      <a:pt x="8055" y="36780"/>
                      <a:pt x="8407" y="38991"/>
                      <a:pt x="9447" y="38991"/>
                    </a:cubicBezTo>
                    <a:cubicBezTo>
                      <a:pt x="9922" y="38991"/>
                      <a:pt x="10542" y="38529"/>
                      <a:pt x="11445" y="37502"/>
                    </a:cubicBezTo>
                    <a:lnTo>
                      <a:pt x="14421" y="33546"/>
                    </a:lnTo>
                    <a:cubicBezTo>
                      <a:pt x="17789" y="27497"/>
                      <a:pt x="25931" y="20401"/>
                      <a:pt x="30214" y="14744"/>
                    </a:cubicBezTo>
                    <a:cubicBezTo>
                      <a:pt x="32842" y="11431"/>
                      <a:pt x="32326" y="8293"/>
                      <a:pt x="28710" y="8293"/>
                    </a:cubicBezTo>
                    <a:cubicBezTo>
                      <a:pt x="28186" y="8293"/>
                      <a:pt x="27598" y="8358"/>
                      <a:pt x="26944" y="8499"/>
                    </a:cubicBezTo>
                    <a:cubicBezTo>
                      <a:pt x="24590" y="8891"/>
                      <a:pt x="22366" y="10330"/>
                      <a:pt x="20470" y="12096"/>
                    </a:cubicBezTo>
                    <a:cubicBezTo>
                      <a:pt x="20070" y="12467"/>
                      <a:pt x="19598" y="12630"/>
                      <a:pt x="19139" y="12630"/>
                    </a:cubicBezTo>
                    <a:cubicBezTo>
                      <a:pt x="18018" y="12630"/>
                      <a:pt x="16968" y="11661"/>
                      <a:pt x="17200" y="10363"/>
                    </a:cubicBezTo>
                    <a:cubicBezTo>
                      <a:pt x="18078" y="5407"/>
                      <a:pt x="18776" y="0"/>
                      <a:pt x="1614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50" name="Google Shape;150;p16"/>
              <p:cNvSpPr/>
              <p:nvPr/>
            </p:nvSpPr>
            <p:spPr>
              <a:xfrm>
                <a:off x="4304564" y="2969811"/>
                <a:ext cx="377420" cy="1384041"/>
              </a:xfrm>
              <a:custGeom>
                <a:avLst/>
                <a:gdLst/>
                <a:ahLst/>
                <a:cxnLst/>
                <a:rect l="l" t="t" r="r" b="b"/>
                <a:pathLst>
                  <a:path w="6038" h="22142" extrusionOk="0">
                    <a:moveTo>
                      <a:pt x="287" y="0"/>
                    </a:moveTo>
                    <a:cubicBezTo>
                      <a:pt x="141" y="0"/>
                      <a:pt x="0" y="118"/>
                      <a:pt x="40" y="297"/>
                    </a:cubicBezTo>
                    <a:cubicBezTo>
                      <a:pt x="2198" y="7425"/>
                      <a:pt x="2656" y="15011"/>
                      <a:pt x="5468" y="21976"/>
                    </a:cubicBezTo>
                    <a:cubicBezTo>
                      <a:pt x="5520" y="22092"/>
                      <a:pt x="5627" y="22142"/>
                      <a:pt x="5730" y="22142"/>
                    </a:cubicBezTo>
                    <a:cubicBezTo>
                      <a:pt x="5889" y="22142"/>
                      <a:pt x="6038" y="22023"/>
                      <a:pt x="5958" y="21845"/>
                    </a:cubicBezTo>
                    <a:cubicBezTo>
                      <a:pt x="3179" y="14880"/>
                      <a:pt x="2689" y="7294"/>
                      <a:pt x="531" y="166"/>
                    </a:cubicBezTo>
                    <a:cubicBezTo>
                      <a:pt x="479" y="50"/>
                      <a:pt x="382" y="0"/>
                      <a:pt x="287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51" name="Google Shape;151;p16"/>
              <p:cNvSpPr/>
              <p:nvPr/>
            </p:nvSpPr>
            <p:spPr>
              <a:xfrm>
                <a:off x="4809806" y="2722473"/>
                <a:ext cx="315725" cy="1657386"/>
              </a:xfrm>
              <a:custGeom>
                <a:avLst/>
                <a:gdLst/>
                <a:ahLst/>
                <a:cxnLst/>
                <a:rect l="l" t="t" r="r" b="b"/>
                <a:pathLst>
                  <a:path w="5051" h="26515" extrusionOk="0">
                    <a:moveTo>
                      <a:pt x="4743" y="1"/>
                    </a:moveTo>
                    <a:cubicBezTo>
                      <a:pt x="4639" y="1"/>
                      <a:pt x="4532" y="51"/>
                      <a:pt x="4481" y="166"/>
                    </a:cubicBezTo>
                    <a:cubicBezTo>
                      <a:pt x="3074" y="3502"/>
                      <a:pt x="2355" y="7131"/>
                      <a:pt x="1832" y="10695"/>
                    </a:cubicBezTo>
                    <a:cubicBezTo>
                      <a:pt x="1570" y="12428"/>
                      <a:pt x="1374" y="14161"/>
                      <a:pt x="1211" y="15894"/>
                    </a:cubicBezTo>
                    <a:cubicBezTo>
                      <a:pt x="1080" y="17627"/>
                      <a:pt x="753" y="19393"/>
                      <a:pt x="524" y="21126"/>
                    </a:cubicBezTo>
                    <a:cubicBezTo>
                      <a:pt x="262" y="22859"/>
                      <a:pt x="1" y="24625"/>
                      <a:pt x="262" y="26325"/>
                    </a:cubicBezTo>
                    <a:cubicBezTo>
                      <a:pt x="289" y="26457"/>
                      <a:pt x="385" y="26514"/>
                      <a:pt x="485" y="26514"/>
                    </a:cubicBezTo>
                    <a:cubicBezTo>
                      <a:pt x="633" y="26514"/>
                      <a:pt x="792" y="26389"/>
                      <a:pt x="753" y="26194"/>
                    </a:cubicBezTo>
                    <a:cubicBezTo>
                      <a:pt x="524" y="24625"/>
                      <a:pt x="753" y="22990"/>
                      <a:pt x="982" y="21420"/>
                    </a:cubicBezTo>
                    <a:cubicBezTo>
                      <a:pt x="1211" y="19753"/>
                      <a:pt x="1505" y="18085"/>
                      <a:pt x="1701" y="16385"/>
                    </a:cubicBezTo>
                    <a:cubicBezTo>
                      <a:pt x="1995" y="12853"/>
                      <a:pt x="2486" y="9355"/>
                      <a:pt x="3238" y="5889"/>
                    </a:cubicBezTo>
                    <a:cubicBezTo>
                      <a:pt x="3663" y="3992"/>
                      <a:pt x="4252" y="2128"/>
                      <a:pt x="4971" y="297"/>
                    </a:cubicBezTo>
                    <a:cubicBezTo>
                      <a:pt x="5050" y="119"/>
                      <a:pt x="4901" y="1"/>
                      <a:pt x="4743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52" name="Google Shape;152;p16"/>
              <p:cNvSpPr/>
              <p:nvPr/>
            </p:nvSpPr>
            <p:spPr>
              <a:xfrm>
                <a:off x="4929945" y="3181520"/>
                <a:ext cx="1099382" cy="1250463"/>
              </a:xfrm>
              <a:custGeom>
                <a:avLst/>
                <a:gdLst/>
                <a:ahLst/>
                <a:cxnLst/>
                <a:rect l="l" t="t" r="r" b="b"/>
                <a:pathLst>
                  <a:path w="17588" h="20005" extrusionOk="0">
                    <a:moveTo>
                      <a:pt x="17240" y="1"/>
                    </a:moveTo>
                    <a:cubicBezTo>
                      <a:pt x="17198" y="1"/>
                      <a:pt x="17154" y="15"/>
                      <a:pt x="17109" y="49"/>
                    </a:cubicBezTo>
                    <a:lnTo>
                      <a:pt x="17142" y="49"/>
                    </a:lnTo>
                    <a:cubicBezTo>
                      <a:pt x="15736" y="1062"/>
                      <a:pt x="14199" y="1782"/>
                      <a:pt x="12760" y="2697"/>
                    </a:cubicBezTo>
                    <a:cubicBezTo>
                      <a:pt x="11322" y="3678"/>
                      <a:pt x="10014" y="4855"/>
                      <a:pt x="8869" y="6163"/>
                    </a:cubicBezTo>
                    <a:cubicBezTo>
                      <a:pt x="7725" y="7439"/>
                      <a:pt x="6613" y="8746"/>
                      <a:pt x="5632" y="10120"/>
                    </a:cubicBezTo>
                    <a:cubicBezTo>
                      <a:pt x="4619" y="11559"/>
                      <a:pt x="3736" y="13063"/>
                      <a:pt x="2918" y="14632"/>
                    </a:cubicBezTo>
                    <a:cubicBezTo>
                      <a:pt x="2035" y="16300"/>
                      <a:pt x="1185" y="18033"/>
                      <a:pt x="139" y="19635"/>
                    </a:cubicBezTo>
                    <a:cubicBezTo>
                      <a:pt x="0" y="19820"/>
                      <a:pt x="188" y="20005"/>
                      <a:pt x="368" y="20005"/>
                    </a:cubicBezTo>
                    <a:cubicBezTo>
                      <a:pt x="443" y="20005"/>
                      <a:pt x="516" y="19973"/>
                      <a:pt x="564" y="19897"/>
                    </a:cubicBezTo>
                    <a:cubicBezTo>
                      <a:pt x="2428" y="17117"/>
                      <a:pt x="3638" y="13978"/>
                      <a:pt x="5469" y="11199"/>
                    </a:cubicBezTo>
                    <a:cubicBezTo>
                      <a:pt x="6450" y="9793"/>
                      <a:pt x="7529" y="8452"/>
                      <a:pt x="8673" y="7144"/>
                    </a:cubicBezTo>
                    <a:cubicBezTo>
                      <a:pt x="9850" y="5836"/>
                      <a:pt x="11060" y="4463"/>
                      <a:pt x="12564" y="3449"/>
                    </a:cubicBezTo>
                    <a:cubicBezTo>
                      <a:pt x="14101" y="2403"/>
                      <a:pt x="15834" y="1618"/>
                      <a:pt x="17371" y="507"/>
                    </a:cubicBezTo>
                    <a:cubicBezTo>
                      <a:pt x="17588" y="344"/>
                      <a:pt x="17445" y="1"/>
                      <a:pt x="17240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53" name="Google Shape;153;p16"/>
              <p:cNvSpPr/>
              <p:nvPr/>
            </p:nvSpPr>
            <p:spPr>
              <a:xfrm>
                <a:off x="5020330" y="4083300"/>
                <a:ext cx="166020" cy="126328"/>
              </a:xfrm>
              <a:custGeom>
                <a:avLst/>
                <a:gdLst/>
                <a:ahLst/>
                <a:cxnLst/>
                <a:rect l="l" t="t" r="r" b="b"/>
                <a:pathLst>
                  <a:path w="2656" h="2021" extrusionOk="0">
                    <a:moveTo>
                      <a:pt x="279" y="1"/>
                    </a:moveTo>
                    <a:cubicBezTo>
                      <a:pt x="213" y="1"/>
                      <a:pt x="148" y="25"/>
                      <a:pt x="99" y="74"/>
                    </a:cubicBezTo>
                    <a:cubicBezTo>
                      <a:pt x="1" y="172"/>
                      <a:pt x="1" y="336"/>
                      <a:pt x="99" y="434"/>
                    </a:cubicBezTo>
                    <a:cubicBezTo>
                      <a:pt x="753" y="990"/>
                      <a:pt x="1472" y="1513"/>
                      <a:pt x="2192" y="2004"/>
                    </a:cubicBezTo>
                    <a:cubicBezTo>
                      <a:pt x="2226" y="2015"/>
                      <a:pt x="2259" y="2020"/>
                      <a:pt x="2290" y="2020"/>
                    </a:cubicBezTo>
                    <a:cubicBezTo>
                      <a:pt x="2526" y="2020"/>
                      <a:pt x="2655" y="1719"/>
                      <a:pt x="2453" y="1546"/>
                    </a:cubicBezTo>
                    <a:cubicBezTo>
                      <a:pt x="1766" y="1121"/>
                      <a:pt x="1080" y="630"/>
                      <a:pt x="459" y="74"/>
                    </a:cubicBezTo>
                    <a:cubicBezTo>
                      <a:pt x="410" y="25"/>
                      <a:pt x="344" y="1"/>
                      <a:pt x="27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54" name="Google Shape;154;p16"/>
              <p:cNvSpPr/>
              <p:nvPr/>
            </p:nvSpPr>
            <p:spPr>
              <a:xfrm>
                <a:off x="5110339" y="3804147"/>
                <a:ext cx="200274" cy="184210"/>
              </a:xfrm>
              <a:custGeom>
                <a:avLst/>
                <a:gdLst/>
                <a:ahLst/>
                <a:cxnLst/>
                <a:rect l="l" t="t" r="r" b="b"/>
                <a:pathLst>
                  <a:path w="3204" h="2947" extrusionOk="0">
                    <a:moveTo>
                      <a:pt x="345" y="0"/>
                    </a:moveTo>
                    <a:cubicBezTo>
                      <a:pt x="138" y="0"/>
                      <a:pt x="1" y="286"/>
                      <a:pt x="196" y="453"/>
                    </a:cubicBezTo>
                    <a:cubicBezTo>
                      <a:pt x="1144" y="1172"/>
                      <a:pt x="1994" y="1957"/>
                      <a:pt x="2746" y="2873"/>
                    </a:cubicBezTo>
                    <a:cubicBezTo>
                      <a:pt x="2795" y="2922"/>
                      <a:pt x="2861" y="2946"/>
                      <a:pt x="2926" y="2946"/>
                    </a:cubicBezTo>
                    <a:cubicBezTo>
                      <a:pt x="2991" y="2946"/>
                      <a:pt x="3057" y="2922"/>
                      <a:pt x="3106" y="2873"/>
                    </a:cubicBezTo>
                    <a:cubicBezTo>
                      <a:pt x="3204" y="2775"/>
                      <a:pt x="3204" y="2611"/>
                      <a:pt x="3106" y="2513"/>
                    </a:cubicBezTo>
                    <a:cubicBezTo>
                      <a:pt x="2321" y="1565"/>
                      <a:pt x="1438" y="747"/>
                      <a:pt x="457" y="28"/>
                    </a:cubicBezTo>
                    <a:cubicBezTo>
                      <a:pt x="419" y="9"/>
                      <a:pt x="381" y="0"/>
                      <a:pt x="345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55" name="Google Shape;155;p16"/>
              <p:cNvSpPr/>
              <p:nvPr/>
            </p:nvSpPr>
            <p:spPr>
              <a:xfrm>
                <a:off x="5315987" y="3547933"/>
                <a:ext cx="177396" cy="219651"/>
              </a:xfrm>
              <a:custGeom>
                <a:avLst/>
                <a:gdLst/>
                <a:ahLst/>
                <a:cxnLst/>
                <a:rect l="l" t="t" r="r" b="b"/>
                <a:pathLst>
                  <a:path w="2838" h="3514" extrusionOk="0">
                    <a:moveTo>
                      <a:pt x="320" y="1"/>
                    </a:moveTo>
                    <a:cubicBezTo>
                      <a:pt x="156" y="1"/>
                      <a:pt x="0" y="169"/>
                      <a:pt x="110" y="367"/>
                    </a:cubicBezTo>
                    <a:cubicBezTo>
                      <a:pt x="699" y="1478"/>
                      <a:pt x="1451" y="2492"/>
                      <a:pt x="2301" y="3440"/>
                    </a:cubicBezTo>
                    <a:cubicBezTo>
                      <a:pt x="2353" y="3492"/>
                      <a:pt x="2411" y="3514"/>
                      <a:pt x="2467" y="3514"/>
                    </a:cubicBezTo>
                    <a:cubicBezTo>
                      <a:pt x="2662" y="3514"/>
                      <a:pt x="2838" y="3258"/>
                      <a:pt x="2661" y="3081"/>
                    </a:cubicBezTo>
                    <a:cubicBezTo>
                      <a:pt x="1843" y="2165"/>
                      <a:pt x="1124" y="1184"/>
                      <a:pt x="535" y="138"/>
                    </a:cubicBezTo>
                    <a:cubicBezTo>
                      <a:pt x="481" y="41"/>
                      <a:pt x="400" y="1"/>
                      <a:pt x="320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56" name="Google Shape;156;p16"/>
              <p:cNvSpPr/>
              <p:nvPr/>
            </p:nvSpPr>
            <p:spPr>
              <a:xfrm>
                <a:off x="5542699" y="3343474"/>
                <a:ext cx="176709" cy="201337"/>
              </a:xfrm>
              <a:custGeom>
                <a:avLst/>
                <a:gdLst/>
                <a:ahLst/>
                <a:cxnLst/>
                <a:rect l="l" t="t" r="r" b="b"/>
                <a:pathLst>
                  <a:path w="2827" h="3221" extrusionOk="0">
                    <a:moveTo>
                      <a:pt x="371" y="0"/>
                    </a:moveTo>
                    <a:cubicBezTo>
                      <a:pt x="177" y="0"/>
                      <a:pt x="1" y="256"/>
                      <a:pt x="178" y="433"/>
                    </a:cubicBezTo>
                    <a:cubicBezTo>
                      <a:pt x="963" y="1218"/>
                      <a:pt x="1878" y="1970"/>
                      <a:pt x="2303" y="3049"/>
                    </a:cubicBezTo>
                    <a:cubicBezTo>
                      <a:pt x="2330" y="3157"/>
                      <a:pt x="2425" y="3221"/>
                      <a:pt x="2531" y="3221"/>
                    </a:cubicBezTo>
                    <a:cubicBezTo>
                      <a:pt x="2553" y="3221"/>
                      <a:pt x="2575" y="3218"/>
                      <a:pt x="2598" y="3213"/>
                    </a:cubicBezTo>
                    <a:cubicBezTo>
                      <a:pt x="2761" y="3180"/>
                      <a:pt x="2827" y="3049"/>
                      <a:pt x="2794" y="2918"/>
                    </a:cubicBezTo>
                    <a:cubicBezTo>
                      <a:pt x="2336" y="1741"/>
                      <a:pt x="1421" y="924"/>
                      <a:pt x="538" y="74"/>
                    </a:cubicBezTo>
                    <a:cubicBezTo>
                      <a:pt x="486" y="22"/>
                      <a:pt x="428" y="0"/>
                      <a:pt x="371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57" name="Google Shape;157;p16"/>
              <p:cNvSpPr/>
              <p:nvPr/>
            </p:nvSpPr>
            <p:spPr>
              <a:xfrm>
                <a:off x="5790476" y="3191146"/>
                <a:ext cx="134891" cy="208212"/>
              </a:xfrm>
              <a:custGeom>
                <a:avLst/>
                <a:gdLst/>
                <a:ahLst/>
                <a:cxnLst/>
                <a:rect l="l" t="t" r="r" b="b"/>
                <a:pathLst>
                  <a:path w="2158" h="3331" extrusionOk="0">
                    <a:moveTo>
                      <a:pt x="391" y="0"/>
                    </a:moveTo>
                    <a:cubicBezTo>
                      <a:pt x="216" y="0"/>
                      <a:pt x="0" y="192"/>
                      <a:pt x="138" y="353"/>
                    </a:cubicBezTo>
                    <a:cubicBezTo>
                      <a:pt x="563" y="1366"/>
                      <a:pt x="1184" y="2249"/>
                      <a:pt x="1642" y="3230"/>
                    </a:cubicBezTo>
                    <a:cubicBezTo>
                      <a:pt x="1692" y="3300"/>
                      <a:pt x="1763" y="3330"/>
                      <a:pt x="1834" y="3330"/>
                    </a:cubicBezTo>
                    <a:cubicBezTo>
                      <a:pt x="1996" y="3330"/>
                      <a:pt x="2158" y="3173"/>
                      <a:pt x="2067" y="2968"/>
                    </a:cubicBezTo>
                    <a:cubicBezTo>
                      <a:pt x="1675" y="1987"/>
                      <a:pt x="988" y="1105"/>
                      <a:pt x="563" y="124"/>
                    </a:cubicBezTo>
                    <a:cubicBezTo>
                      <a:pt x="533" y="35"/>
                      <a:pt x="466" y="0"/>
                      <a:pt x="391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58" name="Google Shape;158;p16"/>
              <p:cNvSpPr/>
              <p:nvPr/>
            </p:nvSpPr>
            <p:spPr>
              <a:xfrm>
                <a:off x="4751800" y="3905595"/>
                <a:ext cx="219589" cy="49943"/>
              </a:xfrm>
              <a:custGeom>
                <a:avLst/>
                <a:gdLst/>
                <a:ahLst/>
                <a:cxnLst/>
                <a:rect l="l" t="t" r="r" b="b"/>
                <a:pathLst>
                  <a:path w="3513" h="799" extrusionOk="0">
                    <a:moveTo>
                      <a:pt x="349" y="1"/>
                    </a:moveTo>
                    <a:cubicBezTo>
                      <a:pt x="96" y="1"/>
                      <a:pt x="0" y="406"/>
                      <a:pt x="275" y="498"/>
                    </a:cubicBezTo>
                    <a:cubicBezTo>
                      <a:pt x="1105" y="698"/>
                      <a:pt x="1984" y="798"/>
                      <a:pt x="2849" y="798"/>
                    </a:cubicBezTo>
                    <a:cubicBezTo>
                      <a:pt x="2972" y="798"/>
                      <a:pt x="3095" y="796"/>
                      <a:pt x="3218" y="792"/>
                    </a:cubicBezTo>
                    <a:cubicBezTo>
                      <a:pt x="3512" y="727"/>
                      <a:pt x="3512" y="302"/>
                      <a:pt x="3218" y="269"/>
                    </a:cubicBezTo>
                    <a:cubicBezTo>
                      <a:pt x="3097" y="273"/>
                      <a:pt x="2977" y="275"/>
                      <a:pt x="2856" y="275"/>
                    </a:cubicBezTo>
                    <a:cubicBezTo>
                      <a:pt x="2029" y="275"/>
                      <a:pt x="1205" y="178"/>
                      <a:pt x="406" y="7"/>
                    </a:cubicBezTo>
                    <a:cubicBezTo>
                      <a:pt x="386" y="3"/>
                      <a:pt x="367" y="1"/>
                      <a:pt x="34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59" name="Google Shape;159;p16"/>
              <p:cNvSpPr/>
              <p:nvPr/>
            </p:nvSpPr>
            <p:spPr>
              <a:xfrm>
                <a:off x="4770990" y="3658694"/>
                <a:ext cx="241216" cy="66008"/>
              </a:xfrm>
              <a:custGeom>
                <a:avLst/>
                <a:gdLst/>
                <a:ahLst/>
                <a:cxnLst/>
                <a:rect l="l" t="t" r="r" b="b"/>
                <a:pathLst>
                  <a:path w="3859" h="1056" extrusionOk="0">
                    <a:moveTo>
                      <a:pt x="295" y="1"/>
                    </a:moveTo>
                    <a:cubicBezTo>
                      <a:pt x="1" y="66"/>
                      <a:pt x="1" y="491"/>
                      <a:pt x="328" y="524"/>
                    </a:cubicBezTo>
                    <a:cubicBezTo>
                      <a:pt x="1374" y="655"/>
                      <a:pt x="2453" y="916"/>
                      <a:pt x="3499" y="1047"/>
                    </a:cubicBezTo>
                    <a:cubicBezTo>
                      <a:pt x="3527" y="1053"/>
                      <a:pt x="3554" y="1055"/>
                      <a:pt x="3580" y="1055"/>
                    </a:cubicBezTo>
                    <a:cubicBezTo>
                      <a:pt x="3705" y="1055"/>
                      <a:pt x="3799" y="992"/>
                      <a:pt x="3826" y="884"/>
                    </a:cubicBezTo>
                    <a:cubicBezTo>
                      <a:pt x="3859" y="753"/>
                      <a:pt x="3794" y="622"/>
                      <a:pt x="3663" y="557"/>
                    </a:cubicBezTo>
                    <a:cubicBezTo>
                      <a:pt x="2518" y="393"/>
                      <a:pt x="1439" y="164"/>
                      <a:pt x="29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60" name="Google Shape;160;p16"/>
              <p:cNvSpPr/>
              <p:nvPr/>
            </p:nvSpPr>
            <p:spPr>
              <a:xfrm>
                <a:off x="4836184" y="3359476"/>
                <a:ext cx="202649" cy="52256"/>
              </a:xfrm>
              <a:custGeom>
                <a:avLst/>
                <a:gdLst/>
                <a:ahLst/>
                <a:cxnLst/>
                <a:rect l="l" t="t" r="r" b="b"/>
                <a:pathLst>
                  <a:path w="3242" h="836" extrusionOk="0">
                    <a:moveTo>
                      <a:pt x="346" y="1"/>
                    </a:moveTo>
                    <a:cubicBezTo>
                      <a:pt x="82" y="1"/>
                      <a:pt x="1" y="415"/>
                      <a:pt x="298" y="504"/>
                    </a:cubicBezTo>
                    <a:cubicBezTo>
                      <a:pt x="960" y="725"/>
                      <a:pt x="1641" y="835"/>
                      <a:pt x="2326" y="835"/>
                    </a:cubicBezTo>
                    <a:cubicBezTo>
                      <a:pt x="2554" y="835"/>
                      <a:pt x="2783" y="823"/>
                      <a:pt x="3012" y="799"/>
                    </a:cubicBezTo>
                    <a:cubicBezTo>
                      <a:pt x="3143" y="733"/>
                      <a:pt x="3241" y="602"/>
                      <a:pt x="3208" y="472"/>
                    </a:cubicBezTo>
                    <a:cubicBezTo>
                      <a:pt x="3154" y="363"/>
                      <a:pt x="3055" y="300"/>
                      <a:pt x="2948" y="300"/>
                    </a:cubicBezTo>
                    <a:cubicBezTo>
                      <a:pt x="2926" y="300"/>
                      <a:pt x="2904" y="302"/>
                      <a:pt x="2881" y="308"/>
                    </a:cubicBezTo>
                    <a:cubicBezTo>
                      <a:pt x="2677" y="333"/>
                      <a:pt x="2471" y="345"/>
                      <a:pt x="2264" y="345"/>
                    </a:cubicBezTo>
                    <a:cubicBezTo>
                      <a:pt x="1643" y="345"/>
                      <a:pt x="1018" y="235"/>
                      <a:pt x="429" y="14"/>
                    </a:cubicBezTo>
                    <a:cubicBezTo>
                      <a:pt x="400" y="5"/>
                      <a:pt x="372" y="1"/>
                      <a:pt x="34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61" name="Google Shape;161;p16"/>
              <p:cNvSpPr/>
              <p:nvPr/>
            </p:nvSpPr>
            <p:spPr>
              <a:xfrm>
                <a:off x="4888690" y="3061508"/>
                <a:ext cx="201212" cy="49506"/>
              </a:xfrm>
              <a:custGeom>
                <a:avLst/>
                <a:gdLst/>
                <a:ahLst/>
                <a:cxnLst/>
                <a:rect l="l" t="t" r="r" b="b"/>
                <a:pathLst>
                  <a:path w="3219" h="792" extrusionOk="0">
                    <a:moveTo>
                      <a:pt x="345" y="1"/>
                    </a:moveTo>
                    <a:cubicBezTo>
                      <a:pt x="68" y="1"/>
                      <a:pt x="1" y="408"/>
                      <a:pt x="276" y="530"/>
                    </a:cubicBezTo>
                    <a:cubicBezTo>
                      <a:pt x="1159" y="694"/>
                      <a:pt x="2041" y="759"/>
                      <a:pt x="2924" y="792"/>
                    </a:cubicBezTo>
                    <a:cubicBezTo>
                      <a:pt x="3219" y="759"/>
                      <a:pt x="3219" y="334"/>
                      <a:pt x="2924" y="268"/>
                    </a:cubicBezTo>
                    <a:cubicBezTo>
                      <a:pt x="2074" y="268"/>
                      <a:pt x="1224" y="170"/>
                      <a:pt x="406" y="7"/>
                    </a:cubicBezTo>
                    <a:cubicBezTo>
                      <a:pt x="385" y="3"/>
                      <a:pt x="364" y="1"/>
                      <a:pt x="34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62" name="Google Shape;162;p16"/>
              <p:cNvSpPr/>
              <p:nvPr/>
            </p:nvSpPr>
            <p:spPr>
              <a:xfrm>
                <a:off x="4950884" y="2857550"/>
                <a:ext cx="190085" cy="32754"/>
              </a:xfrm>
              <a:custGeom>
                <a:avLst/>
                <a:gdLst/>
                <a:ahLst/>
                <a:cxnLst/>
                <a:rect l="l" t="t" r="r" b="b"/>
                <a:pathLst>
                  <a:path w="3041" h="524" extrusionOk="0">
                    <a:moveTo>
                      <a:pt x="294" y="0"/>
                    </a:moveTo>
                    <a:cubicBezTo>
                      <a:pt x="0" y="33"/>
                      <a:pt x="0" y="491"/>
                      <a:pt x="294" y="523"/>
                    </a:cubicBezTo>
                    <a:lnTo>
                      <a:pt x="2747" y="523"/>
                    </a:lnTo>
                    <a:cubicBezTo>
                      <a:pt x="3041" y="491"/>
                      <a:pt x="3041" y="33"/>
                      <a:pt x="2747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63" name="Google Shape;163;p16"/>
              <p:cNvSpPr/>
              <p:nvPr/>
            </p:nvSpPr>
            <p:spPr>
              <a:xfrm>
                <a:off x="4296813" y="3146954"/>
                <a:ext cx="200587" cy="74946"/>
              </a:xfrm>
              <a:custGeom>
                <a:avLst/>
                <a:gdLst/>
                <a:ahLst/>
                <a:cxnLst/>
                <a:rect l="l" t="t" r="r" b="b"/>
                <a:pathLst>
                  <a:path w="3209" h="1199" extrusionOk="0">
                    <a:moveTo>
                      <a:pt x="2863" y="0"/>
                    </a:moveTo>
                    <a:cubicBezTo>
                      <a:pt x="2837" y="0"/>
                      <a:pt x="2809" y="4"/>
                      <a:pt x="2780" y="13"/>
                    </a:cubicBezTo>
                    <a:cubicBezTo>
                      <a:pt x="1930" y="307"/>
                      <a:pt x="1080" y="536"/>
                      <a:pt x="197" y="700"/>
                    </a:cubicBezTo>
                    <a:cubicBezTo>
                      <a:pt x="66" y="733"/>
                      <a:pt x="1" y="863"/>
                      <a:pt x="33" y="1027"/>
                    </a:cubicBezTo>
                    <a:cubicBezTo>
                      <a:pt x="60" y="1135"/>
                      <a:pt x="155" y="1199"/>
                      <a:pt x="261" y="1199"/>
                    </a:cubicBezTo>
                    <a:cubicBezTo>
                      <a:pt x="283" y="1199"/>
                      <a:pt x="305" y="1196"/>
                      <a:pt x="328" y="1190"/>
                    </a:cubicBezTo>
                    <a:cubicBezTo>
                      <a:pt x="1210" y="1027"/>
                      <a:pt x="2093" y="798"/>
                      <a:pt x="2911" y="504"/>
                    </a:cubicBezTo>
                    <a:cubicBezTo>
                      <a:pt x="3208" y="414"/>
                      <a:pt x="3127" y="0"/>
                      <a:pt x="2863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64" name="Google Shape;164;p16"/>
              <p:cNvSpPr/>
              <p:nvPr/>
            </p:nvSpPr>
            <p:spPr>
              <a:xfrm>
                <a:off x="4308252" y="3445735"/>
                <a:ext cx="206087" cy="66258"/>
              </a:xfrm>
              <a:custGeom>
                <a:avLst/>
                <a:gdLst/>
                <a:ahLst/>
                <a:cxnLst/>
                <a:rect l="l" t="t" r="r" b="b"/>
                <a:pathLst>
                  <a:path w="3297" h="1060" extrusionOk="0">
                    <a:moveTo>
                      <a:pt x="2947" y="1"/>
                    </a:moveTo>
                    <a:cubicBezTo>
                      <a:pt x="2929" y="1"/>
                      <a:pt x="2911" y="3"/>
                      <a:pt x="2891" y="7"/>
                    </a:cubicBezTo>
                    <a:cubicBezTo>
                      <a:pt x="2008" y="138"/>
                      <a:pt x="1158" y="399"/>
                      <a:pt x="275" y="563"/>
                    </a:cubicBezTo>
                    <a:cubicBezTo>
                      <a:pt x="1" y="655"/>
                      <a:pt x="96" y="1060"/>
                      <a:pt x="377" y="1060"/>
                    </a:cubicBezTo>
                    <a:cubicBezTo>
                      <a:pt x="396" y="1060"/>
                      <a:pt x="417" y="1058"/>
                      <a:pt x="439" y="1053"/>
                    </a:cubicBezTo>
                    <a:cubicBezTo>
                      <a:pt x="1289" y="890"/>
                      <a:pt x="2139" y="628"/>
                      <a:pt x="3022" y="498"/>
                    </a:cubicBezTo>
                    <a:cubicBezTo>
                      <a:pt x="3297" y="406"/>
                      <a:pt x="3201" y="1"/>
                      <a:pt x="2947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65" name="Google Shape;165;p16"/>
              <p:cNvSpPr/>
              <p:nvPr/>
            </p:nvSpPr>
            <p:spPr>
              <a:xfrm>
                <a:off x="4388823" y="3692948"/>
                <a:ext cx="190085" cy="57819"/>
              </a:xfrm>
              <a:custGeom>
                <a:avLst/>
                <a:gdLst/>
                <a:ahLst/>
                <a:cxnLst/>
                <a:rect l="l" t="t" r="r" b="b"/>
                <a:pathLst>
                  <a:path w="3041" h="925" extrusionOk="0">
                    <a:moveTo>
                      <a:pt x="2748" y="0"/>
                    </a:moveTo>
                    <a:cubicBezTo>
                      <a:pt x="2726" y="0"/>
                      <a:pt x="2704" y="3"/>
                      <a:pt x="2681" y="9"/>
                    </a:cubicBezTo>
                    <a:cubicBezTo>
                      <a:pt x="1897" y="205"/>
                      <a:pt x="1112" y="336"/>
                      <a:pt x="294" y="434"/>
                    </a:cubicBezTo>
                    <a:cubicBezTo>
                      <a:pt x="0" y="466"/>
                      <a:pt x="0" y="891"/>
                      <a:pt x="294" y="924"/>
                    </a:cubicBezTo>
                    <a:cubicBezTo>
                      <a:pt x="1144" y="826"/>
                      <a:pt x="1995" y="695"/>
                      <a:pt x="2812" y="499"/>
                    </a:cubicBezTo>
                    <a:cubicBezTo>
                      <a:pt x="2943" y="466"/>
                      <a:pt x="3041" y="336"/>
                      <a:pt x="3008" y="172"/>
                    </a:cubicBezTo>
                    <a:cubicBezTo>
                      <a:pt x="2954" y="64"/>
                      <a:pt x="2855" y="0"/>
                      <a:pt x="2748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66" name="Google Shape;166;p16"/>
              <p:cNvSpPr/>
              <p:nvPr/>
            </p:nvSpPr>
            <p:spPr>
              <a:xfrm>
                <a:off x="4448079" y="3939473"/>
                <a:ext cx="181959" cy="40692"/>
              </a:xfrm>
              <a:custGeom>
                <a:avLst/>
                <a:gdLst/>
                <a:ahLst/>
                <a:cxnLst/>
                <a:rect l="l" t="t" r="r" b="b"/>
                <a:pathLst>
                  <a:path w="2911" h="651" extrusionOk="0">
                    <a:moveTo>
                      <a:pt x="2636" y="0"/>
                    </a:moveTo>
                    <a:cubicBezTo>
                      <a:pt x="2608" y="0"/>
                      <a:pt x="2579" y="7"/>
                      <a:pt x="2551" y="21"/>
                    </a:cubicBezTo>
                    <a:cubicBezTo>
                      <a:pt x="1987" y="95"/>
                      <a:pt x="1423" y="131"/>
                      <a:pt x="859" y="131"/>
                    </a:cubicBezTo>
                    <a:cubicBezTo>
                      <a:pt x="671" y="131"/>
                      <a:pt x="483" y="127"/>
                      <a:pt x="295" y="119"/>
                    </a:cubicBezTo>
                    <a:cubicBezTo>
                      <a:pt x="0" y="185"/>
                      <a:pt x="0" y="610"/>
                      <a:pt x="295" y="642"/>
                    </a:cubicBezTo>
                    <a:cubicBezTo>
                      <a:pt x="439" y="648"/>
                      <a:pt x="583" y="651"/>
                      <a:pt x="726" y="651"/>
                    </a:cubicBezTo>
                    <a:cubicBezTo>
                      <a:pt x="1390" y="651"/>
                      <a:pt x="2036" y="592"/>
                      <a:pt x="2682" y="512"/>
                    </a:cubicBezTo>
                    <a:cubicBezTo>
                      <a:pt x="2812" y="446"/>
                      <a:pt x="2910" y="315"/>
                      <a:pt x="2878" y="185"/>
                    </a:cubicBezTo>
                    <a:cubicBezTo>
                      <a:pt x="2827" y="82"/>
                      <a:pt x="2736" y="0"/>
                      <a:pt x="2636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167" name="Google Shape;167;p16"/>
            <p:cNvGrpSpPr/>
            <p:nvPr/>
          </p:nvGrpSpPr>
          <p:grpSpPr>
            <a:xfrm rot="-5400000">
              <a:off x="7627727" y="1321910"/>
              <a:ext cx="1140312" cy="2664047"/>
              <a:chOff x="3325650" y="1967425"/>
              <a:chExt cx="775775" cy="1812400"/>
            </a:xfrm>
          </p:grpSpPr>
          <p:sp>
            <p:nvSpPr>
              <p:cNvPr id="168" name="Google Shape;168;p16"/>
              <p:cNvSpPr/>
              <p:nvPr/>
            </p:nvSpPr>
            <p:spPr>
              <a:xfrm>
                <a:off x="3644450" y="1967425"/>
                <a:ext cx="255900" cy="468675"/>
              </a:xfrm>
              <a:custGeom>
                <a:avLst/>
                <a:gdLst/>
                <a:ahLst/>
                <a:cxnLst/>
                <a:rect l="l" t="t" r="r" b="b"/>
                <a:pathLst>
                  <a:path w="10236" h="18747" extrusionOk="0">
                    <a:moveTo>
                      <a:pt x="5093" y="0"/>
                    </a:moveTo>
                    <a:cubicBezTo>
                      <a:pt x="2986" y="0"/>
                      <a:pt x="1299" y="2605"/>
                      <a:pt x="883" y="5144"/>
                    </a:cubicBezTo>
                    <a:cubicBezTo>
                      <a:pt x="1" y="10834"/>
                      <a:pt x="5036" y="14104"/>
                      <a:pt x="6835" y="18747"/>
                    </a:cubicBezTo>
                    <a:lnTo>
                      <a:pt x="7260" y="18747"/>
                    </a:lnTo>
                    <a:cubicBezTo>
                      <a:pt x="8306" y="16360"/>
                      <a:pt x="9647" y="14398"/>
                      <a:pt x="9941" y="11717"/>
                    </a:cubicBezTo>
                    <a:cubicBezTo>
                      <a:pt x="10235" y="8414"/>
                      <a:pt x="10104" y="4098"/>
                      <a:pt x="7881" y="1547"/>
                    </a:cubicBezTo>
                    <a:cubicBezTo>
                      <a:pt x="6920" y="452"/>
                      <a:pt x="5970" y="0"/>
                      <a:pt x="5093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69" name="Google Shape;169;p16"/>
              <p:cNvSpPr/>
              <p:nvPr/>
            </p:nvSpPr>
            <p:spPr>
              <a:xfrm>
                <a:off x="3544725" y="2393450"/>
                <a:ext cx="196200" cy="356550"/>
              </a:xfrm>
              <a:custGeom>
                <a:avLst/>
                <a:gdLst/>
                <a:ahLst/>
                <a:cxnLst/>
                <a:rect l="l" t="t" r="r" b="b"/>
                <a:pathLst>
                  <a:path w="7848" h="14262" extrusionOk="0">
                    <a:moveTo>
                      <a:pt x="4255" y="0"/>
                    </a:moveTo>
                    <a:cubicBezTo>
                      <a:pt x="3605" y="0"/>
                      <a:pt x="2915" y="442"/>
                      <a:pt x="2224" y="1542"/>
                    </a:cubicBezTo>
                    <a:cubicBezTo>
                      <a:pt x="0" y="5270"/>
                      <a:pt x="4153" y="10959"/>
                      <a:pt x="5625" y="14262"/>
                    </a:cubicBezTo>
                    <a:lnTo>
                      <a:pt x="5625" y="14098"/>
                    </a:lnTo>
                    <a:cubicBezTo>
                      <a:pt x="6507" y="11711"/>
                      <a:pt x="7717" y="8867"/>
                      <a:pt x="7848" y="6185"/>
                    </a:cubicBezTo>
                    <a:cubicBezTo>
                      <a:pt x="7848" y="4163"/>
                      <a:pt x="6248" y="0"/>
                      <a:pt x="4255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70" name="Google Shape;170;p16"/>
              <p:cNvSpPr/>
              <p:nvPr/>
            </p:nvSpPr>
            <p:spPr>
              <a:xfrm>
                <a:off x="3870900" y="2478250"/>
                <a:ext cx="230525" cy="413175"/>
              </a:xfrm>
              <a:custGeom>
                <a:avLst/>
                <a:gdLst/>
                <a:ahLst/>
                <a:cxnLst/>
                <a:rect l="l" t="t" r="r" b="b"/>
                <a:pathLst>
                  <a:path w="9221" h="16527" extrusionOk="0">
                    <a:moveTo>
                      <a:pt x="6806" y="0"/>
                    </a:moveTo>
                    <a:cubicBezTo>
                      <a:pt x="5413" y="0"/>
                      <a:pt x="3700" y="1483"/>
                      <a:pt x="2649" y="3676"/>
                    </a:cubicBezTo>
                    <a:cubicBezTo>
                      <a:pt x="752" y="7436"/>
                      <a:pt x="883" y="12210"/>
                      <a:pt x="0" y="16232"/>
                    </a:cubicBezTo>
                    <a:lnTo>
                      <a:pt x="131" y="16526"/>
                    </a:lnTo>
                    <a:cubicBezTo>
                      <a:pt x="2354" y="14892"/>
                      <a:pt x="5036" y="14140"/>
                      <a:pt x="6670" y="11753"/>
                    </a:cubicBezTo>
                    <a:cubicBezTo>
                      <a:pt x="8371" y="9366"/>
                      <a:pt x="9221" y="6488"/>
                      <a:pt x="9057" y="3545"/>
                    </a:cubicBezTo>
                    <a:cubicBezTo>
                      <a:pt x="8909" y="1032"/>
                      <a:pt x="7969" y="0"/>
                      <a:pt x="6806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71" name="Google Shape;171;p16"/>
              <p:cNvSpPr/>
              <p:nvPr/>
            </p:nvSpPr>
            <p:spPr>
              <a:xfrm>
                <a:off x="3325650" y="2855650"/>
                <a:ext cx="263250" cy="475575"/>
              </a:xfrm>
              <a:custGeom>
                <a:avLst/>
                <a:gdLst/>
                <a:ahLst/>
                <a:cxnLst/>
                <a:rect l="l" t="t" r="r" b="b"/>
                <a:pathLst>
                  <a:path w="10530" h="19023" extrusionOk="0">
                    <a:moveTo>
                      <a:pt x="6717" y="0"/>
                    </a:moveTo>
                    <a:cubicBezTo>
                      <a:pt x="6256" y="0"/>
                      <a:pt x="5751" y="167"/>
                      <a:pt x="5199" y="548"/>
                    </a:cubicBezTo>
                    <a:cubicBezTo>
                      <a:pt x="0" y="4144"/>
                      <a:pt x="5330" y="15883"/>
                      <a:pt x="8600" y="19022"/>
                    </a:cubicBezTo>
                    <a:lnTo>
                      <a:pt x="8600" y="18989"/>
                    </a:lnTo>
                    <a:cubicBezTo>
                      <a:pt x="8502" y="18172"/>
                      <a:pt x="8436" y="17354"/>
                      <a:pt x="8436" y="16537"/>
                    </a:cubicBezTo>
                    <a:cubicBezTo>
                      <a:pt x="8894" y="13561"/>
                      <a:pt x="10529" y="10553"/>
                      <a:pt x="10529" y="7414"/>
                    </a:cubicBezTo>
                    <a:cubicBezTo>
                      <a:pt x="10529" y="5411"/>
                      <a:pt x="9346" y="0"/>
                      <a:pt x="6717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72" name="Google Shape;172;p16"/>
              <p:cNvSpPr/>
              <p:nvPr/>
            </p:nvSpPr>
            <p:spPr>
              <a:xfrm>
                <a:off x="3682050" y="3149150"/>
                <a:ext cx="295850" cy="314500"/>
              </a:xfrm>
              <a:custGeom>
                <a:avLst/>
                <a:gdLst/>
                <a:ahLst/>
                <a:cxnLst/>
                <a:rect l="l" t="t" r="r" b="b"/>
                <a:pathLst>
                  <a:path w="11834" h="12580" extrusionOk="0">
                    <a:moveTo>
                      <a:pt x="8073" y="1"/>
                    </a:moveTo>
                    <a:cubicBezTo>
                      <a:pt x="7220" y="1"/>
                      <a:pt x="6222" y="243"/>
                      <a:pt x="5167" y="775"/>
                    </a:cubicBezTo>
                    <a:cubicBezTo>
                      <a:pt x="589" y="3162"/>
                      <a:pt x="1" y="7642"/>
                      <a:pt x="1" y="12285"/>
                    </a:cubicBezTo>
                    <a:lnTo>
                      <a:pt x="295" y="12579"/>
                    </a:lnTo>
                    <a:cubicBezTo>
                      <a:pt x="589" y="12416"/>
                      <a:pt x="851" y="12154"/>
                      <a:pt x="1014" y="11827"/>
                    </a:cubicBezTo>
                    <a:cubicBezTo>
                      <a:pt x="3859" y="9440"/>
                      <a:pt x="7260" y="8230"/>
                      <a:pt x="9614" y="5091"/>
                    </a:cubicBezTo>
                    <a:cubicBezTo>
                      <a:pt x="11834" y="2091"/>
                      <a:pt x="10578" y="1"/>
                      <a:pt x="8073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73" name="Google Shape;173;p16"/>
              <p:cNvSpPr/>
              <p:nvPr/>
            </p:nvSpPr>
            <p:spPr>
              <a:xfrm>
                <a:off x="3593775" y="2063725"/>
                <a:ext cx="237075" cy="1716100"/>
              </a:xfrm>
              <a:custGeom>
                <a:avLst/>
                <a:gdLst/>
                <a:ahLst/>
                <a:cxnLst/>
                <a:rect l="l" t="t" r="r" b="b"/>
                <a:pathLst>
                  <a:path w="9483" h="68644" extrusionOk="0">
                    <a:moveTo>
                      <a:pt x="6744" y="1"/>
                    </a:moveTo>
                    <a:cubicBezTo>
                      <a:pt x="6614" y="1"/>
                      <a:pt x="6491" y="82"/>
                      <a:pt x="6507" y="246"/>
                    </a:cubicBezTo>
                    <a:cubicBezTo>
                      <a:pt x="7129" y="4856"/>
                      <a:pt x="8306" y="9369"/>
                      <a:pt x="8665" y="14012"/>
                    </a:cubicBezTo>
                    <a:cubicBezTo>
                      <a:pt x="8992" y="18491"/>
                      <a:pt x="8240" y="22873"/>
                      <a:pt x="6965" y="27189"/>
                    </a:cubicBezTo>
                    <a:cubicBezTo>
                      <a:pt x="5690" y="31342"/>
                      <a:pt x="3990" y="35331"/>
                      <a:pt x="2583" y="39451"/>
                    </a:cubicBezTo>
                    <a:cubicBezTo>
                      <a:pt x="1831" y="41478"/>
                      <a:pt x="1243" y="43604"/>
                      <a:pt x="785" y="45729"/>
                    </a:cubicBezTo>
                    <a:cubicBezTo>
                      <a:pt x="327" y="48018"/>
                      <a:pt x="98" y="50372"/>
                      <a:pt x="66" y="52694"/>
                    </a:cubicBezTo>
                    <a:cubicBezTo>
                      <a:pt x="0" y="58023"/>
                      <a:pt x="818" y="63288"/>
                      <a:pt x="1930" y="68454"/>
                    </a:cubicBezTo>
                    <a:cubicBezTo>
                      <a:pt x="1956" y="68586"/>
                      <a:pt x="2052" y="68643"/>
                      <a:pt x="2152" y="68643"/>
                    </a:cubicBezTo>
                    <a:cubicBezTo>
                      <a:pt x="2300" y="68643"/>
                      <a:pt x="2459" y="68518"/>
                      <a:pt x="2420" y="68323"/>
                    </a:cubicBezTo>
                    <a:cubicBezTo>
                      <a:pt x="1406" y="63680"/>
                      <a:pt x="654" y="58939"/>
                      <a:pt x="589" y="54165"/>
                    </a:cubicBezTo>
                    <a:cubicBezTo>
                      <a:pt x="523" y="51778"/>
                      <a:pt x="687" y="49358"/>
                      <a:pt x="1079" y="47004"/>
                    </a:cubicBezTo>
                    <a:cubicBezTo>
                      <a:pt x="1472" y="44813"/>
                      <a:pt x="2028" y="42655"/>
                      <a:pt x="2747" y="40563"/>
                    </a:cubicBezTo>
                    <a:cubicBezTo>
                      <a:pt x="5461" y="32388"/>
                      <a:pt x="9483" y="24442"/>
                      <a:pt x="9254" y="15614"/>
                    </a:cubicBezTo>
                    <a:cubicBezTo>
                      <a:pt x="9123" y="10415"/>
                      <a:pt x="7684" y="5380"/>
                      <a:pt x="7030" y="246"/>
                    </a:cubicBezTo>
                    <a:cubicBezTo>
                      <a:pt x="7014" y="82"/>
                      <a:pt x="6875" y="1"/>
                      <a:pt x="6744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74" name="Google Shape;174;p16"/>
              <p:cNvSpPr/>
              <p:nvPr/>
            </p:nvSpPr>
            <p:spPr>
              <a:xfrm>
                <a:off x="3646100" y="2460000"/>
                <a:ext cx="87650" cy="407775"/>
              </a:xfrm>
              <a:custGeom>
                <a:avLst/>
                <a:gdLst/>
                <a:ahLst/>
                <a:cxnLst/>
                <a:rect l="l" t="t" r="r" b="b"/>
                <a:pathLst>
                  <a:path w="3506" h="16311" extrusionOk="0">
                    <a:moveTo>
                      <a:pt x="249" y="0"/>
                    </a:moveTo>
                    <a:cubicBezTo>
                      <a:pt x="131" y="0"/>
                      <a:pt x="16" y="74"/>
                      <a:pt x="0" y="221"/>
                    </a:cubicBezTo>
                    <a:cubicBezTo>
                      <a:pt x="0" y="2935"/>
                      <a:pt x="294" y="5649"/>
                      <a:pt x="850" y="8297"/>
                    </a:cubicBezTo>
                    <a:cubicBezTo>
                      <a:pt x="1406" y="10946"/>
                      <a:pt x="2223" y="13562"/>
                      <a:pt x="2976" y="16145"/>
                    </a:cubicBezTo>
                    <a:cubicBezTo>
                      <a:pt x="3014" y="16261"/>
                      <a:pt x="3109" y="16311"/>
                      <a:pt x="3205" y="16311"/>
                    </a:cubicBezTo>
                    <a:cubicBezTo>
                      <a:pt x="3353" y="16311"/>
                      <a:pt x="3506" y="16192"/>
                      <a:pt x="3466" y="16014"/>
                    </a:cubicBezTo>
                    <a:cubicBezTo>
                      <a:pt x="2714" y="13463"/>
                      <a:pt x="1962" y="10913"/>
                      <a:pt x="1406" y="8330"/>
                    </a:cubicBezTo>
                    <a:cubicBezTo>
                      <a:pt x="817" y="5681"/>
                      <a:pt x="523" y="2967"/>
                      <a:pt x="523" y="221"/>
                    </a:cubicBezTo>
                    <a:cubicBezTo>
                      <a:pt x="490" y="74"/>
                      <a:pt x="368" y="0"/>
                      <a:pt x="249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75" name="Google Shape;175;p16"/>
              <p:cNvSpPr/>
              <p:nvPr/>
            </p:nvSpPr>
            <p:spPr>
              <a:xfrm>
                <a:off x="3665625" y="2549050"/>
                <a:ext cx="372200" cy="491475"/>
              </a:xfrm>
              <a:custGeom>
                <a:avLst/>
                <a:gdLst/>
                <a:ahLst/>
                <a:cxnLst/>
                <a:rect l="l" t="t" r="r" b="b"/>
                <a:pathLst>
                  <a:path w="14888" h="19659" extrusionOk="0">
                    <a:moveTo>
                      <a:pt x="14581" y="1"/>
                    </a:moveTo>
                    <a:cubicBezTo>
                      <a:pt x="14480" y="1"/>
                      <a:pt x="14385" y="58"/>
                      <a:pt x="14358" y="190"/>
                    </a:cubicBezTo>
                    <a:cubicBezTo>
                      <a:pt x="13704" y="3264"/>
                      <a:pt x="12560" y="6239"/>
                      <a:pt x="10990" y="8953"/>
                    </a:cubicBezTo>
                    <a:cubicBezTo>
                      <a:pt x="9388" y="11831"/>
                      <a:pt x="7361" y="14577"/>
                      <a:pt x="4778" y="16670"/>
                    </a:cubicBezTo>
                    <a:cubicBezTo>
                      <a:pt x="3470" y="17782"/>
                      <a:pt x="1933" y="18632"/>
                      <a:pt x="298" y="19155"/>
                    </a:cubicBezTo>
                    <a:cubicBezTo>
                      <a:pt x="1" y="19244"/>
                      <a:pt x="82" y="19658"/>
                      <a:pt x="345" y="19658"/>
                    </a:cubicBezTo>
                    <a:cubicBezTo>
                      <a:pt x="372" y="19658"/>
                      <a:pt x="399" y="19654"/>
                      <a:pt x="429" y="19646"/>
                    </a:cubicBezTo>
                    <a:lnTo>
                      <a:pt x="396" y="19646"/>
                    </a:lnTo>
                    <a:cubicBezTo>
                      <a:pt x="3470" y="18730"/>
                      <a:pt x="5988" y="16572"/>
                      <a:pt x="8015" y="14152"/>
                    </a:cubicBezTo>
                    <a:cubicBezTo>
                      <a:pt x="10238" y="11504"/>
                      <a:pt x="12037" y="8528"/>
                      <a:pt x="13312" y="5324"/>
                    </a:cubicBezTo>
                    <a:cubicBezTo>
                      <a:pt x="13999" y="3722"/>
                      <a:pt x="14489" y="2021"/>
                      <a:pt x="14849" y="321"/>
                    </a:cubicBezTo>
                    <a:cubicBezTo>
                      <a:pt x="14888" y="126"/>
                      <a:pt x="14729" y="1"/>
                      <a:pt x="1458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76" name="Google Shape;176;p16"/>
              <p:cNvSpPr/>
              <p:nvPr/>
            </p:nvSpPr>
            <p:spPr>
              <a:xfrm>
                <a:off x="3470325" y="2998700"/>
                <a:ext cx="134525" cy="437400"/>
              </a:xfrm>
              <a:custGeom>
                <a:avLst/>
                <a:gdLst/>
                <a:ahLst/>
                <a:cxnLst/>
                <a:rect l="l" t="t" r="r" b="b"/>
                <a:pathLst>
                  <a:path w="5381" h="17496" extrusionOk="0">
                    <a:moveTo>
                      <a:pt x="295" y="0"/>
                    </a:moveTo>
                    <a:cubicBezTo>
                      <a:pt x="173" y="0"/>
                      <a:pt x="50" y="74"/>
                      <a:pt x="34" y="221"/>
                    </a:cubicBezTo>
                    <a:cubicBezTo>
                      <a:pt x="1" y="3262"/>
                      <a:pt x="361" y="6303"/>
                      <a:pt x="1145" y="9245"/>
                    </a:cubicBezTo>
                    <a:cubicBezTo>
                      <a:pt x="1930" y="12123"/>
                      <a:pt x="3173" y="14870"/>
                      <a:pt x="4808" y="17387"/>
                    </a:cubicBezTo>
                    <a:cubicBezTo>
                      <a:pt x="4865" y="17464"/>
                      <a:pt x="4942" y="17496"/>
                      <a:pt x="5018" y="17496"/>
                    </a:cubicBezTo>
                    <a:cubicBezTo>
                      <a:pt x="5202" y="17496"/>
                      <a:pt x="5381" y="17311"/>
                      <a:pt x="5265" y="17126"/>
                    </a:cubicBezTo>
                    <a:cubicBezTo>
                      <a:pt x="3630" y="14641"/>
                      <a:pt x="2421" y="11959"/>
                      <a:pt x="1636" y="9115"/>
                    </a:cubicBezTo>
                    <a:cubicBezTo>
                      <a:pt x="884" y="6205"/>
                      <a:pt x="524" y="3229"/>
                      <a:pt x="557" y="221"/>
                    </a:cubicBezTo>
                    <a:cubicBezTo>
                      <a:pt x="540" y="74"/>
                      <a:pt x="418" y="0"/>
                      <a:pt x="295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77" name="Google Shape;177;p16"/>
              <p:cNvSpPr/>
              <p:nvPr/>
            </p:nvSpPr>
            <p:spPr>
              <a:xfrm>
                <a:off x="3605550" y="3236975"/>
                <a:ext cx="234450" cy="359700"/>
              </a:xfrm>
              <a:custGeom>
                <a:avLst/>
                <a:gdLst/>
                <a:ahLst/>
                <a:cxnLst/>
                <a:rect l="l" t="t" r="r" b="b"/>
                <a:pathLst>
                  <a:path w="9378" h="14388" extrusionOk="0">
                    <a:moveTo>
                      <a:pt x="8999" y="1"/>
                    </a:moveTo>
                    <a:cubicBezTo>
                      <a:pt x="8939" y="1"/>
                      <a:pt x="8875" y="23"/>
                      <a:pt x="8816" y="74"/>
                    </a:cubicBezTo>
                    <a:cubicBezTo>
                      <a:pt x="6756" y="1873"/>
                      <a:pt x="5088" y="4063"/>
                      <a:pt x="3878" y="6548"/>
                    </a:cubicBezTo>
                    <a:cubicBezTo>
                      <a:pt x="3257" y="7758"/>
                      <a:pt x="2766" y="9001"/>
                      <a:pt x="2276" y="10276"/>
                    </a:cubicBezTo>
                    <a:cubicBezTo>
                      <a:pt x="1753" y="11617"/>
                      <a:pt x="1360" y="13023"/>
                      <a:pt x="183" y="13971"/>
                    </a:cubicBezTo>
                    <a:cubicBezTo>
                      <a:pt x="1" y="14127"/>
                      <a:pt x="192" y="14387"/>
                      <a:pt x="393" y="14387"/>
                    </a:cubicBezTo>
                    <a:cubicBezTo>
                      <a:pt x="445" y="14387"/>
                      <a:pt x="496" y="14370"/>
                      <a:pt x="543" y="14330"/>
                    </a:cubicBezTo>
                    <a:cubicBezTo>
                      <a:pt x="1589" y="13480"/>
                      <a:pt x="2080" y="12303"/>
                      <a:pt x="2505" y="11061"/>
                    </a:cubicBezTo>
                    <a:cubicBezTo>
                      <a:pt x="2995" y="9687"/>
                      <a:pt x="3519" y="8347"/>
                      <a:pt x="4140" y="7072"/>
                    </a:cubicBezTo>
                    <a:cubicBezTo>
                      <a:pt x="5350" y="4521"/>
                      <a:pt x="7083" y="2265"/>
                      <a:pt x="9175" y="434"/>
                    </a:cubicBezTo>
                    <a:cubicBezTo>
                      <a:pt x="9378" y="257"/>
                      <a:pt x="9208" y="1"/>
                      <a:pt x="8999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78" name="Google Shape;178;p16"/>
              <p:cNvSpPr/>
              <p:nvPr/>
            </p:nvSpPr>
            <p:spPr>
              <a:xfrm>
                <a:off x="3701150" y="2130750"/>
                <a:ext cx="136925" cy="98575"/>
              </a:xfrm>
              <a:custGeom>
                <a:avLst/>
                <a:gdLst/>
                <a:ahLst/>
                <a:cxnLst/>
                <a:rect l="l" t="t" r="r" b="b"/>
                <a:pathLst>
                  <a:path w="5477" h="3943" extrusionOk="0">
                    <a:moveTo>
                      <a:pt x="5147" y="1"/>
                    </a:moveTo>
                    <a:cubicBezTo>
                      <a:pt x="5046" y="1"/>
                      <a:pt x="4952" y="54"/>
                      <a:pt x="4926" y="181"/>
                    </a:cubicBezTo>
                    <a:cubicBezTo>
                      <a:pt x="4504" y="1267"/>
                      <a:pt x="3998" y="2326"/>
                      <a:pt x="3382" y="3305"/>
                    </a:cubicBezTo>
                    <a:lnTo>
                      <a:pt x="3382" y="3305"/>
                    </a:lnTo>
                    <a:cubicBezTo>
                      <a:pt x="2430" y="2559"/>
                      <a:pt x="1496" y="1819"/>
                      <a:pt x="479" y="1162"/>
                    </a:cubicBezTo>
                    <a:cubicBezTo>
                      <a:pt x="434" y="1128"/>
                      <a:pt x="390" y="1114"/>
                      <a:pt x="347" y="1114"/>
                    </a:cubicBezTo>
                    <a:cubicBezTo>
                      <a:pt x="143" y="1114"/>
                      <a:pt x="1" y="1451"/>
                      <a:pt x="218" y="1587"/>
                    </a:cubicBezTo>
                    <a:cubicBezTo>
                      <a:pt x="1264" y="2273"/>
                      <a:pt x="2245" y="3091"/>
                      <a:pt x="3259" y="3876"/>
                    </a:cubicBezTo>
                    <a:cubicBezTo>
                      <a:pt x="3316" y="3918"/>
                      <a:pt x="3385" y="3943"/>
                      <a:pt x="3454" y="3943"/>
                    </a:cubicBezTo>
                    <a:cubicBezTo>
                      <a:pt x="3542" y="3943"/>
                      <a:pt x="3628" y="3902"/>
                      <a:pt x="3684" y="3810"/>
                    </a:cubicBezTo>
                    <a:cubicBezTo>
                      <a:pt x="4370" y="2731"/>
                      <a:pt x="4959" y="1554"/>
                      <a:pt x="5417" y="312"/>
                    </a:cubicBezTo>
                    <a:cubicBezTo>
                      <a:pt x="5477" y="132"/>
                      <a:pt x="5304" y="1"/>
                      <a:pt x="514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79" name="Google Shape;179;p16"/>
              <p:cNvSpPr/>
              <p:nvPr/>
            </p:nvSpPr>
            <p:spPr>
              <a:xfrm>
                <a:off x="3730575" y="2251775"/>
                <a:ext cx="115375" cy="59750"/>
              </a:xfrm>
              <a:custGeom>
                <a:avLst/>
                <a:gdLst/>
                <a:ahLst/>
                <a:cxnLst/>
                <a:rect l="l" t="t" r="r" b="b"/>
                <a:pathLst>
                  <a:path w="4615" h="2390" extrusionOk="0">
                    <a:moveTo>
                      <a:pt x="337" y="0"/>
                    </a:moveTo>
                    <a:cubicBezTo>
                      <a:pt x="121" y="0"/>
                      <a:pt x="1" y="343"/>
                      <a:pt x="218" y="506"/>
                    </a:cubicBezTo>
                    <a:cubicBezTo>
                      <a:pt x="1101" y="1095"/>
                      <a:pt x="1885" y="1814"/>
                      <a:pt x="2801" y="2370"/>
                    </a:cubicBezTo>
                    <a:cubicBezTo>
                      <a:pt x="2837" y="2382"/>
                      <a:pt x="2877" y="2389"/>
                      <a:pt x="2919" y="2389"/>
                    </a:cubicBezTo>
                    <a:cubicBezTo>
                      <a:pt x="2990" y="2389"/>
                      <a:pt x="3066" y="2367"/>
                      <a:pt x="3128" y="2304"/>
                    </a:cubicBezTo>
                    <a:cubicBezTo>
                      <a:pt x="3651" y="1716"/>
                      <a:pt x="4109" y="1095"/>
                      <a:pt x="4501" y="408"/>
                    </a:cubicBezTo>
                    <a:cubicBezTo>
                      <a:pt x="4614" y="205"/>
                      <a:pt x="4431" y="17"/>
                      <a:pt x="4253" y="17"/>
                    </a:cubicBezTo>
                    <a:cubicBezTo>
                      <a:pt x="4173" y="17"/>
                      <a:pt x="4094" y="55"/>
                      <a:pt x="4044" y="146"/>
                    </a:cubicBezTo>
                    <a:cubicBezTo>
                      <a:pt x="3714" y="746"/>
                      <a:pt x="3329" y="1290"/>
                      <a:pt x="2890" y="1805"/>
                    </a:cubicBezTo>
                    <a:lnTo>
                      <a:pt x="2890" y="1805"/>
                    </a:lnTo>
                    <a:cubicBezTo>
                      <a:pt x="2047" y="1266"/>
                      <a:pt x="1306" y="600"/>
                      <a:pt x="479" y="48"/>
                    </a:cubicBezTo>
                    <a:cubicBezTo>
                      <a:pt x="429" y="15"/>
                      <a:pt x="381" y="0"/>
                      <a:pt x="337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80" name="Google Shape;180;p16"/>
              <p:cNvSpPr/>
              <p:nvPr/>
            </p:nvSpPr>
            <p:spPr>
              <a:xfrm>
                <a:off x="3920750" y="2692600"/>
                <a:ext cx="109450" cy="93575"/>
              </a:xfrm>
              <a:custGeom>
                <a:avLst/>
                <a:gdLst/>
                <a:ahLst/>
                <a:cxnLst/>
                <a:rect l="l" t="t" r="r" b="b"/>
                <a:pathLst>
                  <a:path w="4378" h="3743" extrusionOk="0">
                    <a:moveTo>
                      <a:pt x="281" y="1"/>
                    </a:moveTo>
                    <a:cubicBezTo>
                      <a:pt x="264" y="1"/>
                      <a:pt x="247" y="3"/>
                      <a:pt x="230" y="7"/>
                    </a:cubicBezTo>
                    <a:cubicBezTo>
                      <a:pt x="99" y="72"/>
                      <a:pt x="1" y="203"/>
                      <a:pt x="66" y="334"/>
                    </a:cubicBezTo>
                    <a:cubicBezTo>
                      <a:pt x="164" y="1478"/>
                      <a:pt x="491" y="2590"/>
                      <a:pt x="982" y="3604"/>
                    </a:cubicBezTo>
                    <a:cubicBezTo>
                      <a:pt x="1008" y="3684"/>
                      <a:pt x="1102" y="3743"/>
                      <a:pt x="1189" y="3743"/>
                    </a:cubicBezTo>
                    <a:cubicBezTo>
                      <a:pt x="1207" y="3743"/>
                      <a:pt x="1226" y="3740"/>
                      <a:pt x="1243" y="3734"/>
                    </a:cubicBezTo>
                    <a:cubicBezTo>
                      <a:pt x="2388" y="3309"/>
                      <a:pt x="3663" y="2917"/>
                      <a:pt x="4284" y="1805"/>
                    </a:cubicBezTo>
                    <a:cubicBezTo>
                      <a:pt x="4377" y="1619"/>
                      <a:pt x="4222" y="1450"/>
                      <a:pt x="4054" y="1450"/>
                    </a:cubicBezTo>
                    <a:cubicBezTo>
                      <a:pt x="3986" y="1450"/>
                      <a:pt x="3916" y="1478"/>
                      <a:pt x="3859" y="1544"/>
                    </a:cubicBezTo>
                    <a:cubicBezTo>
                      <a:pt x="3341" y="2488"/>
                      <a:pt x="2285" y="2836"/>
                      <a:pt x="1324" y="3170"/>
                    </a:cubicBezTo>
                    <a:lnTo>
                      <a:pt x="1324" y="3170"/>
                    </a:lnTo>
                    <a:cubicBezTo>
                      <a:pt x="1131" y="2755"/>
                      <a:pt x="969" y="2297"/>
                      <a:pt x="883" y="1838"/>
                    </a:cubicBezTo>
                    <a:cubicBezTo>
                      <a:pt x="720" y="1282"/>
                      <a:pt x="622" y="759"/>
                      <a:pt x="556" y="203"/>
                    </a:cubicBezTo>
                    <a:cubicBezTo>
                      <a:pt x="500" y="89"/>
                      <a:pt x="394" y="1"/>
                      <a:pt x="28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81" name="Google Shape;181;p16"/>
              <p:cNvSpPr/>
              <p:nvPr/>
            </p:nvSpPr>
            <p:spPr>
              <a:xfrm>
                <a:off x="3961000" y="2597975"/>
                <a:ext cx="94650" cy="79700"/>
              </a:xfrm>
              <a:custGeom>
                <a:avLst/>
                <a:gdLst/>
                <a:ahLst/>
                <a:cxnLst/>
                <a:rect l="l" t="t" r="r" b="b"/>
                <a:pathLst>
                  <a:path w="3786" h="3188" extrusionOk="0">
                    <a:moveTo>
                      <a:pt x="346" y="1"/>
                    </a:moveTo>
                    <a:cubicBezTo>
                      <a:pt x="175" y="1"/>
                      <a:pt x="1" y="188"/>
                      <a:pt x="91" y="391"/>
                    </a:cubicBezTo>
                    <a:cubicBezTo>
                      <a:pt x="516" y="1176"/>
                      <a:pt x="1006" y="2026"/>
                      <a:pt x="1105" y="2942"/>
                    </a:cubicBezTo>
                    <a:cubicBezTo>
                      <a:pt x="1105" y="3076"/>
                      <a:pt x="1214" y="3188"/>
                      <a:pt x="1344" y="3188"/>
                    </a:cubicBezTo>
                    <a:cubicBezTo>
                      <a:pt x="1373" y="3188"/>
                      <a:pt x="1402" y="3182"/>
                      <a:pt x="1432" y="3171"/>
                    </a:cubicBezTo>
                    <a:cubicBezTo>
                      <a:pt x="2249" y="2942"/>
                      <a:pt x="2805" y="2222"/>
                      <a:pt x="3590" y="1895"/>
                    </a:cubicBezTo>
                    <a:cubicBezTo>
                      <a:pt x="3720" y="1863"/>
                      <a:pt x="3786" y="1732"/>
                      <a:pt x="3753" y="1601"/>
                    </a:cubicBezTo>
                    <a:cubicBezTo>
                      <a:pt x="3725" y="1487"/>
                      <a:pt x="3622" y="1399"/>
                      <a:pt x="3510" y="1399"/>
                    </a:cubicBezTo>
                    <a:cubicBezTo>
                      <a:pt x="3493" y="1399"/>
                      <a:pt x="3476" y="1401"/>
                      <a:pt x="3459" y="1405"/>
                    </a:cubicBezTo>
                    <a:cubicBezTo>
                      <a:pt x="3066" y="1601"/>
                      <a:pt x="2674" y="1830"/>
                      <a:pt x="2347" y="2092"/>
                    </a:cubicBezTo>
                    <a:cubicBezTo>
                      <a:pt x="2103" y="2287"/>
                      <a:pt x="1841" y="2445"/>
                      <a:pt x="1575" y="2581"/>
                    </a:cubicBezTo>
                    <a:lnTo>
                      <a:pt x="1575" y="2581"/>
                    </a:lnTo>
                    <a:cubicBezTo>
                      <a:pt x="1405" y="1709"/>
                      <a:pt x="952" y="907"/>
                      <a:pt x="549" y="130"/>
                    </a:cubicBezTo>
                    <a:cubicBezTo>
                      <a:pt x="498" y="38"/>
                      <a:pt x="422" y="1"/>
                      <a:pt x="34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82" name="Google Shape;182;p16"/>
              <p:cNvSpPr/>
              <p:nvPr/>
            </p:nvSpPr>
            <p:spPr>
              <a:xfrm>
                <a:off x="3608050" y="2517925"/>
                <a:ext cx="88625" cy="70225"/>
              </a:xfrm>
              <a:custGeom>
                <a:avLst/>
                <a:gdLst/>
                <a:ahLst/>
                <a:cxnLst/>
                <a:rect l="l" t="t" r="r" b="b"/>
                <a:pathLst>
                  <a:path w="3545" h="2809" extrusionOk="0">
                    <a:moveTo>
                      <a:pt x="3207" y="1"/>
                    </a:moveTo>
                    <a:cubicBezTo>
                      <a:pt x="3140" y="1"/>
                      <a:pt x="3073" y="28"/>
                      <a:pt x="3026" y="95"/>
                    </a:cubicBezTo>
                    <a:cubicBezTo>
                      <a:pt x="2623" y="758"/>
                      <a:pt x="2244" y="1446"/>
                      <a:pt x="1892" y="2138"/>
                    </a:cubicBezTo>
                    <a:lnTo>
                      <a:pt x="1892" y="2138"/>
                    </a:lnTo>
                    <a:cubicBezTo>
                      <a:pt x="1366" y="1685"/>
                      <a:pt x="919" y="1157"/>
                      <a:pt x="574" y="552"/>
                    </a:cubicBezTo>
                    <a:cubicBezTo>
                      <a:pt x="516" y="476"/>
                      <a:pt x="439" y="444"/>
                      <a:pt x="363" y="444"/>
                    </a:cubicBezTo>
                    <a:cubicBezTo>
                      <a:pt x="179" y="444"/>
                      <a:pt x="0" y="629"/>
                      <a:pt x="116" y="814"/>
                    </a:cubicBezTo>
                    <a:cubicBezTo>
                      <a:pt x="574" y="1566"/>
                      <a:pt x="1162" y="2220"/>
                      <a:pt x="1849" y="2776"/>
                    </a:cubicBezTo>
                    <a:cubicBezTo>
                      <a:pt x="1893" y="2798"/>
                      <a:pt x="1936" y="2808"/>
                      <a:pt x="1979" y="2808"/>
                    </a:cubicBezTo>
                    <a:cubicBezTo>
                      <a:pt x="2063" y="2808"/>
                      <a:pt x="2143" y="2765"/>
                      <a:pt x="2209" y="2678"/>
                    </a:cubicBezTo>
                    <a:cubicBezTo>
                      <a:pt x="2568" y="1893"/>
                      <a:pt x="2993" y="1108"/>
                      <a:pt x="3451" y="356"/>
                    </a:cubicBezTo>
                    <a:cubicBezTo>
                      <a:pt x="3544" y="170"/>
                      <a:pt x="3373" y="1"/>
                      <a:pt x="320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83" name="Google Shape;183;p16"/>
              <p:cNvSpPr/>
              <p:nvPr/>
            </p:nvSpPr>
            <p:spPr>
              <a:xfrm>
                <a:off x="3749075" y="3248825"/>
                <a:ext cx="76800" cy="80900"/>
              </a:xfrm>
              <a:custGeom>
                <a:avLst/>
                <a:gdLst/>
                <a:ahLst/>
                <a:cxnLst/>
                <a:rect l="l" t="t" r="r" b="b"/>
                <a:pathLst>
                  <a:path w="3072" h="3236" extrusionOk="0">
                    <a:moveTo>
                      <a:pt x="275" y="1"/>
                    </a:moveTo>
                    <a:cubicBezTo>
                      <a:pt x="156" y="1"/>
                      <a:pt x="34" y="74"/>
                      <a:pt x="1" y="221"/>
                    </a:cubicBezTo>
                    <a:lnTo>
                      <a:pt x="1" y="2968"/>
                    </a:lnTo>
                    <a:cubicBezTo>
                      <a:pt x="1" y="3139"/>
                      <a:pt x="126" y="3236"/>
                      <a:pt x="266" y="3236"/>
                    </a:cubicBezTo>
                    <a:cubicBezTo>
                      <a:pt x="286" y="3236"/>
                      <a:pt x="307" y="3234"/>
                      <a:pt x="328" y="3230"/>
                    </a:cubicBezTo>
                    <a:cubicBezTo>
                      <a:pt x="1145" y="2935"/>
                      <a:pt x="2061" y="3001"/>
                      <a:pt x="2846" y="2543"/>
                    </a:cubicBezTo>
                    <a:cubicBezTo>
                      <a:pt x="3071" y="2374"/>
                      <a:pt x="2932" y="2059"/>
                      <a:pt x="2701" y="2059"/>
                    </a:cubicBezTo>
                    <a:cubicBezTo>
                      <a:pt x="2664" y="2059"/>
                      <a:pt x="2625" y="2067"/>
                      <a:pt x="2584" y="2085"/>
                    </a:cubicBezTo>
                    <a:cubicBezTo>
                      <a:pt x="1963" y="2452"/>
                      <a:pt x="1220" y="2454"/>
                      <a:pt x="524" y="2636"/>
                    </a:cubicBezTo>
                    <a:lnTo>
                      <a:pt x="524" y="2636"/>
                    </a:lnTo>
                    <a:lnTo>
                      <a:pt x="524" y="221"/>
                    </a:lnTo>
                    <a:cubicBezTo>
                      <a:pt x="508" y="74"/>
                      <a:pt x="393" y="1"/>
                      <a:pt x="27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84" name="Google Shape;184;p16"/>
              <p:cNvSpPr/>
              <p:nvPr/>
            </p:nvSpPr>
            <p:spPr>
              <a:xfrm>
                <a:off x="3430050" y="3074500"/>
                <a:ext cx="102300" cy="70400"/>
              </a:xfrm>
              <a:custGeom>
                <a:avLst/>
                <a:gdLst/>
                <a:ahLst/>
                <a:cxnLst/>
                <a:rect l="l" t="t" r="r" b="b"/>
                <a:pathLst>
                  <a:path w="4092" h="2816" extrusionOk="0">
                    <a:moveTo>
                      <a:pt x="3774" y="0"/>
                    </a:moveTo>
                    <a:cubicBezTo>
                      <a:pt x="3675" y="0"/>
                      <a:pt x="3579" y="51"/>
                      <a:pt x="3541" y="164"/>
                    </a:cubicBezTo>
                    <a:cubicBezTo>
                      <a:pt x="3209" y="950"/>
                      <a:pt x="2765" y="1651"/>
                      <a:pt x="2184" y="2243"/>
                    </a:cubicBezTo>
                    <a:lnTo>
                      <a:pt x="2184" y="2243"/>
                    </a:lnTo>
                    <a:cubicBezTo>
                      <a:pt x="1588" y="1785"/>
                      <a:pt x="1047" y="1297"/>
                      <a:pt x="533" y="753"/>
                    </a:cubicBezTo>
                    <a:cubicBezTo>
                      <a:pt x="477" y="689"/>
                      <a:pt x="413" y="662"/>
                      <a:pt x="351" y="662"/>
                    </a:cubicBezTo>
                    <a:cubicBezTo>
                      <a:pt x="163" y="662"/>
                      <a:pt x="0" y="915"/>
                      <a:pt x="173" y="1113"/>
                    </a:cubicBezTo>
                    <a:cubicBezTo>
                      <a:pt x="729" y="1701"/>
                      <a:pt x="1383" y="2290"/>
                      <a:pt x="2070" y="2780"/>
                    </a:cubicBezTo>
                    <a:cubicBezTo>
                      <a:pt x="2107" y="2805"/>
                      <a:pt x="2149" y="2816"/>
                      <a:pt x="2193" y="2816"/>
                    </a:cubicBezTo>
                    <a:cubicBezTo>
                      <a:pt x="2263" y="2816"/>
                      <a:pt x="2336" y="2788"/>
                      <a:pt x="2397" y="2747"/>
                    </a:cubicBezTo>
                    <a:cubicBezTo>
                      <a:pt x="3083" y="2061"/>
                      <a:pt x="3639" y="1211"/>
                      <a:pt x="4032" y="328"/>
                    </a:cubicBezTo>
                    <a:cubicBezTo>
                      <a:pt x="4092" y="127"/>
                      <a:pt x="3930" y="0"/>
                      <a:pt x="3774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85" name="Google Shape;185;p16"/>
              <p:cNvSpPr/>
              <p:nvPr/>
            </p:nvSpPr>
            <p:spPr>
              <a:xfrm>
                <a:off x="3433200" y="3016500"/>
                <a:ext cx="89825" cy="57625"/>
              </a:xfrm>
              <a:custGeom>
                <a:avLst/>
                <a:gdLst/>
                <a:ahLst/>
                <a:cxnLst/>
                <a:rect l="l" t="t" r="r" b="b"/>
                <a:pathLst>
                  <a:path w="3593" h="2305" extrusionOk="0">
                    <a:moveTo>
                      <a:pt x="3260" y="0"/>
                    </a:moveTo>
                    <a:cubicBezTo>
                      <a:pt x="3184" y="0"/>
                      <a:pt x="3107" y="38"/>
                      <a:pt x="3055" y="130"/>
                    </a:cubicBezTo>
                    <a:cubicBezTo>
                      <a:pt x="2723" y="735"/>
                      <a:pt x="2306" y="1284"/>
                      <a:pt x="1780" y="1725"/>
                    </a:cubicBezTo>
                    <a:lnTo>
                      <a:pt x="1780" y="1725"/>
                    </a:lnTo>
                    <a:cubicBezTo>
                      <a:pt x="1339" y="1367"/>
                      <a:pt x="925" y="1005"/>
                      <a:pt x="538" y="588"/>
                    </a:cubicBezTo>
                    <a:cubicBezTo>
                      <a:pt x="486" y="536"/>
                      <a:pt x="428" y="515"/>
                      <a:pt x="371" y="515"/>
                    </a:cubicBezTo>
                    <a:cubicBezTo>
                      <a:pt x="176" y="515"/>
                      <a:pt x="1" y="770"/>
                      <a:pt x="178" y="948"/>
                    </a:cubicBezTo>
                    <a:cubicBezTo>
                      <a:pt x="636" y="1438"/>
                      <a:pt x="1126" y="1863"/>
                      <a:pt x="1649" y="2255"/>
                    </a:cubicBezTo>
                    <a:cubicBezTo>
                      <a:pt x="1682" y="2288"/>
                      <a:pt x="1723" y="2304"/>
                      <a:pt x="1768" y="2304"/>
                    </a:cubicBezTo>
                    <a:cubicBezTo>
                      <a:pt x="1813" y="2304"/>
                      <a:pt x="1862" y="2288"/>
                      <a:pt x="1911" y="2255"/>
                    </a:cubicBezTo>
                    <a:cubicBezTo>
                      <a:pt x="2565" y="1765"/>
                      <a:pt x="3088" y="1111"/>
                      <a:pt x="3480" y="359"/>
                    </a:cubicBezTo>
                    <a:cubicBezTo>
                      <a:pt x="3593" y="180"/>
                      <a:pt x="3428" y="0"/>
                      <a:pt x="326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186" name="Google Shape;186;p16"/>
            <p:cNvGrpSpPr/>
            <p:nvPr/>
          </p:nvGrpSpPr>
          <p:grpSpPr>
            <a:xfrm rot="-8100000">
              <a:off x="7329122" y="2886771"/>
              <a:ext cx="652398" cy="503875"/>
              <a:chOff x="5467375" y="2021125"/>
              <a:chExt cx="618800" cy="477925"/>
            </a:xfrm>
          </p:grpSpPr>
          <p:sp>
            <p:nvSpPr>
              <p:cNvPr id="187" name="Google Shape;187;p16"/>
              <p:cNvSpPr/>
              <p:nvPr/>
            </p:nvSpPr>
            <p:spPr>
              <a:xfrm>
                <a:off x="5467375" y="2021125"/>
                <a:ext cx="618800" cy="466075"/>
              </a:xfrm>
              <a:custGeom>
                <a:avLst/>
                <a:gdLst/>
                <a:ahLst/>
                <a:cxnLst/>
                <a:rect l="l" t="t" r="r" b="b"/>
                <a:pathLst>
                  <a:path w="24752" h="18643" extrusionOk="0">
                    <a:moveTo>
                      <a:pt x="14240" y="1"/>
                    </a:moveTo>
                    <a:cubicBezTo>
                      <a:pt x="11170" y="1"/>
                      <a:pt x="9340" y="7681"/>
                      <a:pt x="8339" y="9683"/>
                    </a:cubicBezTo>
                    <a:cubicBezTo>
                      <a:pt x="8143" y="7296"/>
                      <a:pt x="7129" y="4942"/>
                      <a:pt x="5854" y="2882"/>
                    </a:cubicBezTo>
                    <a:cubicBezTo>
                      <a:pt x="4786" y="1379"/>
                      <a:pt x="3826" y="259"/>
                      <a:pt x="3009" y="259"/>
                    </a:cubicBezTo>
                    <a:cubicBezTo>
                      <a:pt x="2476" y="259"/>
                      <a:pt x="2004" y="737"/>
                      <a:pt x="1603" y="1901"/>
                    </a:cubicBezTo>
                    <a:cubicBezTo>
                      <a:pt x="1" y="6904"/>
                      <a:pt x="5331" y="14195"/>
                      <a:pt x="7260" y="18642"/>
                    </a:cubicBezTo>
                    <a:cubicBezTo>
                      <a:pt x="10857" y="17923"/>
                      <a:pt x="18116" y="14620"/>
                      <a:pt x="20797" y="12037"/>
                    </a:cubicBezTo>
                    <a:cubicBezTo>
                      <a:pt x="24751" y="8624"/>
                      <a:pt x="24034" y="6689"/>
                      <a:pt x="21493" y="6689"/>
                    </a:cubicBezTo>
                    <a:cubicBezTo>
                      <a:pt x="19579" y="6689"/>
                      <a:pt x="16632" y="7786"/>
                      <a:pt x="13865" y="10173"/>
                    </a:cubicBezTo>
                    <a:cubicBezTo>
                      <a:pt x="14355" y="8310"/>
                      <a:pt x="17592" y="462"/>
                      <a:pt x="14355" y="4"/>
                    </a:cubicBezTo>
                    <a:cubicBezTo>
                      <a:pt x="14317" y="2"/>
                      <a:pt x="14278" y="1"/>
                      <a:pt x="14240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88" name="Google Shape;188;p16"/>
              <p:cNvSpPr/>
              <p:nvPr/>
            </p:nvSpPr>
            <p:spPr>
              <a:xfrm>
                <a:off x="5539325" y="2192000"/>
                <a:ext cx="396975" cy="298450"/>
              </a:xfrm>
              <a:custGeom>
                <a:avLst/>
                <a:gdLst/>
                <a:ahLst/>
                <a:cxnLst/>
                <a:rect l="l" t="t" r="r" b="b"/>
                <a:pathLst>
                  <a:path w="15879" h="11938" extrusionOk="0">
                    <a:moveTo>
                      <a:pt x="9112" y="1"/>
                    </a:moveTo>
                    <a:cubicBezTo>
                      <a:pt x="7163" y="1"/>
                      <a:pt x="5976" y="4925"/>
                      <a:pt x="5330" y="6216"/>
                    </a:cubicBezTo>
                    <a:cubicBezTo>
                      <a:pt x="5166" y="4646"/>
                      <a:pt x="4611" y="3142"/>
                      <a:pt x="3728" y="1834"/>
                    </a:cubicBezTo>
                    <a:cubicBezTo>
                      <a:pt x="3057" y="868"/>
                      <a:pt x="2446" y="151"/>
                      <a:pt x="1923" y="151"/>
                    </a:cubicBezTo>
                    <a:cubicBezTo>
                      <a:pt x="1579" y="151"/>
                      <a:pt x="1273" y="461"/>
                      <a:pt x="1014" y="1213"/>
                    </a:cubicBezTo>
                    <a:cubicBezTo>
                      <a:pt x="0" y="4417"/>
                      <a:pt x="3433" y="9093"/>
                      <a:pt x="4643" y="11938"/>
                    </a:cubicBezTo>
                    <a:cubicBezTo>
                      <a:pt x="6965" y="11480"/>
                      <a:pt x="11608" y="9355"/>
                      <a:pt x="13341" y="7720"/>
                    </a:cubicBezTo>
                    <a:cubicBezTo>
                      <a:pt x="15878" y="5519"/>
                      <a:pt x="15414" y="4275"/>
                      <a:pt x="13782" y="4275"/>
                    </a:cubicBezTo>
                    <a:cubicBezTo>
                      <a:pt x="12553" y="4275"/>
                      <a:pt x="10663" y="4980"/>
                      <a:pt x="8894" y="6510"/>
                    </a:cubicBezTo>
                    <a:cubicBezTo>
                      <a:pt x="9188" y="5300"/>
                      <a:pt x="11281" y="297"/>
                      <a:pt x="9188" y="3"/>
                    </a:cubicBezTo>
                    <a:cubicBezTo>
                      <a:pt x="9163" y="1"/>
                      <a:pt x="9137" y="1"/>
                      <a:pt x="9112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89" name="Google Shape;189;p16"/>
              <p:cNvSpPr/>
              <p:nvPr/>
            </p:nvSpPr>
            <p:spPr>
              <a:xfrm>
                <a:off x="5599650" y="2246200"/>
                <a:ext cx="68025" cy="247125"/>
              </a:xfrm>
              <a:custGeom>
                <a:avLst/>
                <a:gdLst/>
                <a:ahLst/>
                <a:cxnLst/>
                <a:rect l="l" t="t" r="r" b="b"/>
                <a:pathLst>
                  <a:path w="2721" h="9885" extrusionOk="0">
                    <a:moveTo>
                      <a:pt x="307" y="0"/>
                    </a:moveTo>
                    <a:cubicBezTo>
                      <a:pt x="159" y="0"/>
                      <a:pt x="1" y="125"/>
                      <a:pt x="40" y="320"/>
                    </a:cubicBezTo>
                    <a:cubicBezTo>
                      <a:pt x="367" y="1857"/>
                      <a:pt x="824" y="3394"/>
                      <a:pt x="1413" y="4865"/>
                    </a:cubicBezTo>
                    <a:cubicBezTo>
                      <a:pt x="1969" y="6402"/>
                      <a:pt x="2198" y="8037"/>
                      <a:pt x="2067" y="9639"/>
                    </a:cubicBezTo>
                    <a:cubicBezTo>
                      <a:pt x="2050" y="9803"/>
                      <a:pt x="2165" y="9884"/>
                      <a:pt x="2292" y="9884"/>
                    </a:cubicBezTo>
                    <a:cubicBezTo>
                      <a:pt x="2418" y="9884"/>
                      <a:pt x="2557" y="9803"/>
                      <a:pt x="2590" y="9639"/>
                    </a:cubicBezTo>
                    <a:cubicBezTo>
                      <a:pt x="2721" y="8037"/>
                      <a:pt x="2492" y="6402"/>
                      <a:pt x="1936" y="4865"/>
                    </a:cubicBezTo>
                    <a:cubicBezTo>
                      <a:pt x="1446" y="3328"/>
                      <a:pt x="824" y="1792"/>
                      <a:pt x="530" y="189"/>
                    </a:cubicBezTo>
                    <a:cubicBezTo>
                      <a:pt x="504" y="57"/>
                      <a:pt x="408" y="0"/>
                      <a:pt x="30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90" name="Google Shape;190;p16"/>
              <p:cNvSpPr/>
              <p:nvPr/>
            </p:nvSpPr>
            <p:spPr>
              <a:xfrm>
                <a:off x="5655725" y="2246075"/>
                <a:ext cx="101675" cy="252975"/>
              </a:xfrm>
              <a:custGeom>
                <a:avLst/>
                <a:gdLst/>
                <a:ahLst/>
                <a:cxnLst/>
                <a:rect l="l" t="t" r="r" b="b"/>
                <a:pathLst>
                  <a:path w="4067" h="10119" extrusionOk="0">
                    <a:moveTo>
                      <a:pt x="3722" y="0"/>
                    </a:moveTo>
                    <a:cubicBezTo>
                      <a:pt x="3645" y="0"/>
                      <a:pt x="3569" y="38"/>
                      <a:pt x="3519" y="129"/>
                    </a:cubicBezTo>
                    <a:cubicBezTo>
                      <a:pt x="2080" y="3235"/>
                      <a:pt x="674" y="6407"/>
                      <a:pt x="20" y="9808"/>
                    </a:cubicBezTo>
                    <a:cubicBezTo>
                      <a:pt x="0" y="9988"/>
                      <a:pt x="176" y="10119"/>
                      <a:pt x="322" y="10119"/>
                    </a:cubicBezTo>
                    <a:cubicBezTo>
                      <a:pt x="416" y="10119"/>
                      <a:pt x="498" y="10066"/>
                      <a:pt x="510" y="9938"/>
                    </a:cubicBezTo>
                    <a:cubicBezTo>
                      <a:pt x="1164" y="6603"/>
                      <a:pt x="2538" y="3464"/>
                      <a:pt x="3976" y="391"/>
                    </a:cubicBezTo>
                    <a:cubicBezTo>
                      <a:pt x="4067" y="188"/>
                      <a:pt x="3892" y="0"/>
                      <a:pt x="3722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91" name="Google Shape;191;p16"/>
              <p:cNvSpPr/>
              <p:nvPr/>
            </p:nvSpPr>
            <p:spPr>
              <a:xfrm>
                <a:off x="5659250" y="2327925"/>
                <a:ext cx="237225" cy="166450"/>
              </a:xfrm>
              <a:custGeom>
                <a:avLst/>
                <a:gdLst/>
                <a:ahLst/>
                <a:cxnLst/>
                <a:rect l="l" t="t" r="r" b="b"/>
                <a:pathLst>
                  <a:path w="9489" h="6658" extrusionOk="0">
                    <a:moveTo>
                      <a:pt x="9119" y="1"/>
                    </a:moveTo>
                    <a:cubicBezTo>
                      <a:pt x="9082" y="1"/>
                      <a:pt x="9042" y="9"/>
                      <a:pt x="9002" y="27"/>
                    </a:cubicBezTo>
                    <a:cubicBezTo>
                      <a:pt x="5928" y="1792"/>
                      <a:pt x="2397" y="3329"/>
                      <a:pt x="173" y="6207"/>
                    </a:cubicBezTo>
                    <a:cubicBezTo>
                      <a:pt x="1" y="6404"/>
                      <a:pt x="163" y="6657"/>
                      <a:pt x="351" y="6657"/>
                    </a:cubicBezTo>
                    <a:cubicBezTo>
                      <a:pt x="413" y="6657"/>
                      <a:pt x="477" y="6631"/>
                      <a:pt x="533" y="6566"/>
                    </a:cubicBezTo>
                    <a:cubicBezTo>
                      <a:pt x="2724" y="3722"/>
                      <a:pt x="6222" y="2218"/>
                      <a:pt x="9263" y="485"/>
                    </a:cubicBezTo>
                    <a:cubicBezTo>
                      <a:pt x="9489" y="315"/>
                      <a:pt x="9350" y="1"/>
                      <a:pt x="9119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192" name="Google Shape;192;p16"/>
            <p:cNvGrpSpPr/>
            <p:nvPr/>
          </p:nvGrpSpPr>
          <p:grpSpPr>
            <a:xfrm>
              <a:off x="7184310" y="2945713"/>
              <a:ext cx="113650" cy="99750"/>
              <a:chOff x="5042000" y="1255775"/>
              <a:chExt cx="113650" cy="99750"/>
            </a:xfrm>
          </p:grpSpPr>
          <p:sp>
            <p:nvSpPr>
              <p:cNvPr id="193" name="Google Shape;193;p16"/>
              <p:cNvSpPr/>
              <p:nvPr/>
            </p:nvSpPr>
            <p:spPr>
              <a:xfrm>
                <a:off x="5042000" y="1270475"/>
                <a:ext cx="44975" cy="36825"/>
              </a:xfrm>
              <a:custGeom>
                <a:avLst/>
                <a:gdLst/>
                <a:ahLst/>
                <a:cxnLst/>
                <a:rect l="l" t="t" r="r" b="b"/>
                <a:pathLst>
                  <a:path w="1799" h="1473" extrusionOk="0">
                    <a:moveTo>
                      <a:pt x="916" y="1"/>
                    </a:moveTo>
                    <a:cubicBezTo>
                      <a:pt x="0" y="66"/>
                      <a:pt x="0" y="1407"/>
                      <a:pt x="916" y="1472"/>
                    </a:cubicBezTo>
                    <a:cubicBezTo>
                      <a:pt x="1799" y="1407"/>
                      <a:pt x="1799" y="66"/>
                      <a:pt x="91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94" name="Google Shape;194;p16"/>
              <p:cNvSpPr/>
              <p:nvPr/>
            </p:nvSpPr>
            <p:spPr>
              <a:xfrm>
                <a:off x="5110650" y="1255775"/>
                <a:ext cx="45000" cy="36800"/>
              </a:xfrm>
              <a:custGeom>
                <a:avLst/>
                <a:gdLst/>
                <a:ahLst/>
                <a:cxnLst/>
                <a:rect l="l" t="t" r="r" b="b"/>
                <a:pathLst>
                  <a:path w="1800" h="1472" extrusionOk="0">
                    <a:moveTo>
                      <a:pt x="884" y="0"/>
                    </a:moveTo>
                    <a:cubicBezTo>
                      <a:pt x="1" y="66"/>
                      <a:pt x="1" y="1406"/>
                      <a:pt x="884" y="1472"/>
                    </a:cubicBezTo>
                    <a:cubicBezTo>
                      <a:pt x="1799" y="1406"/>
                      <a:pt x="1799" y="66"/>
                      <a:pt x="884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95" name="Google Shape;195;p16"/>
              <p:cNvSpPr/>
              <p:nvPr/>
            </p:nvSpPr>
            <p:spPr>
              <a:xfrm>
                <a:off x="5086150" y="1319525"/>
                <a:ext cx="44975" cy="36000"/>
              </a:xfrm>
              <a:custGeom>
                <a:avLst/>
                <a:gdLst/>
                <a:ahLst/>
                <a:cxnLst/>
                <a:rect l="l" t="t" r="r" b="b"/>
                <a:pathLst>
                  <a:path w="1799" h="1440" extrusionOk="0">
                    <a:moveTo>
                      <a:pt x="883" y="1"/>
                    </a:moveTo>
                    <a:cubicBezTo>
                      <a:pt x="0" y="66"/>
                      <a:pt x="0" y="1374"/>
                      <a:pt x="883" y="1439"/>
                    </a:cubicBezTo>
                    <a:cubicBezTo>
                      <a:pt x="1798" y="1374"/>
                      <a:pt x="1798" y="66"/>
                      <a:pt x="883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196" name="Google Shape;196;p16"/>
            <p:cNvGrpSpPr/>
            <p:nvPr/>
          </p:nvGrpSpPr>
          <p:grpSpPr>
            <a:xfrm>
              <a:off x="8105385" y="1785088"/>
              <a:ext cx="113650" cy="99750"/>
              <a:chOff x="5042000" y="1255775"/>
              <a:chExt cx="113650" cy="99750"/>
            </a:xfrm>
          </p:grpSpPr>
          <p:sp>
            <p:nvSpPr>
              <p:cNvPr id="197" name="Google Shape;197;p16"/>
              <p:cNvSpPr/>
              <p:nvPr/>
            </p:nvSpPr>
            <p:spPr>
              <a:xfrm>
                <a:off x="5042000" y="1270475"/>
                <a:ext cx="44975" cy="36825"/>
              </a:xfrm>
              <a:custGeom>
                <a:avLst/>
                <a:gdLst/>
                <a:ahLst/>
                <a:cxnLst/>
                <a:rect l="l" t="t" r="r" b="b"/>
                <a:pathLst>
                  <a:path w="1799" h="1473" extrusionOk="0">
                    <a:moveTo>
                      <a:pt x="916" y="1"/>
                    </a:moveTo>
                    <a:cubicBezTo>
                      <a:pt x="0" y="66"/>
                      <a:pt x="0" y="1407"/>
                      <a:pt x="916" y="1472"/>
                    </a:cubicBezTo>
                    <a:cubicBezTo>
                      <a:pt x="1799" y="1407"/>
                      <a:pt x="1799" y="66"/>
                      <a:pt x="91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98" name="Google Shape;198;p16"/>
              <p:cNvSpPr/>
              <p:nvPr/>
            </p:nvSpPr>
            <p:spPr>
              <a:xfrm>
                <a:off x="5110650" y="1255775"/>
                <a:ext cx="45000" cy="36800"/>
              </a:xfrm>
              <a:custGeom>
                <a:avLst/>
                <a:gdLst/>
                <a:ahLst/>
                <a:cxnLst/>
                <a:rect l="l" t="t" r="r" b="b"/>
                <a:pathLst>
                  <a:path w="1800" h="1472" extrusionOk="0">
                    <a:moveTo>
                      <a:pt x="884" y="0"/>
                    </a:moveTo>
                    <a:cubicBezTo>
                      <a:pt x="1" y="66"/>
                      <a:pt x="1" y="1406"/>
                      <a:pt x="884" y="1472"/>
                    </a:cubicBezTo>
                    <a:cubicBezTo>
                      <a:pt x="1799" y="1406"/>
                      <a:pt x="1799" y="66"/>
                      <a:pt x="88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99" name="Google Shape;199;p16"/>
              <p:cNvSpPr/>
              <p:nvPr/>
            </p:nvSpPr>
            <p:spPr>
              <a:xfrm>
                <a:off x="5086150" y="1319525"/>
                <a:ext cx="44975" cy="36000"/>
              </a:xfrm>
              <a:custGeom>
                <a:avLst/>
                <a:gdLst/>
                <a:ahLst/>
                <a:cxnLst/>
                <a:rect l="l" t="t" r="r" b="b"/>
                <a:pathLst>
                  <a:path w="1799" h="1440" extrusionOk="0">
                    <a:moveTo>
                      <a:pt x="883" y="1"/>
                    </a:moveTo>
                    <a:cubicBezTo>
                      <a:pt x="0" y="66"/>
                      <a:pt x="0" y="1374"/>
                      <a:pt x="883" y="1439"/>
                    </a:cubicBezTo>
                    <a:cubicBezTo>
                      <a:pt x="1798" y="1374"/>
                      <a:pt x="1798" y="66"/>
                      <a:pt x="88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</p:grpSp>
      <p:sp>
        <p:nvSpPr>
          <p:cNvPr id="200" name="Google Shape;200;p16"/>
          <p:cNvSpPr txBox="1">
            <a:spLocks noGrp="1"/>
          </p:cNvSpPr>
          <p:nvPr>
            <p:ph type="title"/>
          </p:nvPr>
        </p:nvSpPr>
        <p:spPr>
          <a:xfrm>
            <a:off x="950967" y="719333"/>
            <a:ext cx="10290000" cy="76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800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8000">
                <a:latin typeface="Nunito"/>
                <a:ea typeface="Nunito"/>
                <a:cs typeface="Nunito"/>
                <a:sym typeface="Nunit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8000">
                <a:latin typeface="Nunito"/>
                <a:ea typeface="Nunito"/>
                <a:cs typeface="Nunito"/>
                <a:sym typeface="Nunit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8000">
                <a:latin typeface="Nunito"/>
                <a:ea typeface="Nunito"/>
                <a:cs typeface="Nunito"/>
                <a:sym typeface="Nunit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8000">
                <a:latin typeface="Nunito"/>
                <a:ea typeface="Nunito"/>
                <a:cs typeface="Nunito"/>
                <a:sym typeface="Nunit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8000">
                <a:latin typeface="Nunito"/>
                <a:ea typeface="Nunito"/>
                <a:cs typeface="Nunito"/>
                <a:sym typeface="Nunit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8000">
                <a:latin typeface="Nunito"/>
                <a:ea typeface="Nunito"/>
                <a:cs typeface="Nunito"/>
                <a:sym typeface="Nunit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8000">
                <a:latin typeface="Nunito"/>
                <a:ea typeface="Nunito"/>
                <a:cs typeface="Nunito"/>
                <a:sym typeface="Nunit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8000"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  <p:sp>
        <p:nvSpPr>
          <p:cNvPr id="201" name="Google Shape;201;p16"/>
          <p:cNvSpPr txBox="1">
            <a:spLocks noGrp="1"/>
          </p:cNvSpPr>
          <p:nvPr>
            <p:ph type="title" idx="2"/>
          </p:nvPr>
        </p:nvSpPr>
        <p:spPr>
          <a:xfrm>
            <a:off x="950900" y="1482933"/>
            <a:ext cx="10290000" cy="6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5333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>
                <a:latin typeface="Nunito"/>
                <a:ea typeface="Nunito"/>
                <a:cs typeface="Nunito"/>
                <a:sym typeface="Nunit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>
                <a:latin typeface="Nunito"/>
                <a:ea typeface="Nunito"/>
                <a:cs typeface="Nunito"/>
                <a:sym typeface="Nunit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>
                <a:latin typeface="Nunito"/>
                <a:ea typeface="Nunito"/>
                <a:cs typeface="Nunito"/>
                <a:sym typeface="Nunit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>
                <a:latin typeface="Nunito"/>
                <a:ea typeface="Nunito"/>
                <a:cs typeface="Nunito"/>
                <a:sym typeface="Nunit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>
                <a:latin typeface="Nunito"/>
                <a:ea typeface="Nunito"/>
                <a:cs typeface="Nunito"/>
                <a:sym typeface="Nunit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>
                <a:latin typeface="Nunito"/>
                <a:ea typeface="Nunito"/>
                <a:cs typeface="Nunito"/>
                <a:sym typeface="Nunit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>
                <a:latin typeface="Nunito"/>
                <a:ea typeface="Nunito"/>
                <a:cs typeface="Nunito"/>
                <a:sym typeface="Nunit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  <p:grpSp>
        <p:nvGrpSpPr>
          <p:cNvPr id="202" name="Google Shape;202;p16"/>
          <p:cNvGrpSpPr/>
          <p:nvPr/>
        </p:nvGrpSpPr>
        <p:grpSpPr>
          <a:xfrm rot="10800000">
            <a:off x="58520" y="3626560"/>
            <a:ext cx="2542993" cy="1863024"/>
            <a:chOff x="-364257" y="1716642"/>
            <a:chExt cx="2640516" cy="1934470"/>
          </a:xfrm>
        </p:grpSpPr>
        <p:grpSp>
          <p:nvGrpSpPr>
            <p:cNvPr id="203" name="Google Shape;203;p16"/>
            <p:cNvGrpSpPr/>
            <p:nvPr/>
          </p:nvGrpSpPr>
          <p:grpSpPr>
            <a:xfrm rot="5400000">
              <a:off x="595578" y="1624046"/>
              <a:ext cx="720847" cy="2640516"/>
              <a:chOff x="1752050" y="2866875"/>
              <a:chExt cx="475775" cy="1742800"/>
            </a:xfrm>
          </p:grpSpPr>
          <p:sp>
            <p:nvSpPr>
              <p:cNvPr id="204" name="Google Shape;204;p16"/>
              <p:cNvSpPr/>
              <p:nvPr/>
            </p:nvSpPr>
            <p:spPr>
              <a:xfrm>
                <a:off x="1752050" y="2866875"/>
                <a:ext cx="475775" cy="1461625"/>
              </a:xfrm>
              <a:custGeom>
                <a:avLst/>
                <a:gdLst/>
                <a:ahLst/>
                <a:cxnLst/>
                <a:rect l="l" t="t" r="r" b="b"/>
                <a:pathLst>
                  <a:path w="19031" h="58465" extrusionOk="0">
                    <a:moveTo>
                      <a:pt x="8632" y="1"/>
                    </a:moveTo>
                    <a:cubicBezTo>
                      <a:pt x="5624" y="9483"/>
                      <a:pt x="2322" y="19325"/>
                      <a:pt x="0" y="29167"/>
                    </a:cubicBezTo>
                    <a:cubicBezTo>
                      <a:pt x="1668" y="29658"/>
                      <a:pt x="5166" y="30671"/>
                      <a:pt x="6147" y="32012"/>
                    </a:cubicBezTo>
                    <a:cubicBezTo>
                      <a:pt x="4780" y="32354"/>
                      <a:pt x="3376" y="32532"/>
                      <a:pt x="1963" y="32532"/>
                    </a:cubicBezTo>
                    <a:cubicBezTo>
                      <a:pt x="1484" y="32532"/>
                      <a:pt x="1004" y="32511"/>
                      <a:pt x="523" y="32470"/>
                    </a:cubicBezTo>
                    <a:lnTo>
                      <a:pt x="523" y="32470"/>
                    </a:lnTo>
                    <a:cubicBezTo>
                      <a:pt x="1504" y="40481"/>
                      <a:pt x="4186" y="52154"/>
                      <a:pt x="12752" y="58465"/>
                    </a:cubicBezTo>
                    <a:cubicBezTo>
                      <a:pt x="16218" y="53495"/>
                      <a:pt x="18377" y="43129"/>
                      <a:pt x="18704" y="36132"/>
                    </a:cubicBezTo>
                    <a:cubicBezTo>
                      <a:pt x="18867" y="30344"/>
                      <a:pt x="19031" y="24001"/>
                      <a:pt x="18377" y="18148"/>
                    </a:cubicBezTo>
                    <a:cubicBezTo>
                      <a:pt x="16545" y="18148"/>
                      <a:pt x="15565" y="18148"/>
                      <a:pt x="14257" y="17821"/>
                    </a:cubicBezTo>
                    <a:cubicBezTo>
                      <a:pt x="15401" y="16677"/>
                      <a:pt x="16382" y="15990"/>
                      <a:pt x="17559" y="15009"/>
                    </a:cubicBezTo>
                    <a:cubicBezTo>
                      <a:pt x="16545" y="13341"/>
                      <a:pt x="9940" y="2486"/>
                      <a:pt x="863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05" name="Google Shape;205;p16"/>
              <p:cNvSpPr/>
              <p:nvPr/>
            </p:nvSpPr>
            <p:spPr>
              <a:xfrm>
                <a:off x="1965000" y="3076850"/>
                <a:ext cx="225925" cy="1532825"/>
              </a:xfrm>
              <a:custGeom>
                <a:avLst/>
                <a:gdLst/>
                <a:ahLst/>
                <a:cxnLst/>
                <a:rect l="l" t="t" r="r" b="b"/>
                <a:pathLst>
                  <a:path w="9037" h="61313" extrusionOk="0">
                    <a:moveTo>
                      <a:pt x="243" y="1"/>
                    </a:moveTo>
                    <a:cubicBezTo>
                      <a:pt x="116" y="1"/>
                      <a:pt x="0" y="75"/>
                      <a:pt x="16" y="234"/>
                    </a:cubicBezTo>
                    <a:cubicBezTo>
                      <a:pt x="703" y="8964"/>
                      <a:pt x="311" y="17760"/>
                      <a:pt x="1488" y="26458"/>
                    </a:cubicBezTo>
                    <a:cubicBezTo>
                      <a:pt x="2044" y="30578"/>
                      <a:pt x="2959" y="34665"/>
                      <a:pt x="3482" y="38818"/>
                    </a:cubicBezTo>
                    <a:cubicBezTo>
                      <a:pt x="3777" y="40812"/>
                      <a:pt x="3907" y="42872"/>
                      <a:pt x="3907" y="44899"/>
                    </a:cubicBezTo>
                    <a:cubicBezTo>
                      <a:pt x="3907" y="46894"/>
                      <a:pt x="3482" y="48889"/>
                      <a:pt x="3613" y="50883"/>
                    </a:cubicBezTo>
                    <a:cubicBezTo>
                      <a:pt x="3809" y="54872"/>
                      <a:pt x="5771" y="58469"/>
                      <a:pt x="8518" y="61248"/>
                    </a:cubicBezTo>
                    <a:cubicBezTo>
                      <a:pt x="8577" y="61293"/>
                      <a:pt x="8639" y="61312"/>
                      <a:pt x="8696" y="61312"/>
                    </a:cubicBezTo>
                    <a:cubicBezTo>
                      <a:pt x="8890" y="61312"/>
                      <a:pt x="9037" y="61091"/>
                      <a:pt x="8910" y="60889"/>
                    </a:cubicBezTo>
                    <a:cubicBezTo>
                      <a:pt x="6360" y="58338"/>
                      <a:pt x="4496" y="55036"/>
                      <a:pt x="4136" y="51406"/>
                    </a:cubicBezTo>
                    <a:cubicBezTo>
                      <a:pt x="3973" y="49477"/>
                      <a:pt x="4333" y="47581"/>
                      <a:pt x="4398" y="45684"/>
                    </a:cubicBezTo>
                    <a:cubicBezTo>
                      <a:pt x="4431" y="43657"/>
                      <a:pt x="4333" y="41630"/>
                      <a:pt x="4104" y="39635"/>
                    </a:cubicBezTo>
                    <a:cubicBezTo>
                      <a:pt x="3646" y="35678"/>
                      <a:pt x="2796" y="31787"/>
                      <a:pt x="2207" y="27864"/>
                    </a:cubicBezTo>
                    <a:cubicBezTo>
                      <a:pt x="1586" y="23548"/>
                      <a:pt x="1226" y="19199"/>
                      <a:pt x="1128" y="14850"/>
                    </a:cubicBezTo>
                    <a:cubicBezTo>
                      <a:pt x="965" y="9978"/>
                      <a:pt x="899" y="5106"/>
                      <a:pt x="540" y="234"/>
                    </a:cubicBezTo>
                    <a:cubicBezTo>
                      <a:pt x="523" y="83"/>
                      <a:pt x="377" y="1"/>
                      <a:pt x="24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06" name="Google Shape;206;p16"/>
              <p:cNvSpPr/>
              <p:nvPr/>
            </p:nvSpPr>
            <p:spPr>
              <a:xfrm>
                <a:off x="1905525" y="3168500"/>
                <a:ext cx="177975" cy="154550"/>
              </a:xfrm>
              <a:custGeom>
                <a:avLst/>
                <a:gdLst/>
                <a:ahLst/>
                <a:cxnLst/>
                <a:rect l="l" t="t" r="r" b="b"/>
                <a:pathLst>
                  <a:path w="7119" h="6182" extrusionOk="0">
                    <a:moveTo>
                      <a:pt x="6804" y="1"/>
                    </a:moveTo>
                    <a:cubicBezTo>
                      <a:pt x="6703" y="1"/>
                      <a:pt x="6599" y="51"/>
                      <a:pt x="6548" y="165"/>
                    </a:cubicBezTo>
                    <a:cubicBezTo>
                      <a:pt x="5867" y="2208"/>
                      <a:pt x="4159" y="3636"/>
                      <a:pt x="3119" y="5476"/>
                    </a:cubicBezTo>
                    <a:lnTo>
                      <a:pt x="3119" y="5476"/>
                    </a:lnTo>
                    <a:cubicBezTo>
                      <a:pt x="2550" y="3918"/>
                      <a:pt x="1473" y="2639"/>
                      <a:pt x="564" y="1276"/>
                    </a:cubicBezTo>
                    <a:cubicBezTo>
                      <a:pt x="516" y="1200"/>
                      <a:pt x="443" y="1168"/>
                      <a:pt x="369" y="1168"/>
                    </a:cubicBezTo>
                    <a:cubicBezTo>
                      <a:pt x="189" y="1168"/>
                      <a:pt x="0" y="1353"/>
                      <a:pt x="139" y="1538"/>
                    </a:cubicBezTo>
                    <a:lnTo>
                      <a:pt x="107" y="1538"/>
                    </a:lnTo>
                    <a:cubicBezTo>
                      <a:pt x="1055" y="2977"/>
                      <a:pt x="2232" y="4317"/>
                      <a:pt x="2755" y="5985"/>
                    </a:cubicBezTo>
                    <a:cubicBezTo>
                      <a:pt x="2755" y="6083"/>
                      <a:pt x="2886" y="6148"/>
                      <a:pt x="2984" y="6181"/>
                    </a:cubicBezTo>
                    <a:lnTo>
                      <a:pt x="3147" y="6181"/>
                    </a:lnTo>
                    <a:cubicBezTo>
                      <a:pt x="3246" y="6181"/>
                      <a:pt x="3344" y="6116"/>
                      <a:pt x="3376" y="6050"/>
                    </a:cubicBezTo>
                    <a:cubicBezTo>
                      <a:pt x="4390" y="3990"/>
                      <a:pt x="6286" y="2486"/>
                      <a:pt x="7039" y="328"/>
                    </a:cubicBezTo>
                    <a:cubicBezTo>
                      <a:pt x="7119" y="127"/>
                      <a:pt x="6965" y="1"/>
                      <a:pt x="680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07" name="Google Shape;207;p16"/>
              <p:cNvSpPr/>
              <p:nvPr/>
            </p:nvSpPr>
            <p:spPr>
              <a:xfrm>
                <a:off x="1877300" y="3314425"/>
                <a:ext cx="210300" cy="153925"/>
              </a:xfrm>
              <a:custGeom>
                <a:avLst/>
                <a:gdLst/>
                <a:ahLst/>
                <a:cxnLst/>
                <a:rect l="l" t="t" r="r" b="b"/>
                <a:pathLst>
                  <a:path w="8412" h="6157" extrusionOk="0">
                    <a:moveTo>
                      <a:pt x="322" y="1"/>
                    </a:moveTo>
                    <a:cubicBezTo>
                      <a:pt x="161" y="1"/>
                      <a:pt x="1" y="173"/>
                      <a:pt x="91" y="377"/>
                    </a:cubicBezTo>
                    <a:cubicBezTo>
                      <a:pt x="1268" y="2404"/>
                      <a:pt x="2936" y="4072"/>
                      <a:pt x="4211" y="6034"/>
                    </a:cubicBezTo>
                    <a:cubicBezTo>
                      <a:pt x="4276" y="6115"/>
                      <a:pt x="4366" y="6156"/>
                      <a:pt x="4452" y="6156"/>
                    </a:cubicBezTo>
                    <a:cubicBezTo>
                      <a:pt x="4538" y="6156"/>
                      <a:pt x="4620" y="6115"/>
                      <a:pt x="4669" y="6034"/>
                    </a:cubicBezTo>
                    <a:cubicBezTo>
                      <a:pt x="5813" y="4399"/>
                      <a:pt x="7383" y="3025"/>
                      <a:pt x="8298" y="1194"/>
                    </a:cubicBezTo>
                    <a:cubicBezTo>
                      <a:pt x="8411" y="991"/>
                      <a:pt x="8228" y="804"/>
                      <a:pt x="8061" y="804"/>
                    </a:cubicBezTo>
                    <a:cubicBezTo>
                      <a:pt x="7986" y="804"/>
                      <a:pt x="7914" y="841"/>
                      <a:pt x="7873" y="933"/>
                    </a:cubicBezTo>
                    <a:cubicBezTo>
                      <a:pt x="7018" y="2643"/>
                      <a:pt x="5592" y="3954"/>
                      <a:pt x="4448" y="5453"/>
                    </a:cubicBezTo>
                    <a:lnTo>
                      <a:pt x="4448" y="5453"/>
                    </a:lnTo>
                    <a:cubicBezTo>
                      <a:pt x="3181" y="3653"/>
                      <a:pt x="1659" y="2030"/>
                      <a:pt x="516" y="115"/>
                    </a:cubicBezTo>
                    <a:cubicBezTo>
                      <a:pt x="466" y="35"/>
                      <a:pt x="394" y="1"/>
                      <a:pt x="32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08" name="Google Shape;208;p16"/>
              <p:cNvSpPr/>
              <p:nvPr/>
            </p:nvSpPr>
            <p:spPr>
              <a:xfrm>
                <a:off x="1843250" y="3443225"/>
                <a:ext cx="294200" cy="204375"/>
              </a:xfrm>
              <a:custGeom>
                <a:avLst/>
                <a:gdLst/>
                <a:ahLst/>
                <a:cxnLst/>
                <a:rect l="l" t="t" r="r" b="b"/>
                <a:pathLst>
                  <a:path w="11768" h="8175" extrusionOk="0">
                    <a:moveTo>
                      <a:pt x="11417" y="0"/>
                    </a:moveTo>
                    <a:cubicBezTo>
                      <a:pt x="11342" y="0"/>
                      <a:pt x="11270" y="38"/>
                      <a:pt x="11230" y="129"/>
                    </a:cubicBezTo>
                    <a:cubicBezTo>
                      <a:pt x="10001" y="2840"/>
                      <a:pt x="8042" y="5034"/>
                      <a:pt x="6438" y="7503"/>
                    </a:cubicBezTo>
                    <a:lnTo>
                      <a:pt x="6438" y="7503"/>
                    </a:lnTo>
                    <a:cubicBezTo>
                      <a:pt x="4513" y="5600"/>
                      <a:pt x="2450" y="3808"/>
                      <a:pt x="538" y="1895"/>
                    </a:cubicBezTo>
                    <a:cubicBezTo>
                      <a:pt x="486" y="1844"/>
                      <a:pt x="428" y="1822"/>
                      <a:pt x="371" y="1822"/>
                    </a:cubicBezTo>
                    <a:cubicBezTo>
                      <a:pt x="176" y="1822"/>
                      <a:pt x="1" y="2078"/>
                      <a:pt x="178" y="2255"/>
                    </a:cubicBezTo>
                    <a:cubicBezTo>
                      <a:pt x="2172" y="4249"/>
                      <a:pt x="4298" y="6113"/>
                      <a:pt x="6292" y="8108"/>
                    </a:cubicBezTo>
                    <a:cubicBezTo>
                      <a:pt x="6350" y="8151"/>
                      <a:pt x="6419" y="8175"/>
                      <a:pt x="6487" y="8175"/>
                    </a:cubicBezTo>
                    <a:cubicBezTo>
                      <a:pt x="6576" y="8175"/>
                      <a:pt x="6662" y="8135"/>
                      <a:pt x="6718" y="8042"/>
                    </a:cubicBezTo>
                    <a:cubicBezTo>
                      <a:pt x="8352" y="5459"/>
                      <a:pt x="10412" y="3203"/>
                      <a:pt x="11655" y="391"/>
                    </a:cubicBezTo>
                    <a:cubicBezTo>
                      <a:pt x="11768" y="188"/>
                      <a:pt x="11585" y="0"/>
                      <a:pt x="1141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09" name="Google Shape;209;p16"/>
              <p:cNvSpPr/>
              <p:nvPr/>
            </p:nvSpPr>
            <p:spPr>
              <a:xfrm>
                <a:off x="1863700" y="3664300"/>
                <a:ext cx="294775" cy="191725"/>
              </a:xfrm>
              <a:custGeom>
                <a:avLst/>
                <a:gdLst/>
                <a:ahLst/>
                <a:cxnLst/>
                <a:rect l="l" t="t" r="r" b="b"/>
                <a:pathLst>
                  <a:path w="11791" h="7669" extrusionOk="0">
                    <a:moveTo>
                      <a:pt x="11436" y="0"/>
                    </a:moveTo>
                    <a:cubicBezTo>
                      <a:pt x="11358" y="0"/>
                      <a:pt x="11280" y="34"/>
                      <a:pt x="11229" y="115"/>
                    </a:cubicBezTo>
                    <a:cubicBezTo>
                      <a:pt x="9743" y="2424"/>
                      <a:pt x="8073" y="4610"/>
                      <a:pt x="6722" y="7030"/>
                    </a:cubicBezTo>
                    <a:lnTo>
                      <a:pt x="6722" y="7030"/>
                    </a:lnTo>
                    <a:cubicBezTo>
                      <a:pt x="4518" y="5560"/>
                      <a:pt x="2466" y="3880"/>
                      <a:pt x="537" y="2077"/>
                    </a:cubicBezTo>
                    <a:cubicBezTo>
                      <a:pt x="485" y="2025"/>
                      <a:pt x="427" y="2003"/>
                      <a:pt x="370" y="2003"/>
                    </a:cubicBezTo>
                    <a:cubicBezTo>
                      <a:pt x="176" y="2003"/>
                      <a:pt x="0" y="2259"/>
                      <a:pt x="177" y="2436"/>
                    </a:cubicBezTo>
                    <a:cubicBezTo>
                      <a:pt x="2205" y="4333"/>
                      <a:pt x="4363" y="6066"/>
                      <a:pt x="6684" y="7635"/>
                    </a:cubicBezTo>
                    <a:cubicBezTo>
                      <a:pt x="6728" y="7657"/>
                      <a:pt x="6771" y="7668"/>
                      <a:pt x="6814" y="7668"/>
                    </a:cubicBezTo>
                    <a:cubicBezTo>
                      <a:pt x="6899" y="7668"/>
                      <a:pt x="6979" y="7625"/>
                      <a:pt x="7044" y="7537"/>
                    </a:cubicBezTo>
                    <a:cubicBezTo>
                      <a:pt x="8385" y="5020"/>
                      <a:pt x="10118" y="2763"/>
                      <a:pt x="11654" y="377"/>
                    </a:cubicBezTo>
                    <a:cubicBezTo>
                      <a:pt x="11790" y="173"/>
                      <a:pt x="11613" y="0"/>
                      <a:pt x="1143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10" name="Google Shape;210;p16"/>
              <p:cNvSpPr/>
              <p:nvPr/>
            </p:nvSpPr>
            <p:spPr>
              <a:xfrm>
                <a:off x="1854875" y="3855800"/>
                <a:ext cx="302475" cy="171125"/>
              </a:xfrm>
              <a:custGeom>
                <a:avLst/>
                <a:gdLst/>
                <a:ahLst/>
                <a:cxnLst/>
                <a:rect l="l" t="t" r="r" b="b"/>
                <a:pathLst>
                  <a:path w="12099" h="6845" extrusionOk="0">
                    <a:moveTo>
                      <a:pt x="379" y="0"/>
                    </a:moveTo>
                    <a:cubicBezTo>
                      <a:pt x="171" y="0"/>
                      <a:pt x="1" y="256"/>
                      <a:pt x="203" y="433"/>
                    </a:cubicBezTo>
                    <a:cubicBezTo>
                      <a:pt x="2656" y="2722"/>
                      <a:pt x="5272" y="4847"/>
                      <a:pt x="8018" y="6809"/>
                    </a:cubicBezTo>
                    <a:cubicBezTo>
                      <a:pt x="8056" y="6834"/>
                      <a:pt x="8098" y="6845"/>
                      <a:pt x="8141" y="6845"/>
                    </a:cubicBezTo>
                    <a:cubicBezTo>
                      <a:pt x="8211" y="6845"/>
                      <a:pt x="8285" y="6817"/>
                      <a:pt x="8345" y="6777"/>
                    </a:cubicBezTo>
                    <a:cubicBezTo>
                      <a:pt x="9784" y="4946"/>
                      <a:pt x="11288" y="3049"/>
                      <a:pt x="12040" y="826"/>
                    </a:cubicBezTo>
                    <a:cubicBezTo>
                      <a:pt x="12099" y="631"/>
                      <a:pt x="11948" y="505"/>
                      <a:pt x="11796" y="505"/>
                    </a:cubicBezTo>
                    <a:cubicBezTo>
                      <a:pt x="11693" y="505"/>
                      <a:pt x="11589" y="563"/>
                      <a:pt x="11550" y="695"/>
                    </a:cubicBezTo>
                    <a:cubicBezTo>
                      <a:pt x="10854" y="2750"/>
                      <a:pt x="9456" y="4530"/>
                      <a:pt x="8122" y="6241"/>
                    </a:cubicBezTo>
                    <a:lnTo>
                      <a:pt x="8122" y="6241"/>
                    </a:lnTo>
                    <a:cubicBezTo>
                      <a:pt x="5466" y="4373"/>
                      <a:pt x="2936" y="2286"/>
                      <a:pt x="563" y="74"/>
                    </a:cubicBezTo>
                    <a:cubicBezTo>
                      <a:pt x="504" y="22"/>
                      <a:pt x="440" y="0"/>
                      <a:pt x="37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11" name="Google Shape;211;p16"/>
              <p:cNvSpPr/>
              <p:nvPr/>
            </p:nvSpPr>
            <p:spPr>
              <a:xfrm>
                <a:off x="1922275" y="4039125"/>
                <a:ext cx="239700" cy="137325"/>
              </a:xfrm>
              <a:custGeom>
                <a:avLst/>
                <a:gdLst/>
                <a:ahLst/>
                <a:cxnLst/>
                <a:rect l="l" t="t" r="r" b="b"/>
                <a:pathLst>
                  <a:path w="9588" h="5493" extrusionOk="0">
                    <a:moveTo>
                      <a:pt x="9240" y="0"/>
                    </a:moveTo>
                    <a:cubicBezTo>
                      <a:pt x="9164" y="0"/>
                      <a:pt x="9091" y="38"/>
                      <a:pt x="9050" y="130"/>
                    </a:cubicBezTo>
                    <a:cubicBezTo>
                      <a:pt x="8204" y="1791"/>
                      <a:pt x="7028" y="3301"/>
                      <a:pt x="6039" y="4921"/>
                    </a:cubicBezTo>
                    <a:lnTo>
                      <a:pt x="6039" y="4921"/>
                    </a:lnTo>
                    <a:cubicBezTo>
                      <a:pt x="3920" y="3669"/>
                      <a:pt x="2385" y="1686"/>
                      <a:pt x="450" y="196"/>
                    </a:cubicBezTo>
                    <a:cubicBezTo>
                      <a:pt x="403" y="161"/>
                      <a:pt x="358" y="145"/>
                      <a:pt x="315" y="145"/>
                    </a:cubicBezTo>
                    <a:cubicBezTo>
                      <a:pt x="121" y="145"/>
                      <a:pt x="1" y="466"/>
                      <a:pt x="189" y="653"/>
                    </a:cubicBezTo>
                    <a:cubicBezTo>
                      <a:pt x="2216" y="2158"/>
                      <a:pt x="3753" y="4250"/>
                      <a:pt x="6009" y="5460"/>
                    </a:cubicBezTo>
                    <a:cubicBezTo>
                      <a:pt x="6042" y="5482"/>
                      <a:pt x="6082" y="5493"/>
                      <a:pt x="6123" y="5493"/>
                    </a:cubicBezTo>
                    <a:cubicBezTo>
                      <a:pt x="6205" y="5493"/>
                      <a:pt x="6292" y="5449"/>
                      <a:pt x="6336" y="5362"/>
                    </a:cubicBezTo>
                    <a:cubicBezTo>
                      <a:pt x="7350" y="3694"/>
                      <a:pt x="8592" y="2125"/>
                      <a:pt x="9475" y="359"/>
                    </a:cubicBezTo>
                    <a:cubicBezTo>
                      <a:pt x="9587" y="180"/>
                      <a:pt x="9407" y="0"/>
                      <a:pt x="924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sp>
          <p:nvSpPr>
            <p:cNvPr id="212" name="Google Shape;212;p16"/>
            <p:cNvSpPr/>
            <p:nvPr/>
          </p:nvSpPr>
          <p:spPr>
            <a:xfrm rot="4565606">
              <a:off x="642010" y="1668384"/>
              <a:ext cx="472489" cy="1996458"/>
            </a:xfrm>
            <a:custGeom>
              <a:avLst/>
              <a:gdLst/>
              <a:ahLst/>
              <a:cxnLst/>
              <a:rect l="l" t="t" r="r" b="b"/>
              <a:pathLst>
                <a:path w="12688" h="53612" extrusionOk="0">
                  <a:moveTo>
                    <a:pt x="2559" y="0"/>
                  </a:moveTo>
                  <a:cubicBezTo>
                    <a:pt x="2453" y="0"/>
                    <a:pt x="2341" y="19"/>
                    <a:pt x="2224" y="59"/>
                  </a:cubicBezTo>
                  <a:cubicBezTo>
                    <a:pt x="197" y="778"/>
                    <a:pt x="3695" y="4636"/>
                    <a:pt x="4219" y="5388"/>
                  </a:cubicBezTo>
                  <a:cubicBezTo>
                    <a:pt x="4219" y="5421"/>
                    <a:pt x="4251" y="5454"/>
                    <a:pt x="4284" y="5454"/>
                  </a:cubicBezTo>
                  <a:cubicBezTo>
                    <a:pt x="4447" y="6010"/>
                    <a:pt x="4644" y="6598"/>
                    <a:pt x="4807" y="7154"/>
                  </a:cubicBezTo>
                  <a:cubicBezTo>
                    <a:pt x="3950" y="7059"/>
                    <a:pt x="2894" y="6753"/>
                    <a:pt x="1928" y="6753"/>
                  </a:cubicBezTo>
                  <a:cubicBezTo>
                    <a:pt x="1236" y="6753"/>
                    <a:pt x="590" y="6910"/>
                    <a:pt x="99" y="7416"/>
                  </a:cubicBezTo>
                  <a:cubicBezTo>
                    <a:pt x="0" y="7547"/>
                    <a:pt x="0" y="7841"/>
                    <a:pt x="229" y="7841"/>
                  </a:cubicBezTo>
                  <a:cubicBezTo>
                    <a:pt x="665" y="7903"/>
                    <a:pt x="1098" y="7927"/>
                    <a:pt x="1530" y="7927"/>
                  </a:cubicBezTo>
                  <a:cubicBezTo>
                    <a:pt x="2687" y="7927"/>
                    <a:pt x="3837" y="7758"/>
                    <a:pt x="5003" y="7710"/>
                  </a:cubicBezTo>
                  <a:cubicBezTo>
                    <a:pt x="5330" y="8789"/>
                    <a:pt x="5657" y="9901"/>
                    <a:pt x="5952" y="11013"/>
                  </a:cubicBezTo>
                  <a:cubicBezTo>
                    <a:pt x="4971" y="10588"/>
                    <a:pt x="3924" y="10359"/>
                    <a:pt x="2878" y="10326"/>
                  </a:cubicBezTo>
                  <a:cubicBezTo>
                    <a:pt x="2420" y="10326"/>
                    <a:pt x="1276" y="10326"/>
                    <a:pt x="1276" y="11013"/>
                  </a:cubicBezTo>
                  <a:cubicBezTo>
                    <a:pt x="1276" y="11739"/>
                    <a:pt x="2207" y="11916"/>
                    <a:pt x="3262" y="11916"/>
                  </a:cubicBezTo>
                  <a:cubicBezTo>
                    <a:pt x="4265" y="11916"/>
                    <a:pt x="5379" y="11756"/>
                    <a:pt x="5911" y="11756"/>
                  </a:cubicBezTo>
                  <a:cubicBezTo>
                    <a:pt x="5978" y="11756"/>
                    <a:pt x="6035" y="11759"/>
                    <a:pt x="6082" y="11765"/>
                  </a:cubicBezTo>
                  <a:lnTo>
                    <a:pt x="6148" y="11765"/>
                  </a:lnTo>
                  <a:cubicBezTo>
                    <a:pt x="6540" y="13301"/>
                    <a:pt x="6867" y="14838"/>
                    <a:pt x="7161" y="16375"/>
                  </a:cubicBezTo>
                  <a:cubicBezTo>
                    <a:pt x="5965" y="16113"/>
                    <a:pt x="4899" y="15668"/>
                    <a:pt x="3662" y="15668"/>
                  </a:cubicBezTo>
                  <a:cubicBezTo>
                    <a:pt x="3512" y="15668"/>
                    <a:pt x="3360" y="15674"/>
                    <a:pt x="3205" y="15688"/>
                  </a:cubicBezTo>
                  <a:cubicBezTo>
                    <a:pt x="2682" y="15721"/>
                    <a:pt x="1537" y="15754"/>
                    <a:pt x="1472" y="16506"/>
                  </a:cubicBezTo>
                  <a:cubicBezTo>
                    <a:pt x="1406" y="17225"/>
                    <a:pt x="3107" y="17454"/>
                    <a:pt x="3565" y="17520"/>
                  </a:cubicBezTo>
                  <a:cubicBezTo>
                    <a:pt x="4099" y="17579"/>
                    <a:pt x="4681" y="17632"/>
                    <a:pt x="5267" y="17632"/>
                  </a:cubicBezTo>
                  <a:cubicBezTo>
                    <a:pt x="5971" y="17632"/>
                    <a:pt x="6682" y="17555"/>
                    <a:pt x="7325" y="17323"/>
                  </a:cubicBezTo>
                  <a:cubicBezTo>
                    <a:pt x="7554" y="18664"/>
                    <a:pt x="7717" y="20037"/>
                    <a:pt x="7913" y="21378"/>
                  </a:cubicBezTo>
                  <a:cubicBezTo>
                    <a:pt x="6775" y="20991"/>
                    <a:pt x="5541" y="20350"/>
                    <a:pt x="4345" y="20350"/>
                  </a:cubicBezTo>
                  <a:cubicBezTo>
                    <a:pt x="3823" y="20350"/>
                    <a:pt x="3309" y="20472"/>
                    <a:pt x="2812" y="20789"/>
                  </a:cubicBezTo>
                  <a:cubicBezTo>
                    <a:pt x="2649" y="20887"/>
                    <a:pt x="2649" y="21116"/>
                    <a:pt x="2812" y="21214"/>
                  </a:cubicBezTo>
                  <a:cubicBezTo>
                    <a:pt x="3970" y="21885"/>
                    <a:pt x="5411" y="22101"/>
                    <a:pt x="6766" y="22101"/>
                  </a:cubicBezTo>
                  <a:cubicBezTo>
                    <a:pt x="6866" y="22101"/>
                    <a:pt x="6965" y="22100"/>
                    <a:pt x="7063" y="22097"/>
                  </a:cubicBezTo>
                  <a:lnTo>
                    <a:pt x="7129" y="22097"/>
                  </a:lnTo>
                  <a:cubicBezTo>
                    <a:pt x="7145" y="22114"/>
                    <a:pt x="7161" y="22122"/>
                    <a:pt x="7178" y="22122"/>
                  </a:cubicBezTo>
                  <a:cubicBezTo>
                    <a:pt x="7194" y="22122"/>
                    <a:pt x="7210" y="22114"/>
                    <a:pt x="7227" y="22097"/>
                  </a:cubicBezTo>
                  <a:cubicBezTo>
                    <a:pt x="7488" y="22097"/>
                    <a:pt x="7717" y="22097"/>
                    <a:pt x="7979" y="22065"/>
                  </a:cubicBezTo>
                  <a:cubicBezTo>
                    <a:pt x="8208" y="24452"/>
                    <a:pt x="8306" y="26839"/>
                    <a:pt x="8240" y="29225"/>
                  </a:cubicBezTo>
                  <a:cubicBezTo>
                    <a:pt x="8142" y="33215"/>
                    <a:pt x="7685" y="37237"/>
                    <a:pt x="7358" y="41226"/>
                  </a:cubicBezTo>
                  <a:cubicBezTo>
                    <a:pt x="7031" y="45378"/>
                    <a:pt x="5298" y="49269"/>
                    <a:pt x="4349" y="53291"/>
                  </a:cubicBezTo>
                  <a:cubicBezTo>
                    <a:pt x="4310" y="53486"/>
                    <a:pt x="4469" y="53612"/>
                    <a:pt x="4624" y="53612"/>
                  </a:cubicBezTo>
                  <a:cubicBezTo>
                    <a:pt x="4729" y="53612"/>
                    <a:pt x="4833" y="53554"/>
                    <a:pt x="4872" y="53422"/>
                  </a:cubicBezTo>
                  <a:cubicBezTo>
                    <a:pt x="5755" y="49596"/>
                    <a:pt x="7227" y="45934"/>
                    <a:pt x="7783" y="42043"/>
                  </a:cubicBezTo>
                  <a:cubicBezTo>
                    <a:pt x="8371" y="37825"/>
                    <a:pt x="8600" y="33444"/>
                    <a:pt x="8764" y="29225"/>
                  </a:cubicBezTo>
                  <a:cubicBezTo>
                    <a:pt x="8796" y="27885"/>
                    <a:pt x="8796" y="26544"/>
                    <a:pt x="8764" y="25236"/>
                  </a:cubicBezTo>
                  <a:cubicBezTo>
                    <a:pt x="8829" y="25236"/>
                    <a:pt x="8894" y="25171"/>
                    <a:pt x="8927" y="25106"/>
                  </a:cubicBezTo>
                  <a:lnTo>
                    <a:pt x="8927" y="25073"/>
                  </a:lnTo>
                  <a:cubicBezTo>
                    <a:pt x="9777" y="24517"/>
                    <a:pt x="10431" y="23667"/>
                    <a:pt x="11216" y="23046"/>
                  </a:cubicBezTo>
                  <a:cubicBezTo>
                    <a:pt x="11870" y="22490"/>
                    <a:pt x="12687" y="21770"/>
                    <a:pt x="12687" y="20855"/>
                  </a:cubicBezTo>
                  <a:cubicBezTo>
                    <a:pt x="12687" y="20724"/>
                    <a:pt x="12589" y="20626"/>
                    <a:pt x="12458" y="20626"/>
                  </a:cubicBezTo>
                  <a:cubicBezTo>
                    <a:pt x="12295" y="20588"/>
                    <a:pt x="12138" y="20570"/>
                    <a:pt x="11987" y="20570"/>
                  </a:cubicBezTo>
                  <a:cubicBezTo>
                    <a:pt x="10314" y="20570"/>
                    <a:pt x="9325" y="22754"/>
                    <a:pt x="8665" y="24223"/>
                  </a:cubicBezTo>
                  <a:cubicBezTo>
                    <a:pt x="8567" y="22784"/>
                    <a:pt x="8437" y="21313"/>
                    <a:pt x="8240" y="19874"/>
                  </a:cubicBezTo>
                  <a:cubicBezTo>
                    <a:pt x="8306" y="19874"/>
                    <a:pt x="8371" y="19841"/>
                    <a:pt x="8404" y="19808"/>
                  </a:cubicBezTo>
                  <a:cubicBezTo>
                    <a:pt x="9352" y="18729"/>
                    <a:pt x="10791" y="17389"/>
                    <a:pt x="10824" y="15852"/>
                  </a:cubicBezTo>
                  <a:cubicBezTo>
                    <a:pt x="10824" y="15721"/>
                    <a:pt x="10725" y="15590"/>
                    <a:pt x="10562" y="15590"/>
                  </a:cubicBezTo>
                  <a:cubicBezTo>
                    <a:pt x="9123" y="15688"/>
                    <a:pt x="8469" y="17291"/>
                    <a:pt x="8077" y="18631"/>
                  </a:cubicBezTo>
                  <a:cubicBezTo>
                    <a:pt x="7848" y="17323"/>
                    <a:pt x="7619" y="16015"/>
                    <a:pt x="7325" y="14707"/>
                  </a:cubicBezTo>
                  <a:lnTo>
                    <a:pt x="7325" y="14707"/>
                  </a:lnTo>
                  <a:cubicBezTo>
                    <a:pt x="7351" y="14716"/>
                    <a:pt x="7377" y="14720"/>
                    <a:pt x="7403" y="14720"/>
                  </a:cubicBezTo>
                  <a:cubicBezTo>
                    <a:pt x="7473" y="14720"/>
                    <a:pt x="7539" y="14690"/>
                    <a:pt x="7586" y="14642"/>
                  </a:cubicBezTo>
                  <a:cubicBezTo>
                    <a:pt x="7979" y="14217"/>
                    <a:pt x="11510" y="9737"/>
                    <a:pt x="9712" y="9443"/>
                  </a:cubicBezTo>
                  <a:cubicBezTo>
                    <a:pt x="9683" y="9438"/>
                    <a:pt x="9653" y="9436"/>
                    <a:pt x="9625" y="9436"/>
                  </a:cubicBezTo>
                  <a:cubicBezTo>
                    <a:pt x="9045" y="9436"/>
                    <a:pt x="8588" y="10344"/>
                    <a:pt x="8338" y="10718"/>
                  </a:cubicBezTo>
                  <a:cubicBezTo>
                    <a:pt x="7815" y="11667"/>
                    <a:pt x="7390" y="12680"/>
                    <a:pt x="7129" y="13759"/>
                  </a:cubicBezTo>
                  <a:cubicBezTo>
                    <a:pt x="6834" y="12451"/>
                    <a:pt x="6507" y="11143"/>
                    <a:pt x="6115" y="9868"/>
                  </a:cubicBezTo>
                  <a:cubicBezTo>
                    <a:pt x="6867" y="9018"/>
                    <a:pt x="7227" y="7808"/>
                    <a:pt x="7750" y="6827"/>
                  </a:cubicBezTo>
                  <a:cubicBezTo>
                    <a:pt x="8208" y="6010"/>
                    <a:pt x="8731" y="4996"/>
                    <a:pt x="8502" y="4015"/>
                  </a:cubicBezTo>
                  <a:cubicBezTo>
                    <a:pt x="8455" y="3921"/>
                    <a:pt x="8358" y="3845"/>
                    <a:pt x="8246" y="3845"/>
                  </a:cubicBezTo>
                  <a:cubicBezTo>
                    <a:pt x="8202" y="3845"/>
                    <a:pt x="8156" y="3857"/>
                    <a:pt x="8110" y="3884"/>
                  </a:cubicBezTo>
                  <a:cubicBezTo>
                    <a:pt x="6638" y="4538"/>
                    <a:pt x="5788" y="6566"/>
                    <a:pt x="5690" y="8266"/>
                  </a:cubicBezTo>
                  <a:cubicBezTo>
                    <a:pt x="5363" y="7187"/>
                    <a:pt x="5036" y="6141"/>
                    <a:pt x="4676" y="5062"/>
                  </a:cubicBezTo>
                  <a:lnTo>
                    <a:pt x="4676" y="5029"/>
                  </a:lnTo>
                  <a:cubicBezTo>
                    <a:pt x="4584" y="4019"/>
                    <a:pt x="4120" y="0"/>
                    <a:pt x="255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213" name="Google Shape;213;p16"/>
            <p:cNvGrpSpPr/>
            <p:nvPr/>
          </p:nvGrpSpPr>
          <p:grpSpPr>
            <a:xfrm rot="582567">
              <a:off x="-106165" y="1816891"/>
              <a:ext cx="1294561" cy="1244937"/>
              <a:chOff x="6624525" y="1838863"/>
              <a:chExt cx="956750" cy="920075"/>
            </a:xfrm>
          </p:grpSpPr>
          <p:sp>
            <p:nvSpPr>
              <p:cNvPr id="214" name="Google Shape;214;p16"/>
              <p:cNvSpPr/>
              <p:nvPr/>
            </p:nvSpPr>
            <p:spPr>
              <a:xfrm>
                <a:off x="6624525" y="1838863"/>
                <a:ext cx="956750" cy="920075"/>
              </a:xfrm>
              <a:custGeom>
                <a:avLst/>
                <a:gdLst/>
                <a:ahLst/>
                <a:cxnLst/>
                <a:rect l="l" t="t" r="r" b="b"/>
                <a:pathLst>
                  <a:path w="38270" h="36803" extrusionOk="0">
                    <a:moveTo>
                      <a:pt x="29339" y="1"/>
                    </a:moveTo>
                    <a:cubicBezTo>
                      <a:pt x="25169" y="1"/>
                      <a:pt x="20610" y="6521"/>
                      <a:pt x="18847" y="8911"/>
                    </a:cubicBezTo>
                    <a:cubicBezTo>
                      <a:pt x="16907" y="5903"/>
                      <a:pt x="15466" y="4737"/>
                      <a:pt x="14348" y="4737"/>
                    </a:cubicBezTo>
                    <a:cubicBezTo>
                      <a:pt x="11395" y="4737"/>
                      <a:pt x="10698" y="12874"/>
                      <a:pt x="9037" y="16693"/>
                    </a:cubicBezTo>
                    <a:cubicBezTo>
                      <a:pt x="7029" y="14772"/>
                      <a:pt x="5557" y="13973"/>
                      <a:pt x="4497" y="13973"/>
                    </a:cubicBezTo>
                    <a:cubicBezTo>
                      <a:pt x="0" y="13973"/>
                      <a:pt x="2943" y="28364"/>
                      <a:pt x="4002" y="32519"/>
                    </a:cubicBezTo>
                    <a:lnTo>
                      <a:pt x="4721" y="36802"/>
                    </a:lnTo>
                    <a:cubicBezTo>
                      <a:pt x="9561" y="35363"/>
                      <a:pt x="15185" y="32486"/>
                      <a:pt x="20449" y="32257"/>
                    </a:cubicBezTo>
                    <a:cubicBezTo>
                      <a:pt x="26400" y="32028"/>
                      <a:pt x="36700" y="28595"/>
                      <a:pt x="25942" y="24704"/>
                    </a:cubicBezTo>
                    <a:cubicBezTo>
                      <a:pt x="28231" y="21728"/>
                      <a:pt x="34411" y="21499"/>
                      <a:pt x="36013" y="17837"/>
                    </a:cubicBezTo>
                    <a:cubicBezTo>
                      <a:pt x="38270" y="12802"/>
                      <a:pt x="32580" y="12802"/>
                      <a:pt x="29147" y="12573"/>
                    </a:cubicBezTo>
                    <a:cubicBezTo>
                      <a:pt x="29572" y="9597"/>
                      <a:pt x="35065" y="2763"/>
                      <a:pt x="31174" y="474"/>
                    </a:cubicBezTo>
                    <a:cubicBezTo>
                      <a:pt x="30578" y="147"/>
                      <a:pt x="29963" y="1"/>
                      <a:pt x="2933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15" name="Google Shape;215;p16"/>
              <p:cNvSpPr/>
              <p:nvPr/>
            </p:nvSpPr>
            <p:spPr>
              <a:xfrm>
                <a:off x="6749225" y="1983763"/>
                <a:ext cx="594325" cy="749875"/>
              </a:xfrm>
              <a:custGeom>
                <a:avLst/>
                <a:gdLst/>
                <a:ahLst/>
                <a:cxnLst/>
                <a:rect l="l" t="t" r="r" b="b"/>
                <a:pathLst>
                  <a:path w="23773" h="29995" extrusionOk="0">
                    <a:moveTo>
                      <a:pt x="23394" y="0"/>
                    </a:moveTo>
                    <a:cubicBezTo>
                      <a:pt x="23333" y="0"/>
                      <a:pt x="23270" y="22"/>
                      <a:pt x="23211" y="74"/>
                    </a:cubicBezTo>
                    <a:cubicBezTo>
                      <a:pt x="19254" y="3638"/>
                      <a:pt x="16475" y="8248"/>
                      <a:pt x="13205" y="12401"/>
                    </a:cubicBezTo>
                    <a:cubicBezTo>
                      <a:pt x="10197" y="16161"/>
                      <a:pt x="6665" y="19496"/>
                      <a:pt x="3722" y="23322"/>
                    </a:cubicBezTo>
                    <a:cubicBezTo>
                      <a:pt x="2218" y="25251"/>
                      <a:pt x="812" y="27344"/>
                      <a:pt x="60" y="29698"/>
                    </a:cubicBezTo>
                    <a:cubicBezTo>
                      <a:pt x="1" y="29877"/>
                      <a:pt x="169" y="29995"/>
                      <a:pt x="326" y="29995"/>
                    </a:cubicBezTo>
                    <a:cubicBezTo>
                      <a:pt x="428" y="29995"/>
                      <a:pt x="525" y="29945"/>
                      <a:pt x="551" y="29829"/>
                    </a:cubicBezTo>
                    <a:cubicBezTo>
                      <a:pt x="1205" y="27736"/>
                      <a:pt x="2414" y="25873"/>
                      <a:pt x="3722" y="24140"/>
                    </a:cubicBezTo>
                    <a:cubicBezTo>
                      <a:pt x="5226" y="22145"/>
                      <a:pt x="6894" y="20281"/>
                      <a:pt x="8562" y="18417"/>
                    </a:cubicBezTo>
                    <a:cubicBezTo>
                      <a:pt x="10099" y="16717"/>
                      <a:pt x="11701" y="15049"/>
                      <a:pt x="13139" y="13284"/>
                    </a:cubicBezTo>
                    <a:cubicBezTo>
                      <a:pt x="14774" y="11256"/>
                      <a:pt x="16278" y="9164"/>
                      <a:pt x="17815" y="7071"/>
                    </a:cubicBezTo>
                    <a:cubicBezTo>
                      <a:pt x="19548" y="4717"/>
                      <a:pt x="21379" y="2395"/>
                      <a:pt x="23570" y="433"/>
                    </a:cubicBezTo>
                    <a:cubicBezTo>
                      <a:pt x="23773" y="256"/>
                      <a:pt x="23603" y="0"/>
                      <a:pt x="23394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16" name="Google Shape;216;p16"/>
              <p:cNvSpPr/>
              <p:nvPr/>
            </p:nvSpPr>
            <p:spPr>
              <a:xfrm>
                <a:off x="6813650" y="2412463"/>
                <a:ext cx="225650" cy="190325"/>
              </a:xfrm>
              <a:custGeom>
                <a:avLst/>
                <a:gdLst/>
                <a:ahLst/>
                <a:cxnLst/>
                <a:rect l="l" t="t" r="r" b="b"/>
                <a:pathLst>
                  <a:path w="9026" h="7613" extrusionOk="0">
                    <a:moveTo>
                      <a:pt x="695" y="1"/>
                    </a:moveTo>
                    <a:cubicBezTo>
                      <a:pt x="597" y="1"/>
                      <a:pt x="498" y="58"/>
                      <a:pt x="459" y="190"/>
                    </a:cubicBezTo>
                    <a:cubicBezTo>
                      <a:pt x="1" y="2545"/>
                      <a:pt x="230" y="4964"/>
                      <a:pt x="230" y="7351"/>
                    </a:cubicBezTo>
                    <a:cubicBezTo>
                      <a:pt x="230" y="7482"/>
                      <a:pt x="328" y="7613"/>
                      <a:pt x="491" y="7613"/>
                    </a:cubicBezTo>
                    <a:lnTo>
                      <a:pt x="8699" y="6926"/>
                    </a:lnTo>
                    <a:cubicBezTo>
                      <a:pt x="9016" y="6894"/>
                      <a:pt x="9025" y="6402"/>
                      <a:pt x="8727" y="6402"/>
                    </a:cubicBezTo>
                    <a:cubicBezTo>
                      <a:pt x="8718" y="6402"/>
                      <a:pt x="8709" y="6402"/>
                      <a:pt x="8699" y="6403"/>
                    </a:cubicBezTo>
                    <a:lnTo>
                      <a:pt x="719" y="7071"/>
                    </a:lnTo>
                    <a:lnTo>
                      <a:pt x="719" y="7071"/>
                    </a:lnTo>
                    <a:cubicBezTo>
                      <a:pt x="706" y="4810"/>
                      <a:pt x="541" y="2550"/>
                      <a:pt x="949" y="321"/>
                    </a:cubicBezTo>
                    <a:cubicBezTo>
                      <a:pt x="988" y="126"/>
                      <a:pt x="841" y="1"/>
                      <a:pt x="69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17" name="Google Shape;217;p16"/>
              <p:cNvSpPr/>
              <p:nvPr/>
            </p:nvSpPr>
            <p:spPr>
              <a:xfrm>
                <a:off x="6938075" y="2231038"/>
                <a:ext cx="256850" cy="217375"/>
              </a:xfrm>
              <a:custGeom>
                <a:avLst/>
                <a:gdLst/>
                <a:ahLst/>
                <a:cxnLst/>
                <a:rect l="l" t="t" r="r" b="b"/>
                <a:pathLst>
                  <a:path w="10274" h="8695" extrusionOk="0">
                    <a:moveTo>
                      <a:pt x="1220" y="0"/>
                    </a:moveTo>
                    <a:cubicBezTo>
                      <a:pt x="1106" y="0"/>
                      <a:pt x="991" y="74"/>
                      <a:pt x="975" y="221"/>
                    </a:cubicBezTo>
                    <a:cubicBezTo>
                      <a:pt x="975" y="2935"/>
                      <a:pt x="975" y="5747"/>
                      <a:pt x="59" y="8396"/>
                    </a:cubicBezTo>
                    <a:cubicBezTo>
                      <a:pt x="1" y="8572"/>
                      <a:pt x="153" y="8695"/>
                      <a:pt x="326" y="8695"/>
                    </a:cubicBezTo>
                    <a:cubicBezTo>
                      <a:pt x="346" y="8695"/>
                      <a:pt x="366" y="8693"/>
                      <a:pt x="386" y="8690"/>
                    </a:cubicBezTo>
                    <a:cubicBezTo>
                      <a:pt x="3558" y="8232"/>
                      <a:pt x="6828" y="8298"/>
                      <a:pt x="9967" y="7545"/>
                    </a:cubicBezTo>
                    <a:cubicBezTo>
                      <a:pt x="10274" y="7484"/>
                      <a:pt x="10178" y="7049"/>
                      <a:pt x="9895" y="7049"/>
                    </a:cubicBezTo>
                    <a:cubicBezTo>
                      <a:pt x="9876" y="7049"/>
                      <a:pt x="9857" y="7051"/>
                      <a:pt x="9836" y="7055"/>
                    </a:cubicBezTo>
                    <a:cubicBezTo>
                      <a:pt x="6847" y="7740"/>
                      <a:pt x="3739" y="7743"/>
                      <a:pt x="682" y="8137"/>
                    </a:cubicBezTo>
                    <a:lnTo>
                      <a:pt x="682" y="8137"/>
                    </a:lnTo>
                    <a:cubicBezTo>
                      <a:pt x="1495" y="5597"/>
                      <a:pt x="1465" y="2865"/>
                      <a:pt x="1465" y="221"/>
                    </a:cubicBezTo>
                    <a:cubicBezTo>
                      <a:pt x="1449" y="74"/>
                      <a:pt x="1335" y="0"/>
                      <a:pt x="122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18" name="Google Shape;218;p16"/>
              <p:cNvSpPr/>
              <p:nvPr/>
            </p:nvSpPr>
            <p:spPr>
              <a:xfrm>
                <a:off x="7094050" y="2121688"/>
                <a:ext cx="151575" cy="149350"/>
              </a:xfrm>
              <a:custGeom>
                <a:avLst/>
                <a:gdLst/>
                <a:ahLst/>
                <a:cxnLst/>
                <a:rect l="l" t="t" r="r" b="b"/>
                <a:pathLst>
                  <a:path w="6063" h="5974" extrusionOk="0">
                    <a:moveTo>
                      <a:pt x="699" y="1"/>
                    </a:moveTo>
                    <a:cubicBezTo>
                      <a:pt x="581" y="1"/>
                      <a:pt x="458" y="83"/>
                      <a:pt x="425" y="246"/>
                    </a:cubicBezTo>
                    <a:cubicBezTo>
                      <a:pt x="425" y="2077"/>
                      <a:pt x="0" y="3876"/>
                      <a:pt x="197" y="5707"/>
                    </a:cubicBezTo>
                    <a:cubicBezTo>
                      <a:pt x="197" y="5853"/>
                      <a:pt x="328" y="5973"/>
                      <a:pt x="473" y="5973"/>
                    </a:cubicBezTo>
                    <a:cubicBezTo>
                      <a:pt x="489" y="5973"/>
                      <a:pt x="507" y="5972"/>
                      <a:pt x="524" y="5968"/>
                    </a:cubicBezTo>
                    <a:cubicBezTo>
                      <a:pt x="2289" y="5739"/>
                      <a:pt x="4088" y="5968"/>
                      <a:pt x="5788" y="5511"/>
                    </a:cubicBezTo>
                    <a:cubicBezTo>
                      <a:pt x="6063" y="5419"/>
                      <a:pt x="5967" y="5014"/>
                      <a:pt x="5713" y="5014"/>
                    </a:cubicBezTo>
                    <a:cubicBezTo>
                      <a:pt x="5695" y="5014"/>
                      <a:pt x="5677" y="5016"/>
                      <a:pt x="5657" y="5020"/>
                    </a:cubicBezTo>
                    <a:cubicBezTo>
                      <a:pt x="4054" y="5452"/>
                      <a:pt x="2335" y="5273"/>
                      <a:pt x="691" y="5443"/>
                    </a:cubicBezTo>
                    <a:lnTo>
                      <a:pt x="691" y="5443"/>
                    </a:lnTo>
                    <a:cubicBezTo>
                      <a:pt x="534" y="3703"/>
                      <a:pt x="949" y="1989"/>
                      <a:pt x="949" y="246"/>
                    </a:cubicBezTo>
                    <a:cubicBezTo>
                      <a:pt x="932" y="83"/>
                      <a:pt x="818" y="1"/>
                      <a:pt x="699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19" name="Google Shape;219;p16"/>
              <p:cNvSpPr/>
              <p:nvPr/>
            </p:nvSpPr>
            <p:spPr>
              <a:xfrm>
                <a:off x="7206850" y="2012738"/>
                <a:ext cx="106300" cy="121350"/>
              </a:xfrm>
              <a:custGeom>
                <a:avLst/>
                <a:gdLst/>
                <a:ahLst/>
                <a:cxnLst/>
                <a:rect l="l" t="t" r="r" b="b"/>
                <a:pathLst>
                  <a:path w="4252" h="4854" extrusionOk="0">
                    <a:moveTo>
                      <a:pt x="723" y="1"/>
                    </a:moveTo>
                    <a:cubicBezTo>
                      <a:pt x="625" y="1"/>
                      <a:pt x="537" y="58"/>
                      <a:pt x="524" y="190"/>
                    </a:cubicBezTo>
                    <a:cubicBezTo>
                      <a:pt x="295" y="1531"/>
                      <a:pt x="262" y="2937"/>
                      <a:pt x="66" y="4310"/>
                    </a:cubicBezTo>
                    <a:cubicBezTo>
                      <a:pt x="1" y="4441"/>
                      <a:pt x="99" y="4571"/>
                      <a:pt x="230" y="4604"/>
                    </a:cubicBezTo>
                    <a:cubicBezTo>
                      <a:pt x="1213" y="4759"/>
                      <a:pt x="2196" y="4853"/>
                      <a:pt x="3179" y="4853"/>
                    </a:cubicBezTo>
                    <a:cubicBezTo>
                      <a:pt x="3439" y="4853"/>
                      <a:pt x="3698" y="4847"/>
                      <a:pt x="3957" y="4833"/>
                    </a:cubicBezTo>
                    <a:cubicBezTo>
                      <a:pt x="4252" y="4800"/>
                      <a:pt x="4252" y="4375"/>
                      <a:pt x="3957" y="4343"/>
                    </a:cubicBezTo>
                    <a:cubicBezTo>
                      <a:pt x="3761" y="4348"/>
                      <a:pt x="3565" y="4351"/>
                      <a:pt x="3368" y="4351"/>
                    </a:cubicBezTo>
                    <a:cubicBezTo>
                      <a:pt x="2436" y="4351"/>
                      <a:pt x="1507" y="4289"/>
                      <a:pt x="596" y="4151"/>
                    </a:cubicBezTo>
                    <a:lnTo>
                      <a:pt x="596" y="4151"/>
                    </a:lnTo>
                    <a:cubicBezTo>
                      <a:pt x="758" y="2874"/>
                      <a:pt x="802" y="1598"/>
                      <a:pt x="1014" y="321"/>
                    </a:cubicBezTo>
                    <a:cubicBezTo>
                      <a:pt x="1034" y="126"/>
                      <a:pt x="867" y="1"/>
                      <a:pt x="723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220" name="Google Shape;220;p16"/>
            <p:cNvGrpSpPr/>
            <p:nvPr/>
          </p:nvGrpSpPr>
          <p:grpSpPr>
            <a:xfrm rot="5400000">
              <a:off x="-227254" y="2783000"/>
              <a:ext cx="979622" cy="756603"/>
              <a:chOff x="5419242" y="2066029"/>
              <a:chExt cx="618800" cy="477925"/>
            </a:xfrm>
          </p:grpSpPr>
          <p:sp>
            <p:nvSpPr>
              <p:cNvPr id="221" name="Google Shape;221;p16"/>
              <p:cNvSpPr/>
              <p:nvPr/>
            </p:nvSpPr>
            <p:spPr>
              <a:xfrm>
                <a:off x="5419242" y="2066029"/>
                <a:ext cx="618800" cy="466075"/>
              </a:xfrm>
              <a:custGeom>
                <a:avLst/>
                <a:gdLst/>
                <a:ahLst/>
                <a:cxnLst/>
                <a:rect l="l" t="t" r="r" b="b"/>
                <a:pathLst>
                  <a:path w="24752" h="18643" extrusionOk="0">
                    <a:moveTo>
                      <a:pt x="14240" y="1"/>
                    </a:moveTo>
                    <a:cubicBezTo>
                      <a:pt x="11170" y="1"/>
                      <a:pt x="9340" y="7681"/>
                      <a:pt x="8339" y="9683"/>
                    </a:cubicBezTo>
                    <a:cubicBezTo>
                      <a:pt x="8143" y="7296"/>
                      <a:pt x="7129" y="4942"/>
                      <a:pt x="5854" y="2882"/>
                    </a:cubicBezTo>
                    <a:cubicBezTo>
                      <a:pt x="4786" y="1379"/>
                      <a:pt x="3826" y="259"/>
                      <a:pt x="3009" y="259"/>
                    </a:cubicBezTo>
                    <a:cubicBezTo>
                      <a:pt x="2476" y="259"/>
                      <a:pt x="2004" y="737"/>
                      <a:pt x="1603" y="1901"/>
                    </a:cubicBezTo>
                    <a:cubicBezTo>
                      <a:pt x="1" y="6904"/>
                      <a:pt x="5331" y="14195"/>
                      <a:pt x="7260" y="18642"/>
                    </a:cubicBezTo>
                    <a:cubicBezTo>
                      <a:pt x="10857" y="17923"/>
                      <a:pt x="18116" y="14620"/>
                      <a:pt x="20797" y="12037"/>
                    </a:cubicBezTo>
                    <a:cubicBezTo>
                      <a:pt x="24751" y="8624"/>
                      <a:pt x="24034" y="6689"/>
                      <a:pt x="21493" y="6689"/>
                    </a:cubicBezTo>
                    <a:cubicBezTo>
                      <a:pt x="19579" y="6689"/>
                      <a:pt x="16632" y="7786"/>
                      <a:pt x="13865" y="10173"/>
                    </a:cubicBezTo>
                    <a:cubicBezTo>
                      <a:pt x="14355" y="8310"/>
                      <a:pt x="17592" y="462"/>
                      <a:pt x="14355" y="4"/>
                    </a:cubicBezTo>
                    <a:cubicBezTo>
                      <a:pt x="14317" y="2"/>
                      <a:pt x="14278" y="1"/>
                      <a:pt x="14240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22" name="Google Shape;222;p16"/>
              <p:cNvSpPr/>
              <p:nvPr/>
            </p:nvSpPr>
            <p:spPr>
              <a:xfrm>
                <a:off x="5491192" y="2236904"/>
                <a:ext cx="396975" cy="298450"/>
              </a:xfrm>
              <a:custGeom>
                <a:avLst/>
                <a:gdLst/>
                <a:ahLst/>
                <a:cxnLst/>
                <a:rect l="l" t="t" r="r" b="b"/>
                <a:pathLst>
                  <a:path w="15879" h="11938" extrusionOk="0">
                    <a:moveTo>
                      <a:pt x="9112" y="1"/>
                    </a:moveTo>
                    <a:cubicBezTo>
                      <a:pt x="7163" y="1"/>
                      <a:pt x="5976" y="4925"/>
                      <a:pt x="5330" y="6216"/>
                    </a:cubicBezTo>
                    <a:cubicBezTo>
                      <a:pt x="5166" y="4646"/>
                      <a:pt x="4611" y="3142"/>
                      <a:pt x="3728" y="1834"/>
                    </a:cubicBezTo>
                    <a:cubicBezTo>
                      <a:pt x="3057" y="868"/>
                      <a:pt x="2446" y="151"/>
                      <a:pt x="1923" y="151"/>
                    </a:cubicBezTo>
                    <a:cubicBezTo>
                      <a:pt x="1579" y="151"/>
                      <a:pt x="1273" y="461"/>
                      <a:pt x="1014" y="1213"/>
                    </a:cubicBezTo>
                    <a:cubicBezTo>
                      <a:pt x="0" y="4417"/>
                      <a:pt x="3433" y="9093"/>
                      <a:pt x="4643" y="11938"/>
                    </a:cubicBezTo>
                    <a:cubicBezTo>
                      <a:pt x="6965" y="11480"/>
                      <a:pt x="11608" y="9355"/>
                      <a:pt x="13341" y="7720"/>
                    </a:cubicBezTo>
                    <a:cubicBezTo>
                      <a:pt x="15878" y="5519"/>
                      <a:pt x="15414" y="4275"/>
                      <a:pt x="13782" y="4275"/>
                    </a:cubicBezTo>
                    <a:cubicBezTo>
                      <a:pt x="12553" y="4275"/>
                      <a:pt x="10663" y="4980"/>
                      <a:pt x="8894" y="6510"/>
                    </a:cubicBezTo>
                    <a:cubicBezTo>
                      <a:pt x="9188" y="5300"/>
                      <a:pt x="11281" y="297"/>
                      <a:pt x="9188" y="3"/>
                    </a:cubicBezTo>
                    <a:cubicBezTo>
                      <a:pt x="9163" y="1"/>
                      <a:pt x="9137" y="1"/>
                      <a:pt x="9112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23" name="Google Shape;223;p16"/>
              <p:cNvSpPr/>
              <p:nvPr/>
            </p:nvSpPr>
            <p:spPr>
              <a:xfrm>
                <a:off x="5551517" y="2291104"/>
                <a:ext cx="68025" cy="247125"/>
              </a:xfrm>
              <a:custGeom>
                <a:avLst/>
                <a:gdLst/>
                <a:ahLst/>
                <a:cxnLst/>
                <a:rect l="l" t="t" r="r" b="b"/>
                <a:pathLst>
                  <a:path w="2721" h="9885" extrusionOk="0">
                    <a:moveTo>
                      <a:pt x="307" y="0"/>
                    </a:moveTo>
                    <a:cubicBezTo>
                      <a:pt x="159" y="0"/>
                      <a:pt x="1" y="125"/>
                      <a:pt x="40" y="320"/>
                    </a:cubicBezTo>
                    <a:cubicBezTo>
                      <a:pt x="367" y="1857"/>
                      <a:pt x="824" y="3394"/>
                      <a:pt x="1413" y="4865"/>
                    </a:cubicBezTo>
                    <a:cubicBezTo>
                      <a:pt x="1969" y="6402"/>
                      <a:pt x="2198" y="8037"/>
                      <a:pt x="2067" y="9639"/>
                    </a:cubicBezTo>
                    <a:cubicBezTo>
                      <a:pt x="2050" y="9803"/>
                      <a:pt x="2165" y="9884"/>
                      <a:pt x="2292" y="9884"/>
                    </a:cubicBezTo>
                    <a:cubicBezTo>
                      <a:pt x="2418" y="9884"/>
                      <a:pt x="2557" y="9803"/>
                      <a:pt x="2590" y="9639"/>
                    </a:cubicBezTo>
                    <a:cubicBezTo>
                      <a:pt x="2721" y="8037"/>
                      <a:pt x="2492" y="6402"/>
                      <a:pt x="1936" y="4865"/>
                    </a:cubicBezTo>
                    <a:cubicBezTo>
                      <a:pt x="1446" y="3328"/>
                      <a:pt x="824" y="1792"/>
                      <a:pt x="530" y="189"/>
                    </a:cubicBezTo>
                    <a:cubicBezTo>
                      <a:pt x="504" y="57"/>
                      <a:pt x="408" y="0"/>
                      <a:pt x="30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24" name="Google Shape;224;p16"/>
              <p:cNvSpPr/>
              <p:nvPr/>
            </p:nvSpPr>
            <p:spPr>
              <a:xfrm>
                <a:off x="5607592" y="2290979"/>
                <a:ext cx="101675" cy="252975"/>
              </a:xfrm>
              <a:custGeom>
                <a:avLst/>
                <a:gdLst/>
                <a:ahLst/>
                <a:cxnLst/>
                <a:rect l="l" t="t" r="r" b="b"/>
                <a:pathLst>
                  <a:path w="4067" h="10119" extrusionOk="0">
                    <a:moveTo>
                      <a:pt x="3722" y="0"/>
                    </a:moveTo>
                    <a:cubicBezTo>
                      <a:pt x="3645" y="0"/>
                      <a:pt x="3569" y="38"/>
                      <a:pt x="3519" y="129"/>
                    </a:cubicBezTo>
                    <a:cubicBezTo>
                      <a:pt x="2080" y="3235"/>
                      <a:pt x="674" y="6407"/>
                      <a:pt x="20" y="9808"/>
                    </a:cubicBezTo>
                    <a:cubicBezTo>
                      <a:pt x="0" y="9988"/>
                      <a:pt x="176" y="10119"/>
                      <a:pt x="322" y="10119"/>
                    </a:cubicBezTo>
                    <a:cubicBezTo>
                      <a:pt x="416" y="10119"/>
                      <a:pt x="498" y="10066"/>
                      <a:pt x="510" y="9938"/>
                    </a:cubicBezTo>
                    <a:cubicBezTo>
                      <a:pt x="1164" y="6603"/>
                      <a:pt x="2538" y="3464"/>
                      <a:pt x="3976" y="391"/>
                    </a:cubicBezTo>
                    <a:cubicBezTo>
                      <a:pt x="4067" y="188"/>
                      <a:pt x="3892" y="0"/>
                      <a:pt x="3722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25" name="Google Shape;225;p16"/>
              <p:cNvSpPr/>
              <p:nvPr/>
            </p:nvSpPr>
            <p:spPr>
              <a:xfrm>
                <a:off x="5611117" y="2372829"/>
                <a:ext cx="237225" cy="166450"/>
              </a:xfrm>
              <a:custGeom>
                <a:avLst/>
                <a:gdLst/>
                <a:ahLst/>
                <a:cxnLst/>
                <a:rect l="l" t="t" r="r" b="b"/>
                <a:pathLst>
                  <a:path w="9489" h="6658" extrusionOk="0">
                    <a:moveTo>
                      <a:pt x="9119" y="1"/>
                    </a:moveTo>
                    <a:cubicBezTo>
                      <a:pt x="9082" y="1"/>
                      <a:pt x="9042" y="9"/>
                      <a:pt x="9002" y="27"/>
                    </a:cubicBezTo>
                    <a:cubicBezTo>
                      <a:pt x="5928" y="1792"/>
                      <a:pt x="2397" y="3329"/>
                      <a:pt x="173" y="6207"/>
                    </a:cubicBezTo>
                    <a:cubicBezTo>
                      <a:pt x="1" y="6404"/>
                      <a:pt x="163" y="6657"/>
                      <a:pt x="351" y="6657"/>
                    </a:cubicBezTo>
                    <a:cubicBezTo>
                      <a:pt x="413" y="6657"/>
                      <a:pt x="477" y="6631"/>
                      <a:pt x="533" y="6566"/>
                    </a:cubicBezTo>
                    <a:cubicBezTo>
                      <a:pt x="2724" y="3722"/>
                      <a:pt x="6222" y="2218"/>
                      <a:pt x="9263" y="485"/>
                    </a:cubicBezTo>
                    <a:cubicBezTo>
                      <a:pt x="9489" y="315"/>
                      <a:pt x="9350" y="1"/>
                      <a:pt x="9119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226" name="Google Shape;226;p16"/>
            <p:cNvGrpSpPr/>
            <p:nvPr/>
          </p:nvGrpSpPr>
          <p:grpSpPr>
            <a:xfrm>
              <a:off x="1284110" y="2035613"/>
              <a:ext cx="113650" cy="99750"/>
              <a:chOff x="5042000" y="1255775"/>
              <a:chExt cx="113650" cy="99750"/>
            </a:xfrm>
          </p:grpSpPr>
          <p:sp>
            <p:nvSpPr>
              <p:cNvPr id="227" name="Google Shape;227;p16"/>
              <p:cNvSpPr/>
              <p:nvPr/>
            </p:nvSpPr>
            <p:spPr>
              <a:xfrm>
                <a:off x="5042000" y="1270475"/>
                <a:ext cx="44975" cy="36825"/>
              </a:xfrm>
              <a:custGeom>
                <a:avLst/>
                <a:gdLst/>
                <a:ahLst/>
                <a:cxnLst/>
                <a:rect l="l" t="t" r="r" b="b"/>
                <a:pathLst>
                  <a:path w="1799" h="1473" extrusionOk="0">
                    <a:moveTo>
                      <a:pt x="916" y="1"/>
                    </a:moveTo>
                    <a:cubicBezTo>
                      <a:pt x="0" y="66"/>
                      <a:pt x="0" y="1407"/>
                      <a:pt x="916" y="1472"/>
                    </a:cubicBezTo>
                    <a:cubicBezTo>
                      <a:pt x="1799" y="1407"/>
                      <a:pt x="1799" y="66"/>
                      <a:pt x="91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28" name="Google Shape;228;p16"/>
              <p:cNvSpPr/>
              <p:nvPr/>
            </p:nvSpPr>
            <p:spPr>
              <a:xfrm>
                <a:off x="5110650" y="1255775"/>
                <a:ext cx="45000" cy="36800"/>
              </a:xfrm>
              <a:custGeom>
                <a:avLst/>
                <a:gdLst/>
                <a:ahLst/>
                <a:cxnLst/>
                <a:rect l="l" t="t" r="r" b="b"/>
                <a:pathLst>
                  <a:path w="1800" h="1472" extrusionOk="0">
                    <a:moveTo>
                      <a:pt x="884" y="0"/>
                    </a:moveTo>
                    <a:cubicBezTo>
                      <a:pt x="1" y="66"/>
                      <a:pt x="1" y="1406"/>
                      <a:pt x="884" y="1472"/>
                    </a:cubicBezTo>
                    <a:cubicBezTo>
                      <a:pt x="1799" y="1406"/>
                      <a:pt x="1799" y="66"/>
                      <a:pt x="884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29" name="Google Shape;229;p16"/>
              <p:cNvSpPr/>
              <p:nvPr/>
            </p:nvSpPr>
            <p:spPr>
              <a:xfrm>
                <a:off x="5086150" y="1319525"/>
                <a:ext cx="44975" cy="36000"/>
              </a:xfrm>
              <a:custGeom>
                <a:avLst/>
                <a:gdLst/>
                <a:ahLst/>
                <a:cxnLst/>
                <a:rect l="l" t="t" r="r" b="b"/>
                <a:pathLst>
                  <a:path w="1799" h="1440" extrusionOk="0">
                    <a:moveTo>
                      <a:pt x="883" y="1"/>
                    </a:moveTo>
                    <a:cubicBezTo>
                      <a:pt x="0" y="66"/>
                      <a:pt x="0" y="1374"/>
                      <a:pt x="883" y="1439"/>
                    </a:cubicBezTo>
                    <a:cubicBezTo>
                      <a:pt x="1798" y="1374"/>
                      <a:pt x="1798" y="66"/>
                      <a:pt x="883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230" name="Google Shape;230;p16"/>
            <p:cNvGrpSpPr/>
            <p:nvPr/>
          </p:nvGrpSpPr>
          <p:grpSpPr>
            <a:xfrm>
              <a:off x="677660" y="3496188"/>
              <a:ext cx="113650" cy="99750"/>
              <a:chOff x="5042000" y="1255775"/>
              <a:chExt cx="113650" cy="99750"/>
            </a:xfrm>
          </p:grpSpPr>
          <p:sp>
            <p:nvSpPr>
              <p:cNvPr id="231" name="Google Shape;231;p16"/>
              <p:cNvSpPr/>
              <p:nvPr/>
            </p:nvSpPr>
            <p:spPr>
              <a:xfrm>
                <a:off x="5042000" y="1270475"/>
                <a:ext cx="44975" cy="36825"/>
              </a:xfrm>
              <a:custGeom>
                <a:avLst/>
                <a:gdLst/>
                <a:ahLst/>
                <a:cxnLst/>
                <a:rect l="l" t="t" r="r" b="b"/>
                <a:pathLst>
                  <a:path w="1799" h="1473" extrusionOk="0">
                    <a:moveTo>
                      <a:pt x="916" y="1"/>
                    </a:moveTo>
                    <a:cubicBezTo>
                      <a:pt x="0" y="66"/>
                      <a:pt x="0" y="1407"/>
                      <a:pt x="916" y="1472"/>
                    </a:cubicBezTo>
                    <a:cubicBezTo>
                      <a:pt x="1799" y="1407"/>
                      <a:pt x="1799" y="66"/>
                      <a:pt x="91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32" name="Google Shape;232;p16"/>
              <p:cNvSpPr/>
              <p:nvPr/>
            </p:nvSpPr>
            <p:spPr>
              <a:xfrm>
                <a:off x="5110650" y="1255775"/>
                <a:ext cx="45000" cy="36800"/>
              </a:xfrm>
              <a:custGeom>
                <a:avLst/>
                <a:gdLst/>
                <a:ahLst/>
                <a:cxnLst/>
                <a:rect l="l" t="t" r="r" b="b"/>
                <a:pathLst>
                  <a:path w="1800" h="1472" extrusionOk="0">
                    <a:moveTo>
                      <a:pt x="884" y="0"/>
                    </a:moveTo>
                    <a:cubicBezTo>
                      <a:pt x="1" y="66"/>
                      <a:pt x="1" y="1406"/>
                      <a:pt x="884" y="1472"/>
                    </a:cubicBezTo>
                    <a:cubicBezTo>
                      <a:pt x="1799" y="1406"/>
                      <a:pt x="1799" y="66"/>
                      <a:pt x="88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33" name="Google Shape;233;p16"/>
              <p:cNvSpPr/>
              <p:nvPr/>
            </p:nvSpPr>
            <p:spPr>
              <a:xfrm>
                <a:off x="5086150" y="1319525"/>
                <a:ext cx="44975" cy="36000"/>
              </a:xfrm>
              <a:custGeom>
                <a:avLst/>
                <a:gdLst/>
                <a:ahLst/>
                <a:cxnLst/>
                <a:rect l="l" t="t" r="r" b="b"/>
                <a:pathLst>
                  <a:path w="1799" h="1440" extrusionOk="0">
                    <a:moveTo>
                      <a:pt x="883" y="1"/>
                    </a:moveTo>
                    <a:cubicBezTo>
                      <a:pt x="0" y="66"/>
                      <a:pt x="0" y="1374"/>
                      <a:pt x="883" y="1439"/>
                    </a:cubicBezTo>
                    <a:cubicBezTo>
                      <a:pt x="1798" y="1374"/>
                      <a:pt x="1798" y="66"/>
                      <a:pt x="88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</p:grpSp>
      <p:sp>
        <p:nvSpPr>
          <p:cNvPr id="234" name="Google Shape;234;p16"/>
          <p:cNvSpPr/>
          <p:nvPr/>
        </p:nvSpPr>
        <p:spPr>
          <a:xfrm rot="10800000" flipH="1">
            <a:off x="2196499" y="2232937"/>
            <a:ext cx="7798687" cy="4238096"/>
          </a:xfrm>
          <a:custGeom>
            <a:avLst/>
            <a:gdLst/>
            <a:ahLst/>
            <a:cxnLst/>
            <a:rect l="l" t="t" r="r" b="b"/>
            <a:pathLst>
              <a:path w="117515" h="49263" extrusionOk="0">
                <a:moveTo>
                  <a:pt x="58211" y="47"/>
                </a:moveTo>
                <a:cubicBezTo>
                  <a:pt x="55551" y="47"/>
                  <a:pt x="52864" y="160"/>
                  <a:pt x="50220" y="315"/>
                </a:cubicBezTo>
                <a:cubicBezTo>
                  <a:pt x="43100" y="630"/>
                  <a:pt x="36043" y="1008"/>
                  <a:pt x="28923" y="1386"/>
                </a:cubicBezTo>
                <a:cubicBezTo>
                  <a:pt x="23882" y="1575"/>
                  <a:pt x="18841" y="2079"/>
                  <a:pt x="13863" y="2962"/>
                </a:cubicBezTo>
                <a:cubicBezTo>
                  <a:pt x="7625" y="4159"/>
                  <a:pt x="3719" y="8128"/>
                  <a:pt x="2206" y="14114"/>
                </a:cubicBezTo>
                <a:cubicBezTo>
                  <a:pt x="631" y="20100"/>
                  <a:pt x="316" y="26275"/>
                  <a:pt x="64" y="32450"/>
                </a:cubicBezTo>
                <a:cubicBezTo>
                  <a:pt x="1" y="34214"/>
                  <a:pt x="190" y="36105"/>
                  <a:pt x="694" y="37869"/>
                </a:cubicBezTo>
                <a:cubicBezTo>
                  <a:pt x="1639" y="41082"/>
                  <a:pt x="3340" y="43603"/>
                  <a:pt x="6617" y="44926"/>
                </a:cubicBezTo>
                <a:cubicBezTo>
                  <a:pt x="8696" y="45745"/>
                  <a:pt x="10839" y="46312"/>
                  <a:pt x="13107" y="46627"/>
                </a:cubicBezTo>
                <a:cubicBezTo>
                  <a:pt x="19597" y="47635"/>
                  <a:pt x="26150" y="47950"/>
                  <a:pt x="33270" y="48328"/>
                </a:cubicBezTo>
                <a:cubicBezTo>
                  <a:pt x="42218" y="48644"/>
                  <a:pt x="51795" y="48707"/>
                  <a:pt x="61310" y="49211"/>
                </a:cubicBezTo>
                <a:cubicBezTo>
                  <a:pt x="62325" y="49248"/>
                  <a:pt x="63345" y="49263"/>
                  <a:pt x="64368" y="49263"/>
                </a:cubicBezTo>
                <a:cubicBezTo>
                  <a:pt x="66837" y="49263"/>
                  <a:pt x="69319" y="49174"/>
                  <a:pt x="71769" y="49085"/>
                </a:cubicBezTo>
                <a:cubicBezTo>
                  <a:pt x="78511" y="48833"/>
                  <a:pt x="85253" y="48517"/>
                  <a:pt x="91995" y="48202"/>
                </a:cubicBezTo>
                <a:cubicBezTo>
                  <a:pt x="95398" y="48139"/>
                  <a:pt x="98864" y="47761"/>
                  <a:pt x="102203" y="46942"/>
                </a:cubicBezTo>
                <a:cubicBezTo>
                  <a:pt x="108315" y="45367"/>
                  <a:pt x="112852" y="41901"/>
                  <a:pt x="115309" y="35853"/>
                </a:cubicBezTo>
                <a:cubicBezTo>
                  <a:pt x="116758" y="31946"/>
                  <a:pt x="117514" y="27850"/>
                  <a:pt x="117514" y="23692"/>
                </a:cubicBezTo>
                <a:cubicBezTo>
                  <a:pt x="117451" y="20478"/>
                  <a:pt x="117073" y="17265"/>
                  <a:pt x="116380" y="14177"/>
                </a:cubicBezTo>
                <a:cubicBezTo>
                  <a:pt x="115750" y="9893"/>
                  <a:pt x="112852" y="6301"/>
                  <a:pt x="108882" y="4726"/>
                </a:cubicBezTo>
                <a:cubicBezTo>
                  <a:pt x="106110" y="3592"/>
                  <a:pt x="103211" y="2836"/>
                  <a:pt x="100250" y="2457"/>
                </a:cubicBezTo>
                <a:cubicBezTo>
                  <a:pt x="94894" y="1638"/>
                  <a:pt x="89475" y="1386"/>
                  <a:pt x="84056" y="819"/>
                </a:cubicBezTo>
                <a:cubicBezTo>
                  <a:pt x="76054" y="0"/>
                  <a:pt x="67989" y="189"/>
                  <a:pt x="59923" y="63"/>
                </a:cubicBezTo>
                <a:cubicBezTo>
                  <a:pt x="59354" y="52"/>
                  <a:pt x="58783" y="47"/>
                  <a:pt x="58211" y="47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89839973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subtitle  2">
  <p:cSld name="Title + subtitle  2">
    <p:spTree>
      <p:nvGrpSpPr>
        <p:cNvPr id="1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p17"/>
          <p:cNvSpPr txBox="1">
            <a:spLocks noGrp="1"/>
          </p:cNvSpPr>
          <p:nvPr>
            <p:ph type="title"/>
          </p:nvPr>
        </p:nvSpPr>
        <p:spPr>
          <a:xfrm>
            <a:off x="950967" y="719333"/>
            <a:ext cx="10290000" cy="76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800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8000">
                <a:latin typeface="Nunito"/>
                <a:ea typeface="Nunito"/>
                <a:cs typeface="Nunito"/>
                <a:sym typeface="Nunit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8000">
                <a:latin typeface="Nunito"/>
                <a:ea typeface="Nunito"/>
                <a:cs typeface="Nunito"/>
                <a:sym typeface="Nunit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8000">
                <a:latin typeface="Nunito"/>
                <a:ea typeface="Nunito"/>
                <a:cs typeface="Nunito"/>
                <a:sym typeface="Nunit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8000">
                <a:latin typeface="Nunito"/>
                <a:ea typeface="Nunito"/>
                <a:cs typeface="Nunito"/>
                <a:sym typeface="Nunit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8000">
                <a:latin typeface="Nunito"/>
                <a:ea typeface="Nunito"/>
                <a:cs typeface="Nunito"/>
                <a:sym typeface="Nunit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8000">
                <a:latin typeface="Nunito"/>
                <a:ea typeface="Nunito"/>
                <a:cs typeface="Nunito"/>
                <a:sym typeface="Nunit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8000">
                <a:latin typeface="Nunito"/>
                <a:ea typeface="Nunito"/>
                <a:cs typeface="Nunito"/>
                <a:sym typeface="Nunit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8000"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  <p:sp>
        <p:nvSpPr>
          <p:cNvPr id="237" name="Google Shape;237;p17"/>
          <p:cNvSpPr txBox="1">
            <a:spLocks noGrp="1"/>
          </p:cNvSpPr>
          <p:nvPr>
            <p:ph type="title" idx="2"/>
          </p:nvPr>
        </p:nvSpPr>
        <p:spPr>
          <a:xfrm>
            <a:off x="950900" y="1482933"/>
            <a:ext cx="10290000" cy="6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5333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>
                <a:latin typeface="Nunito"/>
                <a:ea typeface="Nunito"/>
                <a:cs typeface="Nunito"/>
                <a:sym typeface="Nunit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>
                <a:latin typeface="Nunito"/>
                <a:ea typeface="Nunito"/>
                <a:cs typeface="Nunito"/>
                <a:sym typeface="Nunit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>
                <a:latin typeface="Nunito"/>
                <a:ea typeface="Nunito"/>
                <a:cs typeface="Nunito"/>
                <a:sym typeface="Nunit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>
                <a:latin typeface="Nunito"/>
                <a:ea typeface="Nunito"/>
                <a:cs typeface="Nunito"/>
                <a:sym typeface="Nunit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>
                <a:latin typeface="Nunito"/>
                <a:ea typeface="Nunito"/>
                <a:cs typeface="Nunito"/>
                <a:sym typeface="Nunit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>
                <a:latin typeface="Nunito"/>
                <a:ea typeface="Nunito"/>
                <a:cs typeface="Nunito"/>
                <a:sym typeface="Nunit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>
                <a:latin typeface="Nunito"/>
                <a:ea typeface="Nunito"/>
                <a:cs typeface="Nunito"/>
                <a:sym typeface="Nunit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25070896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ly text">
  <p:cSld name="Only text">
    <p:spTree>
      <p:nvGrpSpPr>
        <p:cNvPr id="1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Google Shape;239;p18"/>
          <p:cNvSpPr txBox="1">
            <a:spLocks noGrp="1"/>
          </p:cNvSpPr>
          <p:nvPr>
            <p:ph type="title"/>
          </p:nvPr>
        </p:nvSpPr>
        <p:spPr>
          <a:xfrm>
            <a:off x="970200" y="5570459"/>
            <a:ext cx="2578800" cy="79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None/>
              <a:defRPr sz="5333" b="0"/>
            </a:lvl1pPr>
            <a:lvl2pPr lvl="1">
              <a:spcBef>
                <a:spcPts val="0"/>
              </a:spcBef>
              <a:spcAft>
                <a:spcPts val="0"/>
              </a:spcAft>
              <a:buNone/>
              <a:defRPr sz="5333"/>
            </a:lvl2pPr>
            <a:lvl3pPr lvl="2">
              <a:spcBef>
                <a:spcPts val="0"/>
              </a:spcBef>
              <a:spcAft>
                <a:spcPts val="0"/>
              </a:spcAft>
              <a:buNone/>
              <a:defRPr sz="5333"/>
            </a:lvl3pPr>
            <a:lvl4pPr lvl="3">
              <a:spcBef>
                <a:spcPts val="0"/>
              </a:spcBef>
              <a:spcAft>
                <a:spcPts val="0"/>
              </a:spcAft>
              <a:buNone/>
              <a:defRPr sz="5333"/>
            </a:lvl4pPr>
            <a:lvl5pPr lvl="4">
              <a:spcBef>
                <a:spcPts val="0"/>
              </a:spcBef>
              <a:spcAft>
                <a:spcPts val="0"/>
              </a:spcAft>
              <a:buNone/>
              <a:defRPr sz="5333"/>
            </a:lvl5pPr>
            <a:lvl6pPr lvl="5">
              <a:spcBef>
                <a:spcPts val="0"/>
              </a:spcBef>
              <a:spcAft>
                <a:spcPts val="0"/>
              </a:spcAft>
              <a:buNone/>
              <a:defRPr sz="5333"/>
            </a:lvl6pPr>
            <a:lvl7pPr lvl="6">
              <a:spcBef>
                <a:spcPts val="0"/>
              </a:spcBef>
              <a:spcAft>
                <a:spcPts val="0"/>
              </a:spcAft>
              <a:buNone/>
              <a:defRPr sz="5333"/>
            </a:lvl7pPr>
            <a:lvl8pPr lvl="7">
              <a:spcBef>
                <a:spcPts val="0"/>
              </a:spcBef>
              <a:spcAft>
                <a:spcPts val="0"/>
              </a:spcAft>
              <a:buNone/>
              <a:defRPr sz="5333"/>
            </a:lvl8pPr>
            <a:lvl9pPr lvl="8">
              <a:spcBef>
                <a:spcPts val="0"/>
              </a:spcBef>
              <a:spcAft>
                <a:spcPts val="0"/>
              </a:spcAft>
              <a:buNone/>
              <a:defRPr sz="5333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30278423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 2">
  <p:cSld name="Title and body 2">
    <p:spTree>
      <p:nvGrpSpPr>
        <p:cNvPr id="1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241;p19"/>
          <p:cNvSpPr/>
          <p:nvPr/>
        </p:nvSpPr>
        <p:spPr>
          <a:xfrm>
            <a:off x="470413" y="1452603"/>
            <a:ext cx="11251175" cy="4993271"/>
          </a:xfrm>
          <a:custGeom>
            <a:avLst/>
            <a:gdLst/>
            <a:ahLst/>
            <a:cxnLst/>
            <a:rect l="l" t="t" r="r" b="b"/>
            <a:pathLst>
              <a:path w="166717" h="73989" extrusionOk="0">
                <a:moveTo>
                  <a:pt x="99158" y="0"/>
                </a:moveTo>
                <a:cubicBezTo>
                  <a:pt x="95755" y="0"/>
                  <a:pt x="92345" y="91"/>
                  <a:pt x="88927" y="286"/>
                </a:cubicBezTo>
                <a:cubicBezTo>
                  <a:pt x="73277" y="1175"/>
                  <a:pt x="57820" y="2064"/>
                  <a:pt x="42277" y="2064"/>
                </a:cubicBezTo>
                <a:cubicBezTo>
                  <a:pt x="34079" y="2064"/>
                  <a:pt x="25856" y="1817"/>
                  <a:pt x="17568" y="1191"/>
                </a:cubicBezTo>
                <a:lnTo>
                  <a:pt x="16391" y="1191"/>
                </a:lnTo>
                <a:cubicBezTo>
                  <a:pt x="16029" y="1191"/>
                  <a:pt x="15938" y="1191"/>
                  <a:pt x="15667" y="1101"/>
                </a:cubicBezTo>
                <a:cubicBezTo>
                  <a:pt x="15214" y="1055"/>
                  <a:pt x="14784" y="1033"/>
                  <a:pt x="14354" y="1033"/>
                </a:cubicBezTo>
                <a:cubicBezTo>
                  <a:pt x="13923" y="1033"/>
                  <a:pt x="13493" y="1055"/>
                  <a:pt x="13040" y="1101"/>
                </a:cubicBezTo>
                <a:lnTo>
                  <a:pt x="12678" y="1101"/>
                </a:lnTo>
                <a:cubicBezTo>
                  <a:pt x="11954" y="1101"/>
                  <a:pt x="11229" y="1191"/>
                  <a:pt x="10595" y="1372"/>
                </a:cubicBezTo>
                <a:lnTo>
                  <a:pt x="9871" y="1372"/>
                </a:lnTo>
                <a:cubicBezTo>
                  <a:pt x="7879" y="1372"/>
                  <a:pt x="5977" y="2006"/>
                  <a:pt x="4438" y="3274"/>
                </a:cubicBezTo>
                <a:cubicBezTo>
                  <a:pt x="3623" y="3908"/>
                  <a:pt x="3079" y="4723"/>
                  <a:pt x="2626" y="5719"/>
                </a:cubicBezTo>
                <a:cubicBezTo>
                  <a:pt x="2536" y="5900"/>
                  <a:pt x="2445" y="6081"/>
                  <a:pt x="2355" y="6353"/>
                </a:cubicBezTo>
                <a:cubicBezTo>
                  <a:pt x="2222" y="6486"/>
                  <a:pt x="2187" y="6570"/>
                  <a:pt x="2177" y="6570"/>
                </a:cubicBezTo>
                <a:cubicBezTo>
                  <a:pt x="2174" y="6570"/>
                  <a:pt x="2174" y="6558"/>
                  <a:pt x="2174" y="6534"/>
                </a:cubicBezTo>
                <a:cubicBezTo>
                  <a:pt x="1811" y="7259"/>
                  <a:pt x="1630" y="8074"/>
                  <a:pt x="1630" y="8889"/>
                </a:cubicBezTo>
                <a:cubicBezTo>
                  <a:pt x="1268" y="23831"/>
                  <a:pt x="453" y="38682"/>
                  <a:pt x="453" y="53533"/>
                </a:cubicBezTo>
                <a:cubicBezTo>
                  <a:pt x="453" y="60778"/>
                  <a:pt x="0" y="65034"/>
                  <a:pt x="7154" y="68204"/>
                </a:cubicBezTo>
                <a:cubicBezTo>
                  <a:pt x="17025" y="72641"/>
                  <a:pt x="32420" y="72007"/>
                  <a:pt x="43105" y="72732"/>
                </a:cubicBezTo>
                <a:cubicBezTo>
                  <a:pt x="53669" y="73344"/>
                  <a:pt x="64168" y="73568"/>
                  <a:pt x="74712" y="73568"/>
                </a:cubicBezTo>
                <a:cubicBezTo>
                  <a:pt x="76641" y="73568"/>
                  <a:pt x="78572" y="73561"/>
                  <a:pt x="80506" y="73547"/>
                </a:cubicBezTo>
                <a:cubicBezTo>
                  <a:pt x="92912" y="73547"/>
                  <a:pt x="105137" y="73275"/>
                  <a:pt x="117453" y="73184"/>
                </a:cubicBezTo>
                <a:cubicBezTo>
                  <a:pt x="117638" y="73183"/>
                  <a:pt x="117824" y="73182"/>
                  <a:pt x="118011" y="73182"/>
                </a:cubicBezTo>
                <a:cubicBezTo>
                  <a:pt x="124238" y="73182"/>
                  <a:pt x="131794" y="73988"/>
                  <a:pt x="139052" y="73988"/>
                </a:cubicBezTo>
                <a:cubicBezTo>
                  <a:pt x="144731" y="73988"/>
                  <a:pt x="150228" y="73495"/>
                  <a:pt x="154763" y="71736"/>
                </a:cubicBezTo>
                <a:cubicBezTo>
                  <a:pt x="162641" y="68747"/>
                  <a:pt x="163094" y="60416"/>
                  <a:pt x="164271" y="52718"/>
                </a:cubicBezTo>
                <a:cubicBezTo>
                  <a:pt x="166173" y="39769"/>
                  <a:pt x="166716" y="26547"/>
                  <a:pt x="165811" y="13417"/>
                </a:cubicBezTo>
                <a:cubicBezTo>
                  <a:pt x="165448" y="9975"/>
                  <a:pt x="162913" y="7259"/>
                  <a:pt x="159562" y="6715"/>
                </a:cubicBezTo>
                <a:cubicBezTo>
                  <a:pt x="139551" y="3225"/>
                  <a:pt x="119473" y="0"/>
                  <a:pt x="99158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42" name="Google Shape;242;p19"/>
          <p:cNvSpPr txBox="1">
            <a:spLocks noGrp="1"/>
          </p:cNvSpPr>
          <p:nvPr>
            <p:ph type="subTitle" idx="1"/>
          </p:nvPr>
        </p:nvSpPr>
        <p:spPr>
          <a:xfrm>
            <a:off x="950967" y="1636700"/>
            <a:ext cx="10290000" cy="4502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None/>
              <a:defRPr sz="1467"/>
            </a:lvl1pPr>
            <a:lvl2pPr lvl="1">
              <a:spcBef>
                <a:spcPts val="0"/>
              </a:spcBef>
              <a:spcAft>
                <a:spcPts val="0"/>
              </a:spcAft>
              <a:buNone/>
              <a:defRPr sz="2133"/>
            </a:lvl2pPr>
            <a:lvl3pPr lvl="2">
              <a:spcBef>
                <a:spcPts val="2133"/>
              </a:spcBef>
              <a:spcAft>
                <a:spcPts val="0"/>
              </a:spcAft>
              <a:buNone/>
              <a:defRPr sz="2133"/>
            </a:lvl3pPr>
            <a:lvl4pPr lvl="3">
              <a:spcBef>
                <a:spcPts val="2133"/>
              </a:spcBef>
              <a:spcAft>
                <a:spcPts val="0"/>
              </a:spcAft>
              <a:buNone/>
              <a:defRPr sz="2133"/>
            </a:lvl4pPr>
            <a:lvl5pPr lvl="4">
              <a:spcBef>
                <a:spcPts val="2133"/>
              </a:spcBef>
              <a:spcAft>
                <a:spcPts val="0"/>
              </a:spcAft>
              <a:buNone/>
              <a:defRPr sz="2133"/>
            </a:lvl5pPr>
            <a:lvl6pPr lvl="5">
              <a:spcBef>
                <a:spcPts val="2133"/>
              </a:spcBef>
              <a:spcAft>
                <a:spcPts val="0"/>
              </a:spcAft>
              <a:buNone/>
              <a:defRPr sz="2133"/>
            </a:lvl6pPr>
            <a:lvl7pPr lvl="6">
              <a:spcBef>
                <a:spcPts val="2133"/>
              </a:spcBef>
              <a:spcAft>
                <a:spcPts val="0"/>
              </a:spcAft>
              <a:buNone/>
              <a:defRPr sz="2133"/>
            </a:lvl7pPr>
            <a:lvl8pPr lvl="7">
              <a:spcBef>
                <a:spcPts val="2133"/>
              </a:spcBef>
              <a:spcAft>
                <a:spcPts val="0"/>
              </a:spcAft>
              <a:buNone/>
              <a:defRPr sz="2133"/>
            </a:lvl8pPr>
            <a:lvl9pPr lvl="8">
              <a:spcBef>
                <a:spcPts val="2133"/>
              </a:spcBef>
              <a:spcAft>
                <a:spcPts val="2133"/>
              </a:spcAft>
              <a:buNone/>
              <a:defRPr sz="2133"/>
            </a:lvl9pPr>
          </a:lstStyle>
          <a:p>
            <a:endParaRPr/>
          </a:p>
        </p:txBody>
      </p:sp>
      <p:sp>
        <p:nvSpPr>
          <p:cNvPr id="243" name="Google Shape;243;p19"/>
          <p:cNvSpPr txBox="1">
            <a:spLocks noGrp="1"/>
          </p:cNvSpPr>
          <p:nvPr>
            <p:ph type="title"/>
          </p:nvPr>
        </p:nvSpPr>
        <p:spPr>
          <a:xfrm>
            <a:off x="950967" y="719333"/>
            <a:ext cx="10290000" cy="76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None/>
              <a:defRPr>
                <a:latin typeface="Nunito"/>
                <a:ea typeface="Nunito"/>
                <a:cs typeface="Nunito"/>
                <a:sym typeface="Nunito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None/>
              <a:defRPr>
                <a:latin typeface="Nunito"/>
                <a:ea typeface="Nunito"/>
                <a:cs typeface="Nunito"/>
                <a:sym typeface="Nunito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None/>
              <a:defRPr>
                <a:latin typeface="Nunito"/>
                <a:ea typeface="Nunito"/>
                <a:cs typeface="Nunito"/>
                <a:sym typeface="Nunito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None/>
              <a:defRPr>
                <a:latin typeface="Nunito"/>
                <a:ea typeface="Nunito"/>
                <a:cs typeface="Nunito"/>
                <a:sym typeface="Nunito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None/>
              <a:defRPr>
                <a:latin typeface="Nunito"/>
                <a:ea typeface="Nunito"/>
                <a:cs typeface="Nunito"/>
                <a:sym typeface="Nunito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None/>
              <a:defRPr>
                <a:latin typeface="Nunito"/>
                <a:ea typeface="Nunito"/>
                <a:cs typeface="Nunito"/>
                <a:sym typeface="Nunito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None/>
              <a:defRPr>
                <a:latin typeface="Nunito"/>
                <a:ea typeface="Nunito"/>
                <a:cs typeface="Nunito"/>
                <a:sym typeface="Nunito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None/>
              <a:defRPr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  <p:grpSp>
        <p:nvGrpSpPr>
          <p:cNvPr id="244" name="Google Shape;244;p19"/>
          <p:cNvGrpSpPr/>
          <p:nvPr/>
        </p:nvGrpSpPr>
        <p:grpSpPr>
          <a:xfrm>
            <a:off x="-491886" y="-2119"/>
            <a:ext cx="2027017" cy="1019952"/>
            <a:chOff x="-368915" y="-1589"/>
            <a:chExt cx="1520263" cy="764964"/>
          </a:xfrm>
        </p:grpSpPr>
        <p:grpSp>
          <p:nvGrpSpPr>
            <p:cNvPr id="245" name="Google Shape;245;p19"/>
            <p:cNvGrpSpPr/>
            <p:nvPr/>
          </p:nvGrpSpPr>
          <p:grpSpPr>
            <a:xfrm rot="5400000">
              <a:off x="235188" y="-513209"/>
              <a:ext cx="392943" cy="1439379"/>
              <a:chOff x="1752050" y="2866875"/>
              <a:chExt cx="475775" cy="1742800"/>
            </a:xfrm>
          </p:grpSpPr>
          <p:sp>
            <p:nvSpPr>
              <p:cNvPr id="246" name="Google Shape;246;p19"/>
              <p:cNvSpPr/>
              <p:nvPr/>
            </p:nvSpPr>
            <p:spPr>
              <a:xfrm>
                <a:off x="1752050" y="2866875"/>
                <a:ext cx="475775" cy="1461625"/>
              </a:xfrm>
              <a:custGeom>
                <a:avLst/>
                <a:gdLst/>
                <a:ahLst/>
                <a:cxnLst/>
                <a:rect l="l" t="t" r="r" b="b"/>
                <a:pathLst>
                  <a:path w="19031" h="58465" extrusionOk="0">
                    <a:moveTo>
                      <a:pt x="8632" y="1"/>
                    </a:moveTo>
                    <a:cubicBezTo>
                      <a:pt x="5624" y="9483"/>
                      <a:pt x="2322" y="19325"/>
                      <a:pt x="0" y="29167"/>
                    </a:cubicBezTo>
                    <a:cubicBezTo>
                      <a:pt x="1668" y="29658"/>
                      <a:pt x="5166" y="30671"/>
                      <a:pt x="6147" y="32012"/>
                    </a:cubicBezTo>
                    <a:cubicBezTo>
                      <a:pt x="4780" y="32354"/>
                      <a:pt x="3376" y="32532"/>
                      <a:pt x="1963" y="32532"/>
                    </a:cubicBezTo>
                    <a:cubicBezTo>
                      <a:pt x="1484" y="32532"/>
                      <a:pt x="1004" y="32511"/>
                      <a:pt x="523" y="32470"/>
                    </a:cubicBezTo>
                    <a:lnTo>
                      <a:pt x="523" y="32470"/>
                    </a:lnTo>
                    <a:cubicBezTo>
                      <a:pt x="1504" y="40481"/>
                      <a:pt x="4186" y="52154"/>
                      <a:pt x="12752" y="58465"/>
                    </a:cubicBezTo>
                    <a:cubicBezTo>
                      <a:pt x="16218" y="53495"/>
                      <a:pt x="18377" y="43129"/>
                      <a:pt x="18704" y="36132"/>
                    </a:cubicBezTo>
                    <a:cubicBezTo>
                      <a:pt x="18867" y="30344"/>
                      <a:pt x="19031" y="24001"/>
                      <a:pt x="18377" y="18148"/>
                    </a:cubicBezTo>
                    <a:cubicBezTo>
                      <a:pt x="16545" y="18148"/>
                      <a:pt x="15565" y="18148"/>
                      <a:pt x="14257" y="17821"/>
                    </a:cubicBezTo>
                    <a:cubicBezTo>
                      <a:pt x="15401" y="16677"/>
                      <a:pt x="16382" y="15990"/>
                      <a:pt x="17559" y="15009"/>
                    </a:cubicBezTo>
                    <a:cubicBezTo>
                      <a:pt x="16545" y="13341"/>
                      <a:pt x="9940" y="2486"/>
                      <a:pt x="8632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47" name="Google Shape;247;p19"/>
              <p:cNvSpPr/>
              <p:nvPr/>
            </p:nvSpPr>
            <p:spPr>
              <a:xfrm>
                <a:off x="1965000" y="3076850"/>
                <a:ext cx="225925" cy="1532825"/>
              </a:xfrm>
              <a:custGeom>
                <a:avLst/>
                <a:gdLst/>
                <a:ahLst/>
                <a:cxnLst/>
                <a:rect l="l" t="t" r="r" b="b"/>
                <a:pathLst>
                  <a:path w="9037" h="61313" extrusionOk="0">
                    <a:moveTo>
                      <a:pt x="243" y="1"/>
                    </a:moveTo>
                    <a:cubicBezTo>
                      <a:pt x="116" y="1"/>
                      <a:pt x="0" y="75"/>
                      <a:pt x="16" y="234"/>
                    </a:cubicBezTo>
                    <a:cubicBezTo>
                      <a:pt x="703" y="8964"/>
                      <a:pt x="311" y="17760"/>
                      <a:pt x="1488" y="26458"/>
                    </a:cubicBezTo>
                    <a:cubicBezTo>
                      <a:pt x="2044" y="30578"/>
                      <a:pt x="2959" y="34665"/>
                      <a:pt x="3482" y="38818"/>
                    </a:cubicBezTo>
                    <a:cubicBezTo>
                      <a:pt x="3777" y="40812"/>
                      <a:pt x="3907" y="42872"/>
                      <a:pt x="3907" y="44899"/>
                    </a:cubicBezTo>
                    <a:cubicBezTo>
                      <a:pt x="3907" y="46894"/>
                      <a:pt x="3482" y="48889"/>
                      <a:pt x="3613" y="50883"/>
                    </a:cubicBezTo>
                    <a:cubicBezTo>
                      <a:pt x="3809" y="54872"/>
                      <a:pt x="5771" y="58469"/>
                      <a:pt x="8518" y="61248"/>
                    </a:cubicBezTo>
                    <a:cubicBezTo>
                      <a:pt x="8577" y="61293"/>
                      <a:pt x="8639" y="61312"/>
                      <a:pt x="8696" y="61312"/>
                    </a:cubicBezTo>
                    <a:cubicBezTo>
                      <a:pt x="8890" y="61312"/>
                      <a:pt x="9037" y="61091"/>
                      <a:pt x="8910" y="60889"/>
                    </a:cubicBezTo>
                    <a:cubicBezTo>
                      <a:pt x="6360" y="58338"/>
                      <a:pt x="4496" y="55036"/>
                      <a:pt x="4136" y="51406"/>
                    </a:cubicBezTo>
                    <a:cubicBezTo>
                      <a:pt x="3973" y="49477"/>
                      <a:pt x="4333" y="47581"/>
                      <a:pt x="4398" y="45684"/>
                    </a:cubicBezTo>
                    <a:cubicBezTo>
                      <a:pt x="4431" y="43657"/>
                      <a:pt x="4333" y="41630"/>
                      <a:pt x="4104" y="39635"/>
                    </a:cubicBezTo>
                    <a:cubicBezTo>
                      <a:pt x="3646" y="35678"/>
                      <a:pt x="2796" y="31787"/>
                      <a:pt x="2207" y="27864"/>
                    </a:cubicBezTo>
                    <a:cubicBezTo>
                      <a:pt x="1586" y="23548"/>
                      <a:pt x="1226" y="19199"/>
                      <a:pt x="1128" y="14850"/>
                    </a:cubicBezTo>
                    <a:cubicBezTo>
                      <a:pt x="965" y="9978"/>
                      <a:pt x="899" y="5106"/>
                      <a:pt x="540" y="234"/>
                    </a:cubicBezTo>
                    <a:cubicBezTo>
                      <a:pt x="523" y="83"/>
                      <a:pt x="377" y="1"/>
                      <a:pt x="24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48" name="Google Shape;248;p19"/>
              <p:cNvSpPr/>
              <p:nvPr/>
            </p:nvSpPr>
            <p:spPr>
              <a:xfrm>
                <a:off x="1905525" y="3168500"/>
                <a:ext cx="177975" cy="154550"/>
              </a:xfrm>
              <a:custGeom>
                <a:avLst/>
                <a:gdLst/>
                <a:ahLst/>
                <a:cxnLst/>
                <a:rect l="l" t="t" r="r" b="b"/>
                <a:pathLst>
                  <a:path w="7119" h="6182" extrusionOk="0">
                    <a:moveTo>
                      <a:pt x="6804" y="1"/>
                    </a:moveTo>
                    <a:cubicBezTo>
                      <a:pt x="6703" y="1"/>
                      <a:pt x="6599" y="51"/>
                      <a:pt x="6548" y="165"/>
                    </a:cubicBezTo>
                    <a:cubicBezTo>
                      <a:pt x="5867" y="2208"/>
                      <a:pt x="4159" y="3636"/>
                      <a:pt x="3119" y="5476"/>
                    </a:cubicBezTo>
                    <a:lnTo>
                      <a:pt x="3119" y="5476"/>
                    </a:lnTo>
                    <a:cubicBezTo>
                      <a:pt x="2550" y="3918"/>
                      <a:pt x="1473" y="2639"/>
                      <a:pt x="564" y="1276"/>
                    </a:cubicBezTo>
                    <a:cubicBezTo>
                      <a:pt x="516" y="1200"/>
                      <a:pt x="443" y="1168"/>
                      <a:pt x="369" y="1168"/>
                    </a:cubicBezTo>
                    <a:cubicBezTo>
                      <a:pt x="189" y="1168"/>
                      <a:pt x="0" y="1353"/>
                      <a:pt x="139" y="1538"/>
                    </a:cubicBezTo>
                    <a:lnTo>
                      <a:pt x="107" y="1538"/>
                    </a:lnTo>
                    <a:cubicBezTo>
                      <a:pt x="1055" y="2977"/>
                      <a:pt x="2232" y="4317"/>
                      <a:pt x="2755" y="5985"/>
                    </a:cubicBezTo>
                    <a:cubicBezTo>
                      <a:pt x="2755" y="6083"/>
                      <a:pt x="2886" y="6148"/>
                      <a:pt x="2984" y="6181"/>
                    </a:cubicBezTo>
                    <a:lnTo>
                      <a:pt x="3147" y="6181"/>
                    </a:lnTo>
                    <a:cubicBezTo>
                      <a:pt x="3246" y="6181"/>
                      <a:pt x="3344" y="6116"/>
                      <a:pt x="3376" y="6050"/>
                    </a:cubicBezTo>
                    <a:cubicBezTo>
                      <a:pt x="4390" y="3990"/>
                      <a:pt x="6286" y="2486"/>
                      <a:pt x="7039" y="328"/>
                    </a:cubicBezTo>
                    <a:cubicBezTo>
                      <a:pt x="7119" y="127"/>
                      <a:pt x="6965" y="1"/>
                      <a:pt x="680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49" name="Google Shape;249;p19"/>
              <p:cNvSpPr/>
              <p:nvPr/>
            </p:nvSpPr>
            <p:spPr>
              <a:xfrm>
                <a:off x="1877300" y="3314425"/>
                <a:ext cx="210300" cy="153925"/>
              </a:xfrm>
              <a:custGeom>
                <a:avLst/>
                <a:gdLst/>
                <a:ahLst/>
                <a:cxnLst/>
                <a:rect l="l" t="t" r="r" b="b"/>
                <a:pathLst>
                  <a:path w="8412" h="6157" extrusionOk="0">
                    <a:moveTo>
                      <a:pt x="322" y="1"/>
                    </a:moveTo>
                    <a:cubicBezTo>
                      <a:pt x="161" y="1"/>
                      <a:pt x="1" y="173"/>
                      <a:pt x="91" y="377"/>
                    </a:cubicBezTo>
                    <a:cubicBezTo>
                      <a:pt x="1268" y="2404"/>
                      <a:pt x="2936" y="4072"/>
                      <a:pt x="4211" y="6034"/>
                    </a:cubicBezTo>
                    <a:cubicBezTo>
                      <a:pt x="4276" y="6115"/>
                      <a:pt x="4366" y="6156"/>
                      <a:pt x="4452" y="6156"/>
                    </a:cubicBezTo>
                    <a:cubicBezTo>
                      <a:pt x="4538" y="6156"/>
                      <a:pt x="4620" y="6115"/>
                      <a:pt x="4669" y="6034"/>
                    </a:cubicBezTo>
                    <a:cubicBezTo>
                      <a:pt x="5813" y="4399"/>
                      <a:pt x="7383" y="3025"/>
                      <a:pt x="8298" y="1194"/>
                    </a:cubicBezTo>
                    <a:cubicBezTo>
                      <a:pt x="8411" y="991"/>
                      <a:pt x="8228" y="804"/>
                      <a:pt x="8061" y="804"/>
                    </a:cubicBezTo>
                    <a:cubicBezTo>
                      <a:pt x="7986" y="804"/>
                      <a:pt x="7914" y="841"/>
                      <a:pt x="7873" y="933"/>
                    </a:cubicBezTo>
                    <a:cubicBezTo>
                      <a:pt x="7018" y="2643"/>
                      <a:pt x="5592" y="3954"/>
                      <a:pt x="4448" y="5453"/>
                    </a:cubicBezTo>
                    <a:lnTo>
                      <a:pt x="4448" y="5453"/>
                    </a:lnTo>
                    <a:cubicBezTo>
                      <a:pt x="3181" y="3653"/>
                      <a:pt x="1659" y="2030"/>
                      <a:pt x="516" y="115"/>
                    </a:cubicBezTo>
                    <a:cubicBezTo>
                      <a:pt x="466" y="35"/>
                      <a:pt x="394" y="1"/>
                      <a:pt x="32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50" name="Google Shape;250;p19"/>
              <p:cNvSpPr/>
              <p:nvPr/>
            </p:nvSpPr>
            <p:spPr>
              <a:xfrm>
                <a:off x="1843250" y="3443225"/>
                <a:ext cx="294200" cy="204375"/>
              </a:xfrm>
              <a:custGeom>
                <a:avLst/>
                <a:gdLst/>
                <a:ahLst/>
                <a:cxnLst/>
                <a:rect l="l" t="t" r="r" b="b"/>
                <a:pathLst>
                  <a:path w="11768" h="8175" extrusionOk="0">
                    <a:moveTo>
                      <a:pt x="11417" y="0"/>
                    </a:moveTo>
                    <a:cubicBezTo>
                      <a:pt x="11342" y="0"/>
                      <a:pt x="11270" y="38"/>
                      <a:pt x="11230" y="129"/>
                    </a:cubicBezTo>
                    <a:cubicBezTo>
                      <a:pt x="10001" y="2840"/>
                      <a:pt x="8042" y="5034"/>
                      <a:pt x="6438" y="7503"/>
                    </a:cubicBezTo>
                    <a:lnTo>
                      <a:pt x="6438" y="7503"/>
                    </a:lnTo>
                    <a:cubicBezTo>
                      <a:pt x="4513" y="5600"/>
                      <a:pt x="2450" y="3808"/>
                      <a:pt x="538" y="1895"/>
                    </a:cubicBezTo>
                    <a:cubicBezTo>
                      <a:pt x="486" y="1844"/>
                      <a:pt x="428" y="1822"/>
                      <a:pt x="371" y="1822"/>
                    </a:cubicBezTo>
                    <a:cubicBezTo>
                      <a:pt x="176" y="1822"/>
                      <a:pt x="1" y="2078"/>
                      <a:pt x="178" y="2255"/>
                    </a:cubicBezTo>
                    <a:cubicBezTo>
                      <a:pt x="2172" y="4249"/>
                      <a:pt x="4298" y="6113"/>
                      <a:pt x="6292" y="8108"/>
                    </a:cubicBezTo>
                    <a:cubicBezTo>
                      <a:pt x="6350" y="8151"/>
                      <a:pt x="6419" y="8175"/>
                      <a:pt x="6487" y="8175"/>
                    </a:cubicBezTo>
                    <a:cubicBezTo>
                      <a:pt x="6576" y="8175"/>
                      <a:pt x="6662" y="8135"/>
                      <a:pt x="6718" y="8042"/>
                    </a:cubicBezTo>
                    <a:cubicBezTo>
                      <a:pt x="8352" y="5459"/>
                      <a:pt x="10412" y="3203"/>
                      <a:pt x="11655" y="391"/>
                    </a:cubicBezTo>
                    <a:cubicBezTo>
                      <a:pt x="11768" y="188"/>
                      <a:pt x="11585" y="0"/>
                      <a:pt x="1141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51" name="Google Shape;251;p19"/>
              <p:cNvSpPr/>
              <p:nvPr/>
            </p:nvSpPr>
            <p:spPr>
              <a:xfrm>
                <a:off x="1863700" y="3664300"/>
                <a:ext cx="294775" cy="191725"/>
              </a:xfrm>
              <a:custGeom>
                <a:avLst/>
                <a:gdLst/>
                <a:ahLst/>
                <a:cxnLst/>
                <a:rect l="l" t="t" r="r" b="b"/>
                <a:pathLst>
                  <a:path w="11791" h="7669" extrusionOk="0">
                    <a:moveTo>
                      <a:pt x="11436" y="0"/>
                    </a:moveTo>
                    <a:cubicBezTo>
                      <a:pt x="11358" y="0"/>
                      <a:pt x="11280" y="34"/>
                      <a:pt x="11229" y="115"/>
                    </a:cubicBezTo>
                    <a:cubicBezTo>
                      <a:pt x="9743" y="2424"/>
                      <a:pt x="8073" y="4610"/>
                      <a:pt x="6722" y="7030"/>
                    </a:cubicBezTo>
                    <a:lnTo>
                      <a:pt x="6722" y="7030"/>
                    </a:lnTo>
                    <a:cubicBezTo>
                      <a:pt x="4518" y="5560"/>
                      <a:pt x="2466" y="3880"/>
                      <a:pt x="537" y="2077"/>
                    </a:cubicBezTo>
                    <a:cubicBezTo>
                      <a:pt x="485" y="2025"/>
                      <a:pt x="427" y="2003"/>
                      <a:pt x="370" y="2003"/>
                    </a:cubicBezTo>
                    <a:cubicBezTo>
                      <a:pt x="176" y="2003"/>
                      <a:pt x="0" y="2259"/>
                      <a:pt x="177" y="2436"/>
                    </a:cubicBezTo>
                    <a:cubicBezTo>
                      <a:pt x="2205" y="4333"/>
                      <a:pt x="4363" y="6066"/>
                      <a:pt x="6684" y="7635"/>
                    </a:cubicBezTo>
                    <a:cubicBezTo>
                      <a:pt x="6728" y="7657"/>
                      <a:pt x="6771" y="7668"/>
                      <a:pt x="6814" y="7668"/>
                    </a:cubicBezTo>
                    <a:cubicBezTo>
                      <a:pt x="6899" y="7668"/>
                      <a:pt x="6979" y="7625"/>
                      <a:pt x="7044" y="7537"/>
                    </a:cubicBezTo>
                    <a:cubicBezTo>
                      <a:pt x="8385" y="5020"/>
                      <a:pt x="10118" y="2763"/>
                      <a:pt x="11654" y="377"/>
                    </a:cubicBezTo>
                    <a:cubicBezTo>
                      <a:pt x="11790" y="173"/>
                      <a:pt x="11613" y="0"/>
                      <a:pt x="1143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52" name="Google Shape;252;p19"/>
              <p:cNvSpPr/>
              <p:nvPr/>
            </p:nvSpPr>
            <p:spPr>
              <a:xfrm>
                <a:off x="1854875" y="3855800"/>
                <a:ext cx="302475" cy="171125"/>
              </a:xfrm>
              <a:custGeom>
                <a:avLst/>
                <a:gdLst/>
                <a:ahLst/>
                <a:cxnLst/>
                <a:rect l="l" t="t" r="r" b="b"/>
                <a:pathLst>
                  <a:path w="12099" h="6845" extrusionOk="0">
                    <a:moveTo>
                      <a:pt x="379" y="0"/>
                    </a:moveTo>
                    <a:cubicBezTo>
                      <a:pt x="171" y="0"/>
                      <a:pt x="1" y="256"/>
                      <a:pt x="203" y="433"/>
                    </a:cubicBezTo>
                    <a:cubicBezTo>
                      <a:pt x="2656" y="2722"/>
                      <a:pt x="5272" y="4847"/>
                      <a:pt x="8018" y="6809"/>
                    </a:cubicBezTo>
                    <a:cubicBezTo>
                      <a:pt x="8056" y="6834"/>
                      <a:pt x="8098" y="6845"/>
                      <a:pt x="8141" y="6845"/>
                    </a:cubicBezTo>
                    <a:cubicBezTo>
                      <a:pt x="8211" y="6845"/>
                      <a:pt x="8285" y="6817"/>
                      <a:pt x="8345" y="6777"/>
                    </a:cubicBezTo>
                    <a:cubicBezTo>
                      <a:pt x="9784" y="4946"/>
                      <a:pt x="11288" y="3049"/>
                      <a:pt x="12040" y="826"/>
                    </a:cubicBezTo>
                    <a:cubicBezTo>
                      <a:pt x="12099" y="631"/>
                      <a:pt x="11948" y="505"/>
                      <a:pt x="11796" y="505"/>
                    </a:cubicBezTo>
                    <a:cubicBezTo>
                      <a:pt x="11693" y="505"/>
                      <a:pt x="11589" y="563"/>
                      <a:pt x="11550" y="695"/>
                    </a:cubicBezTo>
                    <a:cubicBezTo>
                      <a:pt x="10854" y="2750"/>
                      <a:pt x="9456" y="4530"/>
                      <a:pt x="8122" y="6241"/>
                    </a:cubicBezTo>
                    <a:lnTo>
                      <a:pt x="8122" y="6241"/>
                    </a:lnTo>
                    <a:cubicBezTo>
                      <a:pt x="5466" y="4373"/>
                      <a:pt x="2936" y="2286"/>
                      <a:pt x="563" y="74"/>
                    </a:cubicBezTo>
                    <a:cubicBezTo>
                      <a:pt x="504" y="22"/>
                      <a:pt x="440" y="0"/>
                      <a:pt x="37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53" name="Google Shape;253;p19"/>
              <p:cNvSpPr/>
              <p:nvPr/>
            </p:nvSpPr>
            <p:spPr>
              <a:xfrm>
                <a:off x="1922275" y="4039125"/>
                <a:ext cx="239700" cy="137325"/>
              </a:xfrm>
              <a:custGeom>
                <a:avLst/>
                <a:gdLst/>
                <a:ahLst/>
                <a:cxnLst/>
                <a:rect l="l" t="t" r="r" b="b"/>
                <a:pathLst>
                  <a:path w="9588" h="5493" extrusionOk="0">
                    <a:moveTo>
                      <a:pt x="9240" y="0"/>
                    </a:moveTo>
                    <a:cubicBezTo>
                      <a:pt x="9164" y="0"/>
                      <a:pt x="9091" y="38"/>
                      <a:pt x="9050" y="130"/>
                    </a:cubicBezTo>
                    <a:cubicBezTo>
                      <a:pt x="8204" y="1791"/>
                      <a:pt x="7028" y="3301"/>
                      <a:pt x="6039" y="4921"/>
                    </a:cubicBezTo>
                    <a:lnTo>
                      <a:pt x="6039" y="4921"/>
                    </a:lnTo>
                    <a:cubicBezTo>
                      <a:pt x="3920" y="3669"/>
                      <a:pt x="2385" y="1686"/>
                      <a:pt x="450" y="196"/>
                    </a:cubicBezTo>
                    <a:cubicBezTo>
                      <a:pt x="403" y="161"/>
                      <a:pt x="358" y="145"/>
                      <a:pt x="315" y="145"/>
                    </a:cubicBezTo>
                    <a:cubicBezTo>
                      <a:pt x="121" y="145"/>
                      <a:pt x="1" y="466"/>
                      <a:pt x="189" y="653"/>
                    </a:cubicBezTo>
                    <a:cubicBezTo>
                      <a:pt x="2216" y="2158"/>
                      <a:pt x="3753" y="4250"/>
                      <a:pt x="6009" y="5460"/>
                    </a:cubicBezTo>
                    <a:cubicBezTo>
                      <a:pt x="6042" y="5482"/>
                      <a:pt x="6082" y="5493"/>
                      <a:pt x="6123" y="5493"/>
                    </a:cubicBezTo>
                    <a:cubicBezTo>
                      <a:pt x="6205" y="5493"/>
                      <a:pt x="6292" y="5449"/>
                      <a:pt x="6336" y="5362"/>
                    </a:cubicBezTo>
                    <a:cubicBezTo>
                      <a:pt x="7350" y="3694"/>
                      <a:pt x="8592" y="2125"/>
                      <a:pt x="9475" y="359"/>
                    </a:cubicBezTo>
                    <a:cubicBezTo>
                      <a:pt x="9587" y="180"/>
                      <a:pt x="9407" y="0"/>
                      <a:pt x="924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sp>
          <p:nvSpPr>
            <p:cNvPr id="254" name="Google Shape;254;p19"/>
            <p:cNvSpPr/>
            <p:nvPr/>
          </p:nvSpPr>
          <p:spPr>
            <a:xfrm rot="5974352">
              <a:off x="159691" y="-227710"/>
              <a:ext cx="317208" cy="1340333"/>
            </a:xfrm>
            <a:custGeom>
              <a:avLst/>
              <a:gdLst/>
              <a:ahLst/>
              <a:cxnLst/>
              <a:rect l="l" t="t" r="r" b="b"/>
              <a:pathLst>
                <a:path w="12688" h="53612" extrusionOk="0">
                  <a:moveTo>
                    <a:pt x="2559" y="0"/>
                  </a:moveTo>
                  <a:cubicBezTo>
                    <a:pt x="2453" y="0"/>
                    <a:pt x="2341" y="19"/>
                    <a:pt x="2224" y="59"/>
                  </a:cubicBezTo>
                  <a:cubicBezTo>
                    <a:pt x="197" y="778"/>
                    <a:pt x="3695" y="4636"/>
                    <a:pt x="4219" y="5388"/>
                  </a:cubicBezTo>
                  <a:cubicBezTo>
                    <a:pt x="4219" y="5421"/>
                    <a:pt x="4251" y="5454"/>
                    <a:pt x="4284" y="5454"/>
                  </a:cubicBezTo>
                  <a:cubicBezTo>
                    <a:pt x="4447" y="6010"/>
                    <a:pt x="4644" y="6598"/>
                    <a:pt x="4807" y="7154"/>
                  </a:cubicBezTo>
                  <a:cubicBezTo>
                    <a:pt x="3950" y="7059"/>
                    <a:pt x="2894" y="6753"/>
                    <a:pt x="1928" y="6753"/>
                  </a:cubicBezTo>
                  <a:cubicBezTo>
                    <a:pt x="1236" y="6753"/>
                    <a:pt x="590" y="6910"/>
                    <a:pt x="99" y="7416"/>
                  </a:cubicBezTo>
                  <a:cubicBezTo>
                    <a:pt x="0" y="7547"/>
                    <a:pt x="0" y="7841"/>
                    <a:pt x="229" y="7841"/>
                  </a:cubicBezTo>
                  <a:cubicBezTo>
                    <a:pt x="665" y="7903"/>
                    <a:pt x="1098" y="7927"/>
                    <a:pt x="1530" y="7927"/>
                  </a:cubicBezTo>
                  <a:cubicBezTo>
                    <a:pt x="2687" y="7927"/>
                    <a:pt x="3837" y="7758"/>
                    <a:pt x="5003" y="7710"/>
                  </a:cubicBezTo>
                  <a:cubicBezTo>
                    <a:pt x="5330" y="8789"/>
                    <a:pt x="5657" y="9901"/>
                    <a:pt x="5952" y="11013"/>
                  </a:cubicBezTo>
                  <a:cubicBezTo>
                    <a:pt x="4971" y="10588"/>
                    <a:pt x="3924" y="10359"/>
                    <a:pt x="2878" y="10326"/>
                  </a:cubicBezTo>
                  <a:cubicBezTo>
                    <a:pt x="2420" y="10326"/>
                    <a:pt x="1276" y="10326"/>
                    <a:pt x="1276" y="11013"/>
                  </a:cubicBezTo>
                  <a:cubicBezTo>
                    <a:pt x="1276" y="11739"/>
                    <a:pt x="2207" y="11916"/>
                    <a:pt x="3262" y="11916"/>
                  </a:cubicBezTo>
                  <a:cubicBezTo>
                    <a:pt x="4265" y="11916"/>
                    <a:pt x="5379" y="11756"/>
                    <a:pt x="5911" y="11756"/>
                  </a:cubicBezTo>
                  <a:cubicBezTo>
                    <a:pt x="5978" y="11756"/>
                    <a:pt x="6035" y="11759"/>
                    <a:pt x="6082" y="11765"/>
                  </a:cubicBezTo>
                  <a:lnTo>
                    <a:pt x="6148" y="11765"/>
                  </a:lnTo>
                  <a:cubicBezTo>
                    <a:pt x="6540" y="13301"/>
                    <a:pt x="6867" y="14838"/>
                    <a:pt x="7161" y="16375"/>
                  </a:cubicBezTo>
                  <a:cubicBezTo>
                    <a:pt x="5965" y="16113"/>
                    <a:pt x="4899" y="15668"/>
                    <a:pt x="3662" y="15668"/>
                  </a:cubicBezTo>
                  <a:cubicBezTo>
                    <a:pt x="3512" y="15668"/>
                    <a:pt x="3360" y="15674"/>
                    <a:pt x="3205" y="15688"/>
                  </a:cubicBezTo>
                  <a:cubicBezTo>
                    <a:pt x="2682" y="15721"/>
                    <a:pt x="1537" y="15754"/>
                    <a:pt x="1472" y="16506"/>
                  </a:cubicBezTo>
                  <a:cubicBezTo>
                    <a:pt x="1406" y="17225"/>
                    <a:pt x="3107" y="17454"/>
                    <a:pt x="3565" y="17520"/>
                  </a:cubicBezTo>
                  <a:cubicBezTo>
                    <a:pt x="4099" y="17579"/>
                    <a:pt x="4681" y="17632"/>
                    <a:pt x="5267" y="17632"/>
                  </a:cubicBezTo>
                  <a:cubicBezTo>
                    <a:pt x="5971" y="17632"/>
                    <a:pt x="6682" y="17555"/>
                    <a:pt x="7325" y="17323"/>
                  </a:cubicBezTo>
                  <a:cubicBezTo>
                    <a:pt x="7554" y="18664"/>
                    <a:pt x="7717" y="20037"/>
                    <a:pt x="7913" y="21378"/>
                  </a:cubicBezTo>
                  <a:cubicBezTo>
                    <a:pt x="6775" y="20991"/>
                    <a:pt x="5541" y="20350"/>
                    <a:pt x="4345" y="20350"/>
                  </a:cubicBezTo>
                  <a:cubicBezTo>
                    <a:pt x="3823" y="20350"/>
                    <a:pt x="3309" y="20472"/>
                    <a:pt x="2812" y="20789"/>
                  </a:cubicBezTo>
                  <a:cubicBezTo>
                    <a:pt x="2649" y="20887"/>
                    <a:pt x="2649" y="21116"/>
                    <a:pt x="2812" y="21214"/>
                  </a:cubicBezTo>
                  <a:cubicBezTo>
                    <a:pt x="3970" y="21885"/>
                    <a:pt x="5411" y="22101"/>
                    <a:pt x="6766" y="22101"/>
                  </a:cubicBezTo>
                  <a:cubicBezTo>
                    <a:pt x="6866" y="22101"/>
                    <a:pt x="6965" y="22100"/>
                    <a:pt x="7063" y="22097"/>
                  </a:cubicBezTo>
                  <a:lnTo>
                    <a:pt x="7129" y="22097"/>
                  </a:lnTo>
                  <a:cubicBezTo>
                    <a:pt x="7145" y="22114"/>
                    <a:pt x="7161" y="22122"/>
                    <a:pt x="7178" y="22122"/>
                  </a:cubicBezTo>
                  <a:cubicBezTo>
                    <a:pt x="7194" y="22122"/>
                    <a:pt x="7210" y="22114"/>
                    <a:pt x="7227" y="22097"/>
                  </a:cubicBezTo>
                  <a:cubicBezTo>
                    <a:pt x="7488" y="22097"/>
                    <a:pt x="7717" y="22097"/>
                    <a:pt x="7979" y="22065"/>
                  </a:cubicBezTo>
                  <a:cubicBezTo>
                    <a:pt x="8208" y="24452"/>
                    <a:pt x="8306" y="26839"/>
                    <a:pt x="8240" y="29225"/>
                  </a:cubicBezTo>
                  <a:cubicBezTo>
                    <a:pt x="8142" y="33215"/>
                    <a:pt x="7685" y="37237"/>
                    <a:pt x="7358" y="41226"/>
                  </a:cubicBezTo>
                  <a:cubicBezTo>
                    <a:pt x="7031" y="45378"/>
                    <a:pt x="5298" y="49269"/>
                    <a:pt x="4349" y="53291"/>
                  </a:cubicBezTo>
                  <a:cubicBezTo>
                    <a:pt x="4310" y="53486"/>
                    <a:pt x="4469" y="53612"/>
                    <a:pt x="4624" y="53612"/>
                  </a:cubicBezTo>
                  <a:cubicBezTo>
                    <a:pt x="4729" y="53612"/>
                    <a:pt x="4833" y="53554"/>
                    <a:pt x="4872" y="53422"/>
                  </a:cubicBezTo>
                  <a:cubicBezTo>
                    <a:pt x="5755" y="49596"/>
                    <a:pt x="7227" y="45934"/>
                    <a:pt x="7783" y="42043"/>
                  </a:cubicBezTo>
                  <a:cubicBezTo>
                    <a:pt x="8371" y="37825"/>
                    <a:pt x="8600" y="33444"/>
                    <a:pt x="8764" y="29225"/>
                  </a:cubicBezTo>
                  <a:cubicBezTo>
                    <a:pt x="8796" y="27885"/>
                    <a:pt x="8796" y="26544"/>
                    <a:pt x="8764" y="25236"/>
                  </a:cubicBezTo>
                  <a:cubicBezTo>
                    <a:pt x="8829" y="25236"/>
                    <a:pt x="8894" y="25171"/>
                    <a:pt x="8927" y="25106"/>
                  </a:cubicBezTo>
                  <a:lnTo>
                    <a:pt x="8927" y="25073"/>
                  </a:lnTo>
                  <a:cubicBezTo>
                    <a:pt x="9777" y="24517"/>
                    <a:pt x="10431" y="23667"/>
                    <a:pt x="11216" y="23046"/>
                  </a:cubicBezTo>
                  <a:cubicBezTo>
                    <a:pt x="11870" y="22490"/>
                    <a:pt x="12687" y="21770"/>
                    <a:pt x="12687" y="20855"/>
                  </a:cubicBezTo>
                  <a:cubicBezTo>
                    <a:pt x="12687" y="20724"/>
                    <a:pt x="12589" y="20626"/>
                    <a:pt x="12458" y="20626"/>
                  </a:cubicBezTo>
                  <a:cubicBezTo>
                    <a:pt x="12295" y="20588"/>
                    <a:pt x="12138" y="20570"/>
                    <a:pt x="11987" y="20570"/>
                  </a:cubicBezTo>
                  <a:cubicBezTo>
                    <a:pt x="10314" y="20570"/>
                    <a:pt x="9325" y="22754"/>
                    <a:pt x="8665" y="24223"/>
                  </a:cubicBezTo>
                  <a:cubicBezTo>
                    <a:pt x="8567" y="22784"/>
                    <a:pt x="8437" y="21313"/>
                    <a:pt x="8240" y="19874"/>
                  </a:cubicBezTo>
                  <a:cubicBezTo>
                    <a:pt x="8306" y="19874"/>
                    <a:pt x="8371" y="19841"/>
                    <a:pt x="8404" y="19808"/>
                  </a:cubicBezTo>
                  <a:cubicBezTo>
                    <a:pt x="9352" y="18729"/>
                    <a:pt x="10791" y="17389"/>
                    <a:pt x="10824" y="15852"/>
                  </a:cubicBezTo>
                  <a:cubicBezTo>
                    <a:pt x="10824" y="15721"/>
                    <a:pt x="10725" y="15590"/>
                    <a:pt x="10562" y="15590"/>
                  </a:cubicBezTo>
                  <a:cubicBezTo>
                    <a:pt x="9123" y="15688"/>
                    <a:pt x="8469" y="17291"/>
                    <a:pt x="8077" y="18631"/>
                  </a:cubicBezTo>
                  <a:cubicBezTo>
                    <a:pt x="7848" y="17323"/>
                    <a:pt x="7619" y="16015"/>
                    <a:pt x="7325" y="14707"/>
                  </a:cubicBezTo>
                  <a:lnTo>
                    <a:pt x="7325" y="14707"/>
                  </a:lnTo>
                  <a:cubicBezTo>
                    <a:pt x="7351" y="14716"/>
                    <a:pt x="7377" y="14720"/>
                    <a:pt x="7403" y="14720"/>
                  </a:cubicBezTo>
                  <a:cubicBezTo>
                    <a:pt x="7473" y="14720"/>
                    <a:pt x="7539" y="14690"/>
                    <a:pt x="7586" y="14642"/>
                  </a:cubicBezTo>
                  <a:cubicBezTo>
                    <a:pt x="7979" y="14217"/>
                    <a:pt x="11510" y="9737"/>
                    <a:pt x="9712" y="9443"/>
                  </a:cubicBezTo>
                  <a:cubicBezTo>
                    <a:pt x="9683" y="9438"/>
                    <a:pt x="9653" y="9436"/>
                    <a:pt x="9625" y="9436"/>
                  </a:cubicBezTo>
                  <a:cubicBezTo>
                    <a:pt x="9045" y="9436"/>
                    <a:pt x="8588" y="10344"/>
                    <a:pt x="8338" y="10718"/>
                  </a:cubicBezTo>
                  <a:cubicBezTo>
                    <a:pt x="7815" y="11667"/>
                    <a:pt x="7390" y="12680"/>
                    <a:pt x="7129" y="13759"/>
                  </a:cubicBezTo>
                  <a:cubicBezTo>
                    <a:pt x="6834" y="12451"/>
                    <a:pt x="6507" y="11143"/>
                    <a:pt x="6115" y="9868"/>
                  </a:cubicBezTo>
                  <a:cubicBezTo>
                    <a:pt x="6867" y="9018"/>
                    <a:pt x="7227" y="7808"/>
                    <a:pt x="7750" y="6827"/>
                  </a:cubicBezTo>
                  <a:cubicBezTo>
                    <a:pt x="8208" y="6010"/>
                    <a:pt x="8731" y="4996"/>
                    <a:pt x="8502" y="4015"/>
                  </a:cubicBezTo>
                  <a:cubicBezTo>
                    <a:pt x="8455" y="3921"/>
                    <a:pt x="8358" y="3845"/>
                    <a:pt x="8246" y="3845"/>
                  </a:cubicBezTo>
                  <a:cubicBezTo>
                    <a:pt x="8202" y="3845"/>
                    <a:pt x="8156" y="3857"/>
                    <a:pt x="8110" y="3884"/>
                  </a:cubicBezTo>
                  <a:cubicBezTo>
                    <a:pt x="6638" y="4538"/>
                    <a:pt x="5788" y="6566"/>
                    <a:pt x="5690" y="8266"/>
                  </a:cubicBezTo>
                  <a:cubicBezTo>
                    <a:pt x="5363" y="7187"/>
                    <a:pt x="5036" y="6141"/>
                    <a:pt x="4676" y="5062"/>
                  </a:cubicBezTo>
                  <a:lnTo>
                    <a:pt x="4676" y="5029"/>
                  </a:lnTo>
                  <a:cubicBezTo>
                    <a:pt x="4584" y="4019"/>
                    <a:pt x="4120" y="0"/>
                    <a:pt x="255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255" name="Google Shape;255;p19"/>
            <p:cNvGrpSpPr/>
            <p:nvPr/>
          </p:nvGrpSpPr>
          <p:grpSpPr>
            <a:xfrm rot="3855143">
              <a:off x="-148717" y="141935"/>
              <a:ext cx="618789" cy="477916"/>
              <a:chOff x="5467375" y="2021125"/>
              <a:chExt cx="618800" cy="477925"/>
            </a:xfrm>
          </p:grpSpPr>
          <p:sp>
            <p:nvSpPr>
              <p:cNvPr id="256" name="Google Shape;256;p19"/>
              <p:cNvSpPr/>
              <p:nvPr/>
            </p:nvSpPr>
            <p:spPr>
              <a:xfrm>
                <a:off x="5467375" y="2021125"/>
                <a:ext cx="618800" cy="466075"/>
              </a:xfrm>
              <a:custGeom>
                <a:avLst/>
                <a:gdLst/>
                <a:ahLst/>
                <a:cxnLst/>
                <a:rect l="l" t="t" r="r" b="b"/>
                <a:pathLst>
                  <a:path w="24752" h="18643" extrusionOk="0">
                    <a:moveTo>
                      <a:pt x="14240" y="1"/>
                    </a:moveTo>
                    <a:cubicBezTo>
                      <a:pt x="11170" y="1"/>
                      <a:pt x="9340" y="7681"/>
                      <a:pt x="8339" y="9683"/>
                    </a:cubicBezTo>
                    <a:cubicBezTo>
                      <a:pt x="8143" y="7296"/>
                      <a:pt x="7129" y="4942"/>
                      <a:pt x="5854" y="2882"/>
                    </a:cubicBezTo>
                    <a:cubicBezTo>
                      <a:pt x="4786" y="1379"/>
                      <a:pt x="3826" y="259"/>
                      <a:pt x="3009" y="259"/>
                    </a:cubicBezTo>
                    <a:cubicBezTo>
                      <a:pt x="2476" y="259"/>
                      <a:pt x="2004" y="737"/>
                      <a:pt x="1603" y="1901"/>
                    </a:cubicBezTo>
                    <a:cubicBezTo>
                      <a:pt x="1" y="6904"/>
                      <a:pt x="5331" y="14195"/>
                      <a:pt x="7260" y="18642"/>
                    </a:cubicBezTo>
                    <a:cubicBezTo>
                      <a:pt x="10857" y="17923"/>
                      <a:pt x="18116" y="14620"/>
                      <a:pt x="20797" y="12037"/>
                    </a:cubicBezTo>
                    <a:cubicBezTo>
                      <a:pt x="24751" y="8624"/>
                      <a:pt x="24034" y="6689"/>
                      <a:pt x="21493" y="6689"/>
                    </a:cubicBezTo>
                    <a:cubicBezTo>
                      <a:pt x="19579" y="6689"/>
                      <a:pt x="16632" y="7786"/>
                      <a:pt x="13865" y="10173"/>
                    </a:cubicBezTo>
                    <a:cubicBezTo>
                      <a:pt x="14355" y="8310"/>
                      <a:pt x="17592" y="462"/>
                      <a:pt x="14355" y="4"/>
                    </a:cubicBezTo>
                    <a:cubicBezTo>
                      <a:pt x="14317" y="2"/>
                      <a:pt x="14278" y="1"/>
                      <a:pt x="14240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57" name="Google Shape;257;p19"/>
              <p:cNvSpPr/>
              <p:nvPr/>
            </p:nvSpPr>
            <p:spPr>
              <a:xfrm>
                <a:off x="5539325" y="2192000"/>
                <a:ext cx="396975" cy="298450"/>
              </a:xfrm>
              <a:custGeom>
                <a:avLst/>
                <a:gdLst/>
                <a:ahLst/>
                <a:cxnLst/>
                <a:rect l="l" t="t" r="r" b="b"/>
                <a:pathLst>
                  <a:path w="15879" h="11938" extrusionOk="0">
                    <a:moveTo>
                      <a:pt x="9112" y="1"/>
                    </a:moveTo>
                    <a:cubicBezTo>
                      <a:pt x="7163" y="1"/>
                      <a:pt x="5976" y="4925"/>
                      <a:pt x="5330" y="6216"/>
                    </a:cubicBezTo>
                    <a:cubicBezTo>
                      <a:pt x="5166" y="4646"/>
                      <a:pt x="4611" y="3142"/>
                      <a:pt x="3728" y="1834"/>
                    </a:cubicBezTo>
                    <a:cubicBezTo>
                      <a:pt x="3057" y="868"/>
                      <a:pt x="2446" y="151"/>
                      <a:pt x="1923" y="151"/>
                    </a:cubicBezTo>
                    <a:cubicBezTo>
                      <a:pt x="1579" y="151"/>
                      <a:pt x="1273" y="461"/>
                      <a:pt x="1014" y="1213"/>
                    </a:cubicBezTo>
                    <a:cubicBezTo>
                      <a:pt x="0" y="4417"/>
                      <a:pt x="3433" y="9093"/>
                      <a:pt x="4643" y="11938"/>
                    </a:cubicBezTo>
                    <a:cubicBezTo>
                      <a:pt x="6965" y="11480"/>
                      <a:pt x="11608" y="9355"/>
                      <a:pt x="13341" y="7720"/>
                    </a:cubicBezTo>
                    <a:cubicBezTo>
                      <a:pt x="15878" y="5519"/>
                      <a:pt x="15414" y="4275"/>
                      <a:pt x="13782" y="4275"/>
                    </a:cubicBezTo>
                    <a:cubicBezTo>
                      <a:pt x="12553" y="4275"/>
                      <a:pt x="10663" y="4980"/>
                      <a:pt x="8894" y="6510"/>
                    </a:cubicBezTo>
                    <a:cubicBezTo>
                      <a:pt x="9188" y="5300"/>
                      <a:pt x="11281" y="297"/>
                      <a:pt x="9188" y="3"/>
                    </a:cubicBezTo>
                    <a:cubicBezTo>
                      <a:pt x="9163" y="1"/>
                      <a:pt x="9137" y="1"/>
                      <a:pt x="9112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58" name="Google Shape;258;p19"/>
              <p:cNvSpPr/>
              <p:nvPr/>
            </p:nvSpPr>
            <p:spPr>
              <a:xfrm>
                <a:off x="5599650" y="2246200"/>
                <a:ext cx="68025" cy="247125"/>
              </a:xfrm>
              <a:custGeom>
                <a:avLst/>
                <a:gdLst/>
                <a:ahLst/>
                <a:cxnLst/>
                <a:rect l="l" t="t" r="r" b="b"/>
                <a:pathLst>
                  <a:path w="2721" h="9885" extrusionOk="0">
                    <a:moveTo>
                      <a:pt x="307" y="0"/>
                    </a:moveTo>
                    <a:cubicBezTo>
                      <a:pt x="159" y="0"/>
                      <a:pt x="1" y="125"/>
                      <a:pt x="40" y="320"/>
                    </a:cubicBezTo>
                    <a:cubicBezTo>
                      <a:pt x="367" y="1857"/>
                      <a:pt x="824" y="3394"/>
                      <a:pt x="1413" y="4865"/>
                    </a:cubicBezTo>
                    <a:cubicBezTo>
                      <a:pt x="1969" y="6402"/>
                      <a:pt x="2198" y="8037"/>
                      <a:pt x="2067" y="9639"/>
                    </a:cubicBezTo>
                    <a:cubicBezTo>
                      <a:pt x="2050" y="9803"/>
                      <a:pt x="2165" y="9884"/>
                      <a:pt x="2292" y="9884"/>
                    </a:cubicBezTo>
                    <a:cubicBezTo>
                      <a:pt x="2418" y="9884"/>
                      <a:pt x="2557" y="9803"/>
                      <a:pt x="2590" y="9639"/>
                    </a:cubicBezTo>
                    <a:cubicBezTo>
                      <a:pt x="2721" y="8037"/>
                      <a:pt x="2492" y="6402"/>
                      <a:pt x="1936" y="4865"/>
                    </a:cubicBezTo>
                    <a:cubicBezTo>
                      <a:pt x="1446" y="3328"/>
                      <a:pt x="824" y="1792"/>
                      <a:pt x="530" y="189"/>
                    </a:cubicBezTo>
                    <a:cubicBezTo>
                      <a:pt x="504" y="57"/>
                      <a:pt x="408" y="0"/>
                      <a:pt x="30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59" name="Google Shape;259;p19"/>
              <p:cNvSpPr/>
              <p:nvPr/>
            </p:nvSpPr>
            <p:spPr>
              <a:xfrm>
                <a:off x="5655725" y="2246075"/>
                <a:ext cx="101675" cy="252975"/>
              </a:xfrm>
              <a:custGeom>
                <a:avLst/>
                <a:gdLst/>
                <a:ahLst/>
                <a:cxnLst/>
                <a:rect l="l" t="t" r="r" b="b"/>
                <a:pathLst>
                  <a:path w="4067" h="10119" extrusionOk="0">
                    <a:moveTo>
                      <a:pt x="3722" y="0"/>
                    </a:moveTo>
                    <a:cubicBezTo>
                      <a:pt x="3645" y="0"/>
                      <a:pt x="3569" y="38"/>
                      <a:pt x="3519" y="129"/>
                    </a:cubicBezTo>
                    <a:cubicBezTo>
                      <a:pt x="2080" y="3235"/>
                      <a:pt x="674" y="6407"/>
                      <a:pt x="20" y="9808"/>
                    </a:cubicBezTo>
                    <a:cubicBezTo>
                      <a:pt x="0" y="9988"/>
                      <a:pt x="176" y="10119"/>
                      <a:pt x="322" y="10119"/>
                    </a:cubicBezTo>
                    <a:cubicBezTo>
                      <a:pt x="416" y="10119"/>
                      <a:pt x="498" y="10066"/>
                      <a:pt x="510" y="9938"/>
                    </a:cubicBezTo>
                    <a:cubicBezTo>
                      <a:pt x="1164" y="6603"/>
                      <a:pt x="2538" y="3464"/>
                      <a:pt x="3976" y="391"/>
                    </a:cubicBezTo>
                    <a:cubicBezTo>
                      <a:pt x="4067" y="188"/>
                      <a:pt x="3892" y="0"/>
                      <a:pt x="3722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60" name="Google Shape;260;p19"/>
              <p:cNvSpPr/>
              <p:nvPr/>
            </p:nvSpPr>
            <p:spPr>
              <a:xfrm>
                <a:off x="5659250" y="2327925"/>
                <a:ext cx="237225" cy="166450"/>
              </a:xfrm>
              <a:custGeom>
                <a:avLst/>
                <a:gdLst/>
                <a:ahLst/>
                <a:cxnLst/>
                <a:rect l="l" t="t" r="r" b="b"/>
                <a:pathLst>
                  <a:path w="9489" h="6658" extrusionOk="0">
                    <a:moveTo>
                      <a:pt x="9119" y="1"/>
                    </a:moveTo>
                    <a:cubicBezTo>
                      <a:pt x="9082" y="1"/>
                      <a:pt x="9042" y="9"/>
                      <a:pt x="9002" y="27"/>
                    </a:cubicBezTo>
                    <a:cubicBezTo>
                      <a:pt x="5928" y="1792"/>
                      <a:pt x="2397" y="3329"/>
                      <a:pt x="173" y="6207"/>
                    </a:cubicBezTo>
                    <a:cubicBezTo>
                      <a:pt x="1" y="6404"/>
                      <a:pt x="163" y="6657"/>
                      <a:pt x="351" y="6657"/>
                    </a:cubicBezTo>
                    <a:cubicBezTo>
                      <a:pt x="413" y="6657"/>
                      <a:pt x="477" y="6631"/>
                      <a:pt x="533" y="6566"/>
                    </a:cubicBezTo>
                    <a:cubicBezTo>
                      <a:pt x="2724" y="3722"/>
                      <a:pt x="6222" y="2218"/>
                      <a:pt x="9263" y="485"/>
                    </a:cubicBezTo>
                    <a:cubicBezTo>
                      <a:pt x="9489" y="315"/>
                      <a:pt x="9350" y="1"/>
                      <a:pt x="9119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</p:grpSp>
      <p:grpSp>
        <p:nvGrpSpPr>
          <p:cNvPr id="261" name="Google Shape;261;p19"/>
          <p:cNvGrpSpPr/>
          <p:nvPr/>
        </p:nvGrpSpPr>
        <p:grpSpPr>
          <a:xfrm>
            <a:off x="10864283" y="-400935"/>
            <a:ext cx="1953068" cy="1520437"/>
            <a:chOff x="8148212" y="-300701"/>
            <a:chExt cx="1464801" cy="1140328"/>
          </a:xfrm>
        </p:grpSpPr>
        <p:sp>
          <p:nvSpPr>
            <p:cNvPr id="262" name="Google Shape;262;p19"/>
            <p:cNvSpPr/>
            <p:nvPr/>
          </p:nvSpPr>
          <p:spPr>
            <a:xfrm rot="-5400000">
              <a:off x="8784263" y="-130650"/>
              <a:ext cx="317200" cy="1340300"/>
            </a:xfrm>
            <a:custGeom>
              <a:avLst/>
              <a:gdLst/>
              <a:ahLst/>
              <a:cxnLst/>
              <a:rect l="l" t="t" r="r" b="b"/>
              <a:pathLst>
                <a:path w="12688" h="53612" extrusionOk="0">
                  <a:moveTo>
                    <a:pt x="2559" y="0"/>
                  </a:moveTo>
                  <a:cubicBezTo>
                    <a:pt x="2453" y="0"/>
                    <a:pt x="2341" y="19"/>
                    <a:pt x="2224" y="59"/>
                  </a:cubicBezTo>
                  <a:cubicBezTo>
                    <a:pt x="197" y="778"/>
                    <a:pt x="3695" y="4636"/>
                    <a:pt x="4219" y="5388"/>
                  </a:cubicBezTo>
                  <a:cubicBezTo>
                    <a:pt x="4219" y="5421"/>
                    <a:pt x="4251" y="5454"/>
                    <a:pt x="4284" y="5454"/>
                  </a:cubicBezTo>
                  <a:cubicBezTo>
                    <a:pt x="4447" y="6010"/>
                    <a:pt x="4644" y="6598"/>
                    <a:pt x="4807" y="7154"/>
                  </a:cubicBezTo>
                  <a:cubicBezTo>
                    <a:pt x="3950" y="7059"/>
                    <a:pt x="2894" y="6753"/>
                    <a:pt x="1928" y="6753"/>
                  </a:cubicBezTo>
                  <a:cubicBezTo>
                    <a:pt x="1236" y="6753"/>
                    <a:pt x="590" y="6910"/>
                    <a:pt x="99" y="7416"/>
                  </a:cubicBezTo>
                  <a:cubicBezTo>
                    <a:pt x="0" y="7547"/>
                    <a:pt x="0" y="7841"/>
                    <a:pt x="229" y="7841"/>
                  </a:cubicBezTo>
                  <a:cubicBezTo>
                    <a:pt x="665" y="7903"/>
                    <a:pt x="1098" y="7927"/>
                    <a:pt x="1530" y="7927"/>
                  </a:cubicBezTo>
                  <a:cubicBezTo>
                    <a:pt x="2687" y="7927"/>
                    <a:pt x="3837" y="7758"/>
                    <a:pt x="5003" y="7710"/>
                  </a:cubicBezTo>
                  <a:cubicBezTo>
                    <a:pt x="5330" y="8789"/>
                    <a:pt x="5657" y="9901"/>
                    <a:pt x="5952" y="11013"/>
                  </a:cubicBezTo>
                  <a:cubicBezTo>
                    <a:pt x="4971" y="10588"/>
                    <a:pt x="3924" y="10359"/>
                    <a:pt x="2878" y="10326"/>
                  </a:cubicBezTo>
                  <a:cubicBezTo>
                    <a:pt x="2420" y="10326"/>
                    <a:pt x="1276" y="10326"/>
                    <a:pt x="1276" y="11013"/>
                  </a:cubicBezTo>
                  <a:cubicBezTo>
                    <a:pt x="1276" y="11739"/>
                    <a:pt x="2207" y="11916"/>
                    <a:pt x="3262" y="11916"/>
                  </a:cubicBezTo>
                  <a:cubicBezTo>
                    <a:pt x="4265" y="11916"/>
                    <a:pt x="5379" y="11756"/>
                    <a:pt x="5911" y="11756"/>
                  </a:cubicBezTo>
                  <a:cubicBezTo>
                    <a:pt x="5978" y="11756"/>
                    <a:pt x="6035" y="11759"/>
                    <a:pt x="6082" y="11765"/>
                  </a:cubicBezTo>
                  <a:lnTo>
                    <a:pt x="6148" y="11765"/>
                  </a:lnTo>
                  <a:cubicBezTo>
                    <a:pt x="6540" y="13301"/>
                    <a:pt x="6867" y="14838"/>
                    <a:pt x="7161" y="16375"/>
                  </a:cubicBezTo>
                  <a:cubicBezTo>
                    <a:pt x="5965" y="16113"/>
                    <a:pt x="4899" y="15668"/>
                    <a:pt x="3662" y="15668"/>
                  </a:cubicBezTo>
                  <a:cubicBezTo>
                    <a:pt x="3512" y="15668"/>
                    <a:pt x="3360" y="15674"/>
                    <a:pt x="3205" y="15688"/>
                  </a:cubicBezTo>
                  <a:cubicBezTo>
                    <a:pt x="2682" y="15721"/>
                    <a:pt x="1537" y="15754"/>
                    <a:pt x="1472" y="16506"/>
                  </a:cubicBezTo>
                  <a:cubicBezTo>
                    <a:pt x="1406" y="17225"/>
                    <a:pt x="3107" y="17454"/>
                    <a:pt x="3565" y="17520"/>
                  </a:cubicBezTo>
                  <a:cubicBezTo>
                    <a:pt x="4099" y="17579"/>
                    <a:pt x="4681" y="17632"/>
                    <a:pt x="5267" y="17632"/>
                  </a:cubicBezTo>
                  <a:cubicBezTo>
                    <a:pt x="5971" y="17632"/>
                    <a:pt x="6682" y="17555"/>
                    <a:pt x="7325" y="17323"/>
                  </a:cubicBezTo>
                  <a:cubicBezTo>
                    <a:pt x="7554" y="18664"/>
                    <a:pt x="7717" y="20037"/>
                    <a:pt x="7913" y="21378"/>
                  </a:cubicBezTo>
                  <a:cubicBezTo>
                    <a:pt x="6775" y="20991"/>
                    <a:pt x="5541" y="20350"/>
                    <a:pt x="4345" y="20350"/>
                  </a:cubicBezTo>
                  <a:cubicBezTo>
                    <a:pt x="3823" y="20350"/>
                    <a:pt x="3309" y="20472"/>
                    <a:pt x="2812" y="20789"/>
                  </a:cubicBezTo>
                  <a:cubicBezTo>
                    <a:pt x="2649" y="20887"/>
                    <a:pt x="2649" y="21116"/>
                    <a:pt x="2812" y="21214"/>
                  </a:cubicBezTo>
                  <a:cubicBezTo>
                    <a:pt x="3970" y="21885"/>
                    <a:pt x="5411" y="22101"/>
                    <a:pt x="6766" y="22101"/>
                  </a:cubicBezTo>
                  <a:cubicBezTo>
                    <a:pt x="6866" y="22101"/>
                    <a:pt x="6965" y="22100"/>
                    <a:pt x="7063" y="22097"/>
                  </a:cubicBezTo>
                  <a:lnTo>
                    <a:pt x="7129" y="22097"/>
                  </a:lnTo>
                  <a:cubicBezTo>
                    <a:pt x="7145" y="22114"/>
                    <a:pt x="7161" y="22122"/>
                    <a:pt x="7178" y="22122"/>
                  </a:cubicBezTo>
                  <a:cubicBezTo>
                    <a:pt x="7194" y="22122"/>
                    <a:pt x="7210" y="22114"/>
                    <a:pt x="7227" y="22097"/>
                  </a:cubicBezTo>
                  <a:cubicBezTo>
                    <a:pt x="7488" y="22097"/>
                    <a:pt x="7717" y="22097"/>
                    <a:pt x="7979" y="22065"/>
                  </a:cubicBezTo>
                  <a:cubicBezTo>
                    <a:pt x="8208" y="24452"/>
                    <a:pt x="8306" y="26839"/>
                    <a:pt x="8240" y="29225"/>
                  </a:cubicBezTo>
                  <a:cubicBezTo>
                    <a:pt x="8142" y="33215"/>
                    <a:pt x="7685" y="37237"/>
                    <a:pt x="7358" y="41226"/>
                  </a:cubicBezTo>
                  <a:cubicBezTo>
                    <a:pt x="7031" y="45378"/>
                    <a:pt x="5298" y="49269"/>
                    <a:pt x="4349" y="53291"/>
                  </a:cubicBezTo>
                  <a:cubicBezTo>
                    <a:pt x="4310" y="53486"/>
                    <a:pt x="4469" y="53612"/>
                    <a:pt x="4624" y="53612"/>
                  </a:cubicBezTo>
                  <a:cubicBezTo>
                    <a:pt x="4729" y="53612"/>
                    <a:pt x="4833" y="53554"/>
                    <a:pt x="4872" y="53422"/>
                  </a:cubicBezTo>
                  <a:cubicBezTo>
                    <a:pt x="5755" y="49596"/>
                    <a:pt x="7227" y="45934"/>
                    <a:pt x="7783" y="42043"/>
                  </a:cubicBezTo>
                  <a:cubicBezTo>
                    <a:pt x="8371" y="37825"/>
                    <a:pt x="8600" y="33444"/>
                    <a:pt x="8764" y="29225"/>
                  </a:cubicBezTo>
                  <a:cubicBezTo>
                    <a:pt x="8796" y="27885"/>
                    <a:pt x="8796" y="26544"/>
                    <a:pt x="8764" y="25236"/>
                  </a:cubicBezTo>
                  <a:cubicBezTo>
                    <a:pt x="8829" y="25236"/>
                    <a:pt x="8894" y="25171"/>
                    <a:pt x="8927" y="25106"/>
                  </a:cubicBezTo>
                  <a:lnTo>
                    <a:pt x="8927" y="25073"/>
                  </a:lnTo>
                  <a:cubicBezTo>
                    <a:pt x="9777" y="24517"/>
                    <a:pt x="10431" y="23667"/>
                    <a:pt x="11216" y="23046"/>
                  </a:cubicBezTo>
                  <a:cubicBezTo>
                    <a:pt x="11870" y="22490"/>
                    <a:pt x="12687" y="21770"/>
                    <a:pt x="12687" y="20855"/>
                  </a:cubicBezTo>
                  <a:cubicBezTo>
                    <a:pt x="12687" y="20724"/>
                    <a:pt x="12589" y="20626"/>
                    <a:pt x="12458" y="20626"/>
                  </a:cubicBezTo>
                  <a:cubicBezTo>
                    <a:pt x="12295" y="20588"/>
                    <a:pt x="12138" y="20570"/>
                    <a:pt x="11987" y="20570"/>
                  </a:cubicBezTo>
                  <a:cubicBezTo>
                    <a:pt x="10314" y="20570"/>
                    <a:pt x="9325" y="22754"/>
                    <a:pt x="8665" y="24223"/>
                  </a:cubicBezTo>
                  <a:cubicBezTo>
                    <a:pt x="8567" y="22784"/>
                    <a:pt x="8437" y="21313"/>
                    <a:pt x="8240" y="19874"/>
                  </a:cubicBezTo>
                  <a:cubicBezTo>
                    <a:pt x="8306" y="19874"/>
                    <a:pt x="8371" y="19841"/>
                    <a:pt x="8404" y="19808"/>
                  </a:cubicBezTo>
                  <a:cubicBezTo>
                    <a:pt x="9352" y="18729"/>
                    <a:pt x="10791" y="17389"/>
                    <a:pt x="10824" y="15852"/>
                  </a:cubicBezTo>
                  <a:cubicBezTo>
                    <a:pt x="10824" y="15721"/>
                    <a:pt x="10725" y="15590"/>
                    <a:pt x="10562" y="15590"/>
                  </a:cubicBezTo>
                  <a:cubicBezTo>
                    <a:pt x="9123" y="15688"/>
                    <a:pt x="8469" y="17291"/>
                    <a:pt x="8077" y="18631"/>
                  </a:cubicBezTo>
                  <a:cubicBezTo>
                    <a:pt x="7848" y="17323"/>
                    <a:pt x="7619" y="16015"/>
                    <a:pt x="7325" y="14707"/>
                  </a:cubicBezTo>
                  <a:lnTo>
                    <a:pt x="7325" y="14707"/>
                  </a:lnTo>
                  <a:cubicBezTo>
                    <a:pt x="7351" y="14716"/>
                    <a:pt x="7377" y="14720"/>
                    <a:pt x="7403" y="14720"/>
                  </a:cubicBezTo>
                  <a:cubicBezTo>
                    <a:pt x="7473" y="14720"/>
                    <a:pt x="7539" y="14690"/>
                    <a:pt x="7586" y="14642"/>
                  </a:cubicBezTo>
                  <a:cubicBezTo>
                    <a:pt x="7979" y="14217"/>
                    <a:pt x="11510" y="9737"/>
                    <a:pt x="9712" y="9443"/>
                  </a:cubicBezTo>
                  <a:cubicBezTo>
                    <a:pt x="9683" y="9438"/>
                    <a:pt x="9653" y="9436"/>
                    <a:pt x="9625" y="9436"/>
                  </a:cubicBezTo>
                  <a:cubicBezTo>
                    <a:pt x="9045" y="9436"/>
                    <a:pt x="8588" y="10344"/>
                    <a:pt x="8338" y="10718"/>
                  </a:cubicBezTo>
                  <a:cubicBezTo>
                    <a:pt x="7815" y="11667"/>
                    <a:pt x="7390" y="12680"/>
                    <a:pt x="7129" y="13759"/>
                  </a:cubicBezTo>
                  <a:cubicBezTo>
                    <a:pt x="6834" y="12451"/>
                    <a:pt x="6507" y="11143"/>
                    <a:pt x="6115" y="9868"/>
                  </a:cubicBezTo>
                  <a:cubicBezTo>
                    <a:pt x="6867" y="9018"/>
                    <a:pt x="7227" y="7808"/>
                    <a:pt x="7750" y="6827"/>
                  </a:cubicBezTo>
                  <a:cubicBezTo>
                    <a:pt x="8208" y="6010"/>
                    <a:pt x="8731" y="4996"/>
                    <a:pt x="8502" y="4015"/>
                  </a:cubicBezTo>
                  <a:cubicBezTo>
                    <a:pt x="8455" y="3921"/>
                    <a:pt x="8358" y="3845"/>
                    <a:pt x="8246" y="3845"/>
                  </a:cubicBezTo>
                  <a:cubicBezTo>
                    <a:pt x="8202" y="3845"/>
                    <a:pt x="8156" y="3857"/>
                    <a:pt x="8110" y="3884"/>
                  </a:cubicBezTo>
                  <a:cubicBezTo>
                    <a:pt x="6638" y="4538"/>
                    <a:pt x="5788" y="6566"/>
                    <a:pt x="5690" y="8266"/>
                  </a:cubicBezTo>
                  <a:cubicBezTo>
                    <a:pt x="5363" y="7187"/>
                    <a:pt x="5036" y="6141"/>
                    <a:pt x="4676" y="5062"/>
                  </a:cubicBezTo>
                  <a:lnTo>
                    <a:pt x="4676" y="5029"/>
                  </a:lnTo>
                  <a:cubicBezTo>
                    <a:pt x="4584" y="4019"/>
                    <a:pt x="4120" y="0"/>
                    <a:pt x="255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263" name="Google Shape;263;p19"/>
            <p:cNvGrpSpPr/>
            <p:nvPr/>
          </p:nvGrpSpPr>
          <p:grpSpPr>
            <a:xfrm rot="-8032937">
              <a:off x="8549350" y="-741"/>
              <a:ext cx="707509" cy="680388"/>
              <a:chOff x="6624525" y="1838863"/>
              <a:chExt cx="956750" cy="920075"/>
            </a:xfrm>
          </p:grpSpPr>
          <p:sp>
            <p:nvSpPr>
              <p:cNvPr id="264" name="Google Shape;264;p19"/>
              <p:cNvSpPr/>
              <p:nvPr/>
            </p:nvSpPr>
            <p:spPr>
              <a:xfrm>
                <a:off x="6624525" y="1838863"/>
                <a:ext cx="956750" cy="920075"/>
              </a:xfrm>
              <a:custGeom>
                <a:avLst/>
                <a:gdLst/>
                <a:ahLst/>
                <a:cxnLst/>
                <a:rect l="l" t="t" r="r" b="b"/>
                <a:pathLst>
                  <a:path w="38270" h="36803" extrusionOk="0">
                    <a:moveTo>
                      <a:pt x="29339" y="1"/>
                    </a:moveTo>
                    <a:cubicBezTo>
                      <a:pt x="25169" y="1"/>
                      <a:pt x="20610" y="6521"/>
                      <a:pt x="18847" y="8911"/>
                    </a:cubicBezTo>
                    <a:cubicBezTo>
                      <a:pt x="16907" y="5903"/>
                      <a:pt x="15466" y="4737"/>
                      <a:pt x="14348" y="4737"/>
                    </a:cubicBezTo>
                    <a:cubicBezTo>
                      <a:pt x="11395" y="4737"/>
                      <a:pt x="10698" y="12874"/>
                      <a:pt x="9037" y="16693"/>
                    </a:cubicBezTo>
                    <a:cubicBezTo>
                      <a:pt x="7029" y="14772"/>
                      <a:pt x="5557" y="13973"/>
                      <a:pt x="4497" y="13973"/>
                    </a:cubicBezTo>
                    <a:cubicBezTo>
                      <a:pt x="0" y="13973"/>
                      <a:pt x="2943" y="28364"/>
                      <a:pt x="4002" y="32519"/>
                    </a:cubicBezTo>
                    <a:lnTo>
                      <a:pt x="4721" y="36802"/>
                    </a:lnTo>
                    <a:cubicBezTo>
                      <a:pt x="9561" y="35363"/>
                      <a:pt x="15185" y="32486"/>
                      <a:pt x="20449" y="32257"/>
                    </a:cubicBezTo>
                    <a:cubicBezTo>
                      <a:pt x="26400" y="32028"/>
                      <a:pt x="36700" y="28595"/>
                      <a:pt x="25942" y="24704"/>
                    </a:cubicBezTo>
                    <a:cubicBezTo>
                      <a:pt x="28231" y="21728"/>
                      <a:pt x="34411" y="21499"/>
                      <a:pt x="36013" y="17837"/>
                    </a:cubicBezTo>
                    <a:cubicBezTo>
                      <a:pt x="38270" y="12802"/>
                      <a:pt x="32580" y="12802"/>
                      <a:pt x="29147" y="12573"/>
                    </a:cubicBezTo>
                    <a:cubicBezTo>
                      <a:pt x="29572" y="9597"/>
                      <a:pt x="35065" y="2763"/>
                      <a:pt x="31174" y="474"/>
                    </a:cubicBezTo>
                    <a:cubicBezTo>
                      <a:pt x="30578" y="147"/>
                      <a:pt x="29963" y="1"/>
                      <a:pt x="29339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65" name="Google Shape;265;p19"/>
              <p:cNvSpPr/>
              <p:nvPr/>
            </p:nvSpPr>
            <p:spPr>
              <a:xfrm>
                <a:off x="6749225" y="1983763"/>
                <a:ext cx="594325" cy="749875"/>
              </a:xfrm>
              <a:custGeom>
                <a:avLst/>
                <a:gdLst/>
                <a:ahLst/>
                <a:cxnLst/>
                <a:rect l="l" t="t" r="r" b="b"/>
                <a:pathLst>
                  <a:path w="23773" h="29995" extrusionOk="0">
                    <a:moveTo>
                      <a:pt x="23394" y="0"/>
                    </a:moveTo>
                    <a:cubicBezTo>
                      <a:pt x="23333" y="0"/>
                      <a:pt x="23270" y="22"/>
                      <a:pt x="23211" y="74"/>
                    </a:cubicBezTo>
                    <a:cubicBezTo>
                      <a:pt x="19254" y="3638"/>
                      <a:pt x="16475" y="8248"/>
                      <a:pt x="13205" y="12401"/>
                    </a:cubicBezTo>
                    <a:cubicBezTo>
                      <a:pt x="10197" y="16161"/>
                      <a:pt x="6665" y="19496"/>
                      <a:pt x="3722" y="23322"/>
                    </a:cubicBezTo>
                    <a:cubicBezTo>
                      <a:pt x="2218" y="25251"/>
                      <a:pt x="812" y="27344"/>
                      <a:pt x="60" y="29698"/>
                    </a:cubicBezTo>
                    <a:cubicBezTo>
                      <a:pt x="1" y="29877"/>
                      <a:pt x="169" y="29995"/>
                      <a:pt x="326" y="29995"/>
                    </a:cubicBezTo>
                    <a:cubicBezTo>
                      <a:pt x="428" y="29995"/>
                      <a:pt x="525" y="29945"/>
                      <a:pt x="551" y="29829"/>
                    </a:cubicBezTo>
                    <a:cubicBezTo>
                      <a:pt x="1205" y="27736"/>
                      <a:pt x="2414" y="25873"/>
                      <a:pt x="3722" y="24140"/>
                    </a:cubicBezTo>
                    <a:cubicBezTo>
                      <a:pt x="5226" y="22145"/>
                      <a:pt x="6894" y="20281"/>
                      <a:pt x="8562" y="18417"/>
                    </a:cubicBezTo>
                    <a:cubicBezTo>
                      <a:pt x="10099" y="16717"/>
                      <a:pt x="11701" y="15049"/>
                      <a:pt x="13139" y="13284"/>
                    </a:cubicBezTo>
                    <a:cubicBezTo>
                      <a:pt x="14774" y="11256"/>
                      <a:pt x="16278" y="9164"/>
                      <a:pt x="17815" y="7071"/>
                    </a:cubicBezTo>
                    <a:cubicBezTo>
                      <a:pt x="19548" y="4717"/>
                      <a:pt x="21379" y="2395"/>
                      <a:pt x="23570" y="433"/>
                    </a:cubicBezTo>
                    <a:cubicBezTo>
                      <a:pt x="23773" y="256"/>
                      <a:pt x="23603" y="0"/>
                      <a:pt x="2339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66" name="Google Shape;266;p19"/>
              <p:cNvSpPr/>
              <p:nvPr/>
            </p:nvSpPr>
            <p:spPr>
              <a:xfrm>
                <a:off x="6813650" y="2412463"/>
                <a:ext cx="225650" cy="190325"/>
              </a:xfrm>
              <a:custGeom>
                <a:avLst/>
                <a:gdLst/>
                <a:ahLst/>
                <a:cxnLst/>
                <a:rect l="l" t="t" r="r" b="b"/>
                <a:pathLst>
                  <a:path w="9026" h="7613" extrusionOk="0">
                    <a:moveTo>
                      <a:pt x="695" y="1"/>
                    </a:moveTo>
                    <a:cubicBezTo>
                      <a:pt x="597" y="1"/>
                      <a:pt x="498" y="58"/>
                      <a:pt x="459" y="190"/>
                    </a:cubicBezTo>
                    <a:cubicBezTo>
                      <a:pt x="1" y="2545"/>
                      <a:pt x="230" y="4964"/>
                      <a:pt x="230" y="7351"/>
                    </a:cubicBezTo>
                    <a:cubicBezTo>
                      <a:pt x="230" y="7482"/>
                      <a:pt x="328" y="7613"/>
                      <a:pt x="491" y="7613"/>
                    </a:cubicBezTo>
                    <a:lnTo>
                      <a:pt x="8699" y="6926"/>
                    </a:lnTo>
                    <a:cubicBezTo>
                      <a:pt x="9016" y="6894"/>
                      <a:pt x="9025" y="6402"/>
                      <a:pt x="8727" y="6402"/>
                    </a:cubicBezTo>
                    <a:cubicBezTo>
                      <a:pt x="8718" y="6402"/>
                      <a:pt x="8709" y="6402"/>
                      <a:pt x="8699" y="6403"/>
                    </a:cubicBezTo>
                    <a:lnTo>
                      <a:pt x="719" y="7071"/>
                    </a:lnTo>
                    <a:lnTo>
                      <a:pt x="719" y="7071"/>
                    </a:lnTo>
                    <a:cubicBezTo>
                      <a:pt x="706" y="4810"/>
                      <a:pt x="541" y="2550"/>
                      <a:pt x="949" y="321"/>
                    </a:cubicBezTo>
                    <a:cubicBezTo>
                      <a:pt x="988" y="126"/>
                      <a:pt x="841" y="1"/>
                      <a:pt x="69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67" name="Google Shape;267;p19"/>
              <p:cNvSpPr/>
              <p:nvPr/>
            </p:nvSpPr>
            <p:spPr>
              <a:xfrm>
                <a:off x="6938075" y="2231038"/>
                <a:ext cx="256850" cy="217375"/>
              </a:xfrm>
              <a:custGeom>
                <a:avLst/>
                <a:gdLst/>
                <a:ahLst/>
                <a:cxnLst/>
                <a:rect l="l" t="t" r="r" b="b"/>
                <a:pathLst>
                  <a:path w="10274" h="8695" extrusionOk="0">
                    <a:moveTo>
                      <a:pt x="1220" y="0"/>
                    </a:moveTo>
                    <a:cubicBezTo>
                      <a:pt x="1106" y="0"/>
                      <a:pt x="991" y="74"/>
                      <a:pt x="975" y="221"/>
                    </a:cubicBezTo>
                    <a:cubicBezTo>
                      <a:pt x="975" y="2935"/>
                      <a:pt x="975" y="5747"/>
                      <a:pt x="59" y="8396"/>
                    </a:cubicBezTo>
                    <a:cubicBezTo>
                      <a:pt x="1" y="8572"/>
                      <a:pt x="153" y="8695"/>
                      <a:pt x="326" y="8695"/>
                    </a:cubicBezTo>
                    <a:cubicBezTo>
                      <a:pt x="346" y="8695"/>
                      <a:pt x="366" y="8693"/>
                      <a:pt x="386" y="8690"/>
                    </a:cubicBezTo>
                    <a:cubicBezTo>
                      <a:pt x="3558" y="8232"/>
                      <a:pt x="6828" y="8298"/>
                      <a:pt x="9967" y="7545"/>
                    </a:cubicBezTo>
                    <a:cubicBezTo>
                      <a:pt x="10274" y="7484"/>
                      <a:pt x="10178" y="7049"/>
                      <a:pt x="9895" y="7049"/>
                    </a:cubicBezTo>
                    <a:cubicBezTo>
                      <a:pt x="9876" y="7049"/>
                      <a:pt x="9857" y="7051"/>
                      <a:pt x="9836" y="7055"/>
                    </a:cubicBezTo>
                    <a:cubicBezTo>
                      <a:pt x="6847" y="7740"/>
                      <a:pt x="3739" y="7743"/>
                      <a:pt x="682" y="8137"/>
                    </a:cubicBezTo>
                    <a:lnTo>
                      <a:pt x="682" y="8137"/>
                    </a:lnTo>
                    <a:cubicBezTo>
                      <a:pt x="1495" y="5597"/>
                      <a:pt x="1465" y="2865"/>
                      <a:pt x="1465" y="221"/>
                    </a:cubicBezTo>
                    <a:cubicBezTo>
                      <a:pt x="1449" y="74"/>
                      <a:pt x="1335" y="0"/>
                      <a:pt x="1220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68" name="Google Shape;268;p19"/>
              <p:cNvSpPr/>
              <p:nvPr/>
            </p:nvSpPr>
            <p:spPr>
              <a:xfrm>
                <a:off x="7094050" y="2121688"/>
                <a:ext cx="151575" cy="149350"/>
              </a:xfrm>
              <a:custGeom>
                <a:avLst/>
                <a:gdLst/>
                <a:ahLst/>
                <a:cxnLst/>
                <a:rect l="l" t="t" r="r" b="b"/>
                <a:pathLst>
                  <a:path w="6063" h="5974" extrusionOk="0">
                    <a:moveTo>
                      <a:pt x="699" y="1"/>
                    </a:moveTo>
                    <a:cubicBezTo>
                      <a:pt x="581" y="1"/>
                      <a:pt x="458" y="83"/>
                      <a:pt x="425" y="246"/>
                    </a:cubicBezTo>
                    <a:cubicBezTo>
                      <a:pt x="425" y="2077"/>
                      <a:pt x="0" y="3876"/>
                      <a:pt x="197" y="5707"/>
                    </a:cubicBezTo>
                    <a:cubicBezTo>
                      <a:pt x="197" y="5853"/>
                      <a:pt x="328" y="5973"/>
                      <a:pt x="473" y="5973"/>
                    </a:cubicBezTo>
                    <a:cubicBezTo>
                      <a:pt x="489" y="5973"/>
                      <a:pt x="507" y="5972"/>
                      <a:pt x="524" y="5968"/>
                    </a:cubicBezTo>
                    <a:cubicBezTo>
                      <a:pt x="2289" y="5739"/>
                      <a:pt x="4088" y="5968"/>
                      <a:pt x="5788" y="5511"/>
                    </a:cubicBezTo>
                    <a:cubicBezTo>
                      <a:pt x="6063" y="5419"/>
                      <a:pt x="5967" y="5014"/>
                      <a:pt x="5713" y="5014"/>
                    </a:cubicBezTo>
                    <a:cubicBezTo>
                      <a:pt x="5695" y="5014"/>
                      <a:pt x="5677" y="5016"/>
                      <a:pt x="5657" y="5020"/>
                    </a:cubicBezTo>
                    <a:cubicBezTo>
                      <a:pt x="4054" y="5452"/>
                      <a:pt x="2335" y="5273"/>
                      <a:pt x="691" y="5443"/>
                    </a:cubicBezTo>
                    <a:lnTo>
                      <a:pt x="691" y="5443"/>
                    </a:lnTo>
                    <a:cubicBezTo>
                      <a:pt x="534" y="3703"/>
                      <a:pt x="949" y="1989"/>
                      <a:pt x="949" y="246"/>
                    </a:cubicBezTo>
                    <a:cubicBezTo>
                      <a:pt x="932" y="83"/>
                      <a:pt x="818" y="1"/>
                      <a:pt x="699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69" name="Google Shape;269;p19"/>
              <p:cNvSpPr/>
              <p:nvPr/>
            </p:nvSpPr>
            <p:spPr>
              <a:xfrm>
                <a:off x="7206850" y="2012738"/>
                <a:ext cx="106300" cy="121350"/>
              </a:xfrm>
              <a:custGeom>
                <a:avLst/>
                <a:gdLst/>
                <a:ahLst/>
                <a:cxnLst/>
                <a:rect l="l" t="t" r="r" b="b"/>
                <a:pathLst>
                  <a:path w="4252" h="4854" extrusionOk="0">
                    <a:moveTo>
                      <a:pt x="723" y="1"/>
                    </a:moveTo>
                    <a:cubicBezTo>
                      <a:pt x="625" y="1"/>
                      <a:pt x="537" y="58"/>
                      <a:pt x="524" y="190"/>
                    </a:cubicBezTo>
                    <a:cubicBezTo>
                      <a:pt x="295" y="1531"/>
                      <a:pt x="262" y="2937"/>
                      <a:pt x="66" y="4310"/>
                    </a:cubicBezTo>
                    <a:cubicBezTo>
                      <a:pt x="1" y="4441"/>
                      <a:pt x="99" y="4571"/>
                      <a:pt x="230" y="4604"/>
                    </a:cubicBezTo>
                    <a:cubicBezTo>
                      <a:pt x="1213" y="4759"/>
                      <a:pt x="2196" y="4853"/>
                      <a:pt x="3179" y="4853"/>
                    </a:cubicBezTo>
                    <a:cubicBezTo>
                      <a:pt x="3439" y="4853"/>
                      <a:pt x="3698" y="4847"/>
                      <a:pt x="3957" y="4833"/>
                    </a:cubicBezTo>
                    <a:cubicBezTo>
                      <a:pt x="4252" y="4800"/>
                      <a:pt x="4252" y="4375"/>
                      <a:pt x="3957" y="4343"/>
                    </a:cubicBezTo>
                    <a:cubicBezTo>
                      <a:pt x="3761" y="4348"/>
                      <a:pt x="3565" y="4351"/>
                      <a:pt x="3368" y="4351"/>
                    </a:cubicBezTo>
                    <a:cubicBezTo>
                      <a:pt x="2436" y="4351"/>
                      <a:pt x="1507" y="4289"/>
                      <a:pt x="596" y="4151"/>
                    </a:cubicBezTo>
                    <a:lnTo>
                      <a:pt x="596" y="4151"/>
                    </a:lnTo>
                    <a:cubicBezTo>
                      <a:pt x="758" y="2874"/>
                      <a:pt x="802" y="1598"/>
                      <a:pt x="1014" y="321"/>
                    </a:cubicBezTo>
                    <a:cubicBezTo>
                      <a:pt x="1034" y="126"/>
                      <a:pt x="867" y="1"/>
                      <a:pt x="72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270" name="Google Shape;270;p19"/>
            <p:cNvGrpSpPr/>
            <p:nvPr/>
          </p:nvGrpSpPr>
          <p:grpSpPr>
            <a:xfrm rot="-3615528" flipH="1">
              <a:off x="8344802" y="-201977"/>
              <a:ext cx="739185" cy="881827"/>
              <a:chOff x="5935950" y="2680963"/>
              <a:chExt cx="1911874" cy="2280812"/>
            </a:xfrm>
          </p:grpSpPr>
          <p:sp>
            <p:nvSpPr>
              <p:cNvPr id="271" name="Google Shape;271;p19"/>
              <p:cNvSpPr/>
              <p:nvPr/>
            </p:nvSpPr>
            <p:spPr>
              <a:xfrm>
                <a:off x="5935950" y="2963369"/>
                <a:ext cx="1693287" cy="1998406"/>
              </a:xfrm>
              <a:custGeom>
                <a:avLst/>
                <a:gdLst/>
                <a:ahLst/>
                <a:cxnLst/>
                <a:rect l="l" t="t" r="r" b="b"/>
                <a:pathLst>
                  <a:path w="26688" h="31497" extrusionOk="0">
                    <a:moveTo>
                      <a:pt x="26340" y="0"/>
                    </a:moveTo>
                    <a:cubicBezTo>
                      <a:pt x="26298" y="0"/>
                      <a:pt x="26253" y="15"/>
                      <a:pt x="26209" y="48"/>
                    </a:cubicBezTo>
                    <a:cubicBezTo>
                      <a:pt x="23756" y="1781"/>
                      <a:pt x="21304" y="3351"/>
                      <a:pt x="19113" y="5378"/>
                    </a:cubicBezTo>
                    <a:cubicBezTo>
                      <a:pt x="17249" y="7144"/>
                      <a:pt x="15549" y="9040"/>
                      <a:pt x="14012" y="11067"/>
                    </a:cubicBezTo>
                    <a:cubicBezTo>
                      <a:pt x="10873" y="15122"/>
                      <a:pt x="8290" y="19569"/>
                      <a:pt x="5478" y="23820"/>
                    </a:cubicBezTo>
                    <a:cubicBezTo>
                      <a:pt x="3843" y="26337"/>
                      <a:pt x="2077" y="28757"/>
                      <a:pt x="148" y="31046"/>
                    </a:cubicBezTo>
                    <a:cubicBezTo>
                      <a:pt x="0" y="31243"/>
                      <a:pt x="169" y="31497"/>
                      <a:pt x="344" y="31497"/>
                    </a:cubicBezTo>
                    <a:cubicBezTo>
                      <a:pt x="402" y="31497"/>
                      <a:pt x="460" y="31470"/>
                      <a:pt x="508" y="31406"/>
                    </a:cubicBezTo>
                    <a:lnTo>
                      <a:pt x="540" y="31406"/>
                    </a:lnTo>
                    <a:cubicBezTo>
                      <a:pt x="7178" y="23558"/>
                      <a:pt x="11265" y="13814"/>
                      <a:pt x="18655" y="6555"/>
                    </a:cubicBezTo>
                    <a:cubicBezTo>
                      <a:pt x="19734" y="5476"/>
                      <a:pt x="20879" y="4462"/>
                      <a:pt x="22121" y="3547"/>
                    </a:cubicBezTo>
                    <a:cubicBezTo>
                      <a:pt x="23527" y="2468"/>
                      <a:pt x="25031" y="1520"/>
                      <a:pt x="26470" y="506"/>
                    </a:cubicBezTo>
                    <a:cubicBezTo>
                      <a:pt x="26687" y="343"/>
                      <a:pt x="26544" y="0"/>
                      <a:pt x="2634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72" name="Google Shape;272;p19"/>
              <p:cNvSpPr/>
              <p:nvPr/>
            </p:nvSpPr>
            <p:spPr>
              <a:xfrm>
                <a:off x="6567320" y="2812744"/>
                <a:ext cx="383857" cy="1209246"/>
              </a:xfrm>
              <a:custGeom>
                <a:avLst/>
                <a:gdLst/>
                <a:ahLst/>
                <a:cxnLst/>
                <a:rect l="l" t="t" r="r" b="b"/>
                <a:pathLst>
                  <a:path w="6050" h="19059" extrusionOk="0">
                    <a:moveTo>
                      <a:pt x="5738" y="0"/>
                    </a:moveTo>
                    <a:cubicBezTo>
                      <a:pt x="5638" y="0"/>
                      <a:pt x="5538" y="50"/>
                      <a:pt x="5500" y="166"/>
                    </a:cubicBezTo>
                    <a:cubicBezTo>
                      <a:pt x="4421" y="3207"/>
                      <a:pt x="3080" y="6150"/>
                      <a:pt x="2132" y="9223"/>
                    </a:cubicBezTo>
                    <a:cubicBezTo>
                      <a:pt x="1184" y="12297"/>
                      <a:pt x="824" y="15600"/>
                      <a:pt x="39" y="18739"/>
                    </a:cubicBezTo>
                    <a:cubicBezTo>
                      <a:pt x="0" y="18934"/>
                      <a:pt x="159" y="19059"/>
                      <a:pt x="307" y="19059"/>
                    </a:cubicBezTo>
                    <a:cubicBezTo>
                      <a:pt x="408" y="19059"/>
                      <a:pt x="503" y="19001"/>
                      <a:pt x="530" y="18869"/>
                    </a:cubicBezTo>
                    <a:cubicBezTo>
                      <a:pt x="1314" y="15730"/>
                      <a:pt x="1674" y="12460"/>
                      <a:pt x="2622" y="9354"/>
                    </a:cubicBezTo>
                    <a:cubicBezTo>
                      <a:pt x="3571" y="6215"/>
                      <a:pt x="4911" y="3338"/>
                      <a:pt x="5990" y="297"/>
                    </a:cubicBezTo>
                    <a:cubicBezTo>
                      <a:pt x="6050" y="118"/>
                      <a:pt x="5893" y="0"/>
                      <a:pt x="5738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73" name="Google Shape;273;p19"/>
              <p:cNvSpPr/>
              <p:nvPr/>
            </p:nvSpPr>
            <p:spPr>
              <a:xfrm>
                <a:off x="6579248" y="3342978"/>
                <a:ext cx="1130508" cy="696527"/>
              </a:xfrm>
              <a:custGeom>
                <a:avLst/>
                <a:gdLst/>
                <a:ahLst/>
                <a:cxnLst/>
                <a:rect l="l" t="t" r="r" b="b"/>
                <a:pathLst>
                  <a:path w="17818" h="10978" extrusionOk="0">
                    <a:moveTo>
                      <a:pt x="17458" y="1"/>
                    </a:moveTo>
                    <a:cubicBezTo>
                      <a:pt x="17412" y="1"/>
                      <a:pt x="17363" y="15"/>
                      <a:pt x="17312" y="49"/>
                    </a:cubicBezTo>
                    <a:cubicBezTo>
                      <a:pt x="14467" y="1782"/>
                      <a:pt x="11165" y="2501"/>
                      <a:pt x="8189" y="4005"/>
                    </a:cubicBezTo>
                    <a:cubicBezTo>
                      <a:pt x="5116" y="5575"/>
                      <a:pt x="2565" y="8093"/>
                      <a:pt x="178" y="10545"/>
                    </a:cubicBezTo>
                    <a:cubicBezTo>
                      <a:pt x="1" y="10722"/>
                      <a:pt x="177" y="10978"/>
                      <a:pt x="371" y="10978"/>
                    </a:cubicBezTo>
                    <a:cubicBezTo>
                      <a:pt x="428" y="10978"/>
                      <a:pt x="486" y="10956"/>
                      <a:pt x="538" y="10905"/>
                    </a:cubicBezTo>
                    <a:lnTo>
                      <a:pt x="538" y="10872"/>
                    </a:lnTo>
                    <a:cubicBezTo>
                      <a:pt x="2925" y="8420"/>
                      <a:pt x="5508" y="5902"/>
                      <a:pt x="8582" y="4365"/>
                    </a:cubicBezTo>
                    <a:cubicBezTo>
                      <a:pt x="11525" y="2894"/>
                      <a:pt x="14762" y="2207"/>
                      <a:pt x="17574" y="474"/>
                    </a:cubicBezTo>
                    <a:cubicBezTo>
                      <a:pt x="17818" y="338"/>
                      <a:pt x="17680" y="1"/>
                      <a:pt x="17458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74" name="Google Shape;274;p19"/>
              <p:cNvSpPr/>
              <p:nvPr/>
            </p:nvSpPr>
            <p:spPr>
              <a:xfrm>
                <a:off x="6993436" y="2816995"/>
                <a:ext cx="283547" cy="655222"/>
              </a:xfrm>
              <a:custGeom>
                <a:avLst/>
                <a:gdLst/>
                <a:ahLst/>
                <a:cxnLst/>
                <a:rect l="l" t="t" r="r" b="b"/>
                <a:pathLst>
                  <a:path w="4469" h="10327" extrusionOk="0">
                    <a:moveTo>
                      <a:pt x="4136" y="0"/>
                    </a:moveTo>
                    <a:cubicBezTo>
                      <a:pt x="4036" y="0"/>
                      <a:pt x="3943" y="51"/>
                      <a:pt x="3917" y="164"/>
                    </a:cubicBezTo>
                    <a:cubicBezTo>
                      <a:pt x="3394" y="1799"/>
                      <a:pt x="2283" y="3205"/>
                      <a:pt x="1531" y="4742"/>
                    </a:cubicBezTo>
                    <a:cubicBezTo>
                      <a:pt x="713" y="6410"/>
                      <a:pt x="550" y="8241"/>
                      <a:pt x="59" y="10007"/>
                    </a:cubicBezTo>
                    <a:cubicBezTo>
                      <a:pt x="1" y="10201"/>
                      <a:pt x="151" y="10327"/>
                      <a:pt x="303" y="10327"/>
                    </a:cubicBezTo>
                    <a:cubicBezTo>
                      <a:pt x="406" y="10327"/>
                      <a:pt x="510" y="10269"/>
                      <a:pt x="550" y="10137"/>
                    </a:cubicBezTo>
                    <a:cubicBezTo>
                      <a:pt x="1073" y="8306"/>
                      <a:pt x="1236" y="6410"/>
                      <a:pt x="2119" y="4709"/>
                    </a:cubicBezTo>
                    <a:cubicBezTo>
                      <a:pt x="2904" y="3238"/>
                      <a:pt x="3885" y="1897"/>
                      <a:pt x="4408" y="328"/>
                    </a:cubicBezTo>
                    <a:cubicBezTo>
                      <a:pt x="4468" y="127"/>
                      <a:pt x="4294" y="0"/>
                      <a:pt x="4136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75" name="Google Shape;275;p19"/>
              <p:cNvSpPr/>
              <p:nvPr/>
            </p:nvSpPr>
            <p:spPr>
              <a:xfrm>
                <a:off x="7266452" y="3145909"/>
                <a:ext cx="507961" cy="133176"/>
              </a:xfrm>
              <a:custGeom>
                <a:avLst/>
                <a:gdLst/>
                <a:ahLst/>
                <a:cxnLst/>
                <a:rect l="l" t="t" r="r" b="b"/>
                <a:pathLst>
                  <a:path w="8006" h="2099" extrusionOk="0">
                    <a:moveTo>
                      <a:pt x="7659" y="1"/>
                    </a:moveTo>
                    <a:cubicBezTo>
                      <a:pt x="7617" y="1"/>
                      <a:pt x="7572" y="15"/>
                      <a:pt x="7527" y="49"/>
                    </a:cubicBezTo>
                    <a:cubicBezTo>
                      <a:pt x="6481" y="670"/>
                      <a:pt x="5337" y="1128"/>
                      <a:pt x="4160" y="1357"/>
                    </a:cubicBezTo>
                    <a:cubicBezTo>
                      <a:pt x="3611" y="1473"/>
                      <a:pt x="2935" y="1598"/>
                      <a:pt x="2279" y="1598"/>
                    </a:cubicBezTo>
                    <a:cubicBezTo>
                      <a:pt x="1645" y="1598"/>
                      <a:pt x="1029" y="1481"/>
                      <a:pt x="563" y="1128"/>
                    </a:cubicBezTo>
                    <a:cubicBezTo>
                      <a:pt x="504" y="1076"/>
                      <a:pt x="440" y="1054"/>
                      <a:pt x="379" y="1054"/>
                    </a:cubicBezTo>
                    <a:cubicBezTo>
                      <a:pt x="171" y="1054"/>
                      <a:pt x="0" y="1310"/>
                      <a:pt x="203" y="1487"/>
                    </a:cubicBezTo>
                    <a:cubicBezTo>
                      <a:pt x="796" y="1950"/>
                      <a:pt x="1546" y="2099"/>
                      <a:pt x="2304" y="2099"/>
                    </a:cubicBezTo>
                    <a:cubicBezTo>
                      <a:pt x="2885" y="2099"/>
                      <a:pt x="3471" y="2012"/>
                      <a:pt x="3996" y="1912"/>
                    </a:cubicBezTo>
                    <a:cubicBezTo>
                      <a:pt x="5337" y="1683"/>
                      <a:pt x="6645" y="1193"/>
                      <a:pt x="7789" y="474"/>
                    </a:cubicBezTo>
                    <a:cubicBezTo>
                      <a:pt x="8006" y="338"/>
                      <a:pt x="7863" y="1"/>
                      <a:pt x="765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76" name="Google Shape;276;p19"/>
              <p:cNvSpPr/>
              <p:nvPr/>
            </p:nvSpPr>
            <p:spPr>
              <a:xfrm>
                <a:off x="7393031" y="2738637"/>
                <a:ext cx="179937" cy="382969"/>
              </a:xfrm>
              <a:custGeom>
                <a:avLst/>
                <a:gdLst/>
                <a:ahLst/>
                <a:cxnLst/>
                <a:rect l="l" t="t" r="r" b="b"/>
                <a:pathLst>
                  <a:path w="2836" h="6036" extrusionOk="0">
                    <a:moveTo>
                      <a:pt x="2491" y="0"/>
                    </a:moveTo>
                    <a:cubicBezTo>
                      <a:pt x="2434" y="0"/>
                      <a:pt x="2376" y="27"/>
                      <a:pt x="2328" y="91"/>
                    </a:cubicBezTo>
                    <a:cubicBezTo>
                      <a:pt x="1641" y="876"/>
                      <a:pt x="1118" y="1792"/>
                      <a:pt x="759" y="2740"/>
                    </a:cubicBezTo>
                    <a:cubicBezTo>
                      <a:pt x="432" y="3721"/>
                      <a:pt x="170" y="4702"/>
                      <a:pt x="39" y="5716"/>
                    </a:cubicBezTo>
                    <a:cubicBezTo>
                      <a:pt x="0" y="5910"/>
                      <a:pt x="159" y="6036"/>
                      <a:pt x="307" y="6036"/>
                    </a:cubicBezTo>
                    <a:cubicBezTo>
                      <a:pt x="408" y="6036"/>
                      <a:pt x="503" y="5978"/>
                      <a:pt x="530" y="5846"/>
                    </a:cubicBezTo>
                    <a:cubicBezTo>
                      <a:pt x="857" y="3884"/>
                      <a:pt x="1380" y="1988"/>
                      <a:pt x="2688" y="451"/>
                    </a:cubicBezTo>
                    <a:cubicBezTo>
                      <a:pt x="2836" y="254"/>
                      <a:pt x="2667" y="0"/>
                      <a:pt x="2491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77" name="Google Shape;277;p19"/>
              <p:cNvSpPr/>
              <p:nvPr/>
            </p:nvSpPr>
            <p:spPr>
              <a:xfrm>
                <a:off x="6841542" y="2779624"/>
                <a:ext cx="147325" cy="114206"/>
              </a:xfrm>
              <a:custGeom>
                <a:avLst/>
                <a:gdLst/>
                <a:ahLst/>
                <a:cxnLst/>
                <a:rect l="l" t="t" r="r" b="b"/>
                <a:pathLst>
                  <a:path w="2322" h="1800" extrusionOk="0">
                    <a:moveTo>
                      <a:pt x="1208" y="1"/>
                    </a:moveTo>
                    <a:cubicBezTo>
                      <a:pt x="1198" y="1"/>
                      <a:pt x="1188" y="1"/>
                      <a:pt x="1178" y="1"/>
                    </a:cubicBezTo>
                    <a:cubicBezTo>
                      <a:pt x="1" y="1"/>
                      <a:pt x="33" y="1800"/>
                      <a:pt x="1178" y="1800"/>
                    </a:cubicBezTo>
                    <a:cubicBezTo>
                      <a:pt x="2280" y="1767"/>
                      <a:pt x="2322" y="1"/>
                      <a:pt x="1208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78" name="Google Shape;278;p19"/>
              <p:cNvSpPr/>
              <p:nvPr/>
            </p:nvSpPr>
            <p:spPr>
              <a:xfrm>
                <a:off x="7181813" y="2752722"/>
                <a:ext cx="147325" cy="114142"/>
              </a:xfrm>
              <a:custGeom>
                <a:avLst/>
                <a:gdLst/>
                <a:ahLst/>
                <a:cxnLst/>
                <a:rect l="l" t="t" r="r" b="b"/>
                <a:pathLst>
                  <a:path w="2322" h="1799" extrusionOk="0">
                    <a:moveTo>
                      <a:pt x="1177" y="0"/>
                    </a:moveTo>
                    <a:cubicBezTo>
                      <a:pt x="0" y="0"/>
                      <a:pt x="33" y="1799"/>
                      <a:pt x="1177" y="1799"/>
                    </a:cubicBezTo>
                    <a:cubicBezTo>
                      <a:pt x="2322" y="1799"/>
                      <a:pt x="2322" y="0"/>
                      <a:pt x="1177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79" name="Google Shape;279;p19"/>
              <p:cNvSpPr/>
              <p:nvPr/>
            </p:nvSpPr>
            <p:spPr>
              <a:xfrm>
                <a:off x="7461935" y="2680963"/>
                <a:ext cx="170357" cy="123723"/>
              </a:xfrm>
              <a:custGeom>
                <a:avLst/>
                <a:gdLst/>
                <a:ahLst/>
                <a:cxnLst/>
                <a:rect l="l" t="t" r="r" b="b"/>
                <a:pathLst>
                  <a:path w="2685" h="1950" extrusionOk="0">
                    <a:moveTo>
                      <a:pt x="1299" y="1"/>
                    </a:moveTo>
                    <a:cubicBezTo>
                      <a:pt x="601" y="1"/>
                      <a:pt x="1" y="904"/>
                      <a:pt x="653" y="1556"/>
                    </a:cubicBezTo>
                    <a:lnTo>
                      <a:pt x="784" y="1687"/>
                    </a:lnTo>
                    <a:cubicBezTo>
                      <a:pt x="976" y="1872"/>
                      <a:pt x="1189" y="1950"/>
                      <a:pt x="1392" y="1950"/>
                    </a:cubicBezTo>
                    <a:cubicBezTo>
                      <a:pt x="2089" y="1950"/>
                      <a:pt x="2685" y="1037"/>
                      <a:pt x="2027" y="379"/>
                    </a:cubicBezTo>
                    <a:lnTo>
                      <a:pt x="1929" y="281"/>
                    </a:lnTo>
                    <a:cubicBezTo>
                      <a:pt x="1731" y="83"/>
                      <a:pt x="1511" y="1"/>
                      <a:pt x="1299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80" name="Google Shape;280;p19"/>
              <p:cNvSpPr/>
              <p:nvPr/>
            </p:nvSpPr>
            <p:spPr>
              <a:xfrm>
                <a:off x="7563515" y="2908297"/>
                <a:ext cx="147389" cy="114142"/>
              </a:xfrm>
              <a:custGeom>
                <a:avLst/>
                <a:gdLst/>
                <a:ahLst/>
                <a:cxnLst/>
                <a:rect l="l" t="t" r="r" b="b"/>
                <a:pathLst>
                  <a:path w="2323" h="1799" extrusionOk="0">
                    <a:moveTo>
                      <a:pt x="1145" y="1"/>
                    </a:moveTo>
                    <a:cubicBezTo>
                      <a:pt x="1" y="1"/>
                      <a:pt x="1" y="1799"/>
                      <a:pt x="1145" y="1799"/>
                    </a:cubicBezTo>
                    <a:cubicBezTo>
                      <a:pt x="2290" y="1799"/>
                      <a:pt x="2322" y="1"/>
                      <a:pt x="1145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81" name="Google Shape;281;p19"/>
              <p:cNvSpPr/>
              <p:nvPr/>
            </p:nvSpPr>
            <p:spPr>
              <a:xfrm>
                <a:off x="7701134" y="3082524"/>
                <a:ext cx="146691" cy="112175"/>
              </a:xfrm>
              <a:custGeom>
                <a:avLst/>
                <a:gdLst/>
                <a:ahLst/>
                <a:cxnLst/>
                <a:rect l="l" t="t" r="r" b="b"/>
                <a:pathLst>
                  <a:path w="2312" h="1768" extrusionOk="0">
                    <a:moveTo>
                      <a:pt x="1198" y="1"/>
                    </a:moveTo>
                    <a:cubicBezTo>
                      <a:pt x="1187" y="1"/>
                      <a:pt x="1177" y="1"/>
                      <a:pt x="1167" y="1"/>
                    </a:cubicBezTo>
                    <a:cubicBezTo>
                      <a:pt x="0" y="1"/>
                      <a:pt x="22" y="1767"/>
                      <a:pt x="1136" y="1767"/>
                    </a:cubicBezTo>
                    <a:cubicBezTo>
                      <a:pt x="1146" y="1767"/>
                      <a:pt x="1157" y="1767"/>
                      <a:pt x="1167" y="1767"/>
                    </a:cubicBezTo>
                    <a:cubicBezTo>
                      <a:pt x="2301" y="1767"/>
                      <a:pt x="2311" y="1"/>
                      <a:pt x="1198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82" name="Google Shape;282;p19"/>
              <p:cNvSpPr/>
              <p:nvPr/>
            </p:nvSpPr>
            <p:spPr>
              <a:xfrm>
                <a:off x="7620237" y="3310746"/>
                <a:ext cx="148086" cy="112175"/>
              </a:xfrm>
              <a:custGeom>
                <a:avLst/>
                <a:gdLst/>
                <a:ahLst/>
                <a:cxnLst/>
                <a:rect l="l" t="t" r="r" b="b"/>
                <a:pathLst>
                  <a:path w="2334" h="1768" extrusionOk="0">
                    <a:moveTo>
                      <a:pt x="1197" y="1"/>
                    </a:moveTo>
                    <a:cubicBezTo>
                      <a:pt x="1187" y="1"/>
                      <a:pt x="1177" y="1"/>
                      <a:pt x="1167" y="1"/>
                    </a:cubicBezTo>
                    <a:cubicBezTo>
                      <a:pt x="0" y="1"/>
                      <a:pt x="22" y="1767"/>
                      <a:pt x="1136" y="1767"/>
                    </a:cubicBezTo>
                    <a:cubicBezTo>
                      <a:pt x="1146" y="1767"/>
                      <a:pt x="1156" y="1767"/>
                      <a:pt x="1167" y="1767"/>
                    </a:cubicBezTo>
                    <a:cubicBezTo>
                      <a:pt x="2333" y="1767"/>
                      <a:pt x="2312" y="1"/>
                      <a:pt x="1197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83" name="Google Shape;283;p19"/>
              <p:cNvSpPr/>
              <p:nvPr/>
            </p:nvSpPr>
            <p:spPr>
              <a:xfrm>
                <a:off x="7345698" y="3055559"/>
                <a:ext cx="147325" cy="112175"/>
              </a:xfrm>
              <a:custGeom>
                <a:avLst/>
                <a:gdLst/>
                <a:ahLst/>
                <a:cxnLst/>
                <a:rect l="l" t="t" r="r" b="b"/>
                <a:pathLst>
                  <a:path w="2322" h="1768" extrusionOk="0">
                    <a:moveTo>
                      <a:pt x="1176" y="1"/>
                    </a:moveTo>
                    <a:cubicBezTo>
                      <a:pt x="1166" y="1"/>
                      <a:pt x="1155" y="1"/>
                      <a:pt x="1145" y="1"/>
                    </a:cubicBezTo>
                    <a:cubicBezTo>
                      <a:pt x="11" y="1"/>
                      <a:pt x="0" y="1767"/>
                      <a:pt x="1114" y="1767"/>
                    </a:cubicBezTo>
                    <a:cubicBezTo>
                      <a:pt x="1124" y="1767"/>
                      <a:pt x="1135" y="1767"/>
                      <a:pt x="1145" y="1767"/>
                    </a:cubicBezTo>
                    <a:cubicBezTo>
                      <a:pt x="2279" y="1767"/>
                      <a:pt x="2321" y="1"/>
                      <a:pt x="1176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86509748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 2">
  <p:cSld name="Title and two columns 2">
    <p:spTree>
      <p:nvGrpSpPr>
        <p:cNvPr id="1" name="Shape 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Google Shape;285;p20"/>
          <p:cNvSpPr/>
          <p:nvPr/>
        </p:nvSpPr>
        <p:spPr>
          <a:xfrm rot="5400000">
            <a:off x="843835" y="1180730"/>
            <a:ext cx="4927796" cy="5396269"/>
          </a:xfrm>
          <a:custGeom>
            <a:avLst/>
            <a:gdLst/>
            <a:ahLst/>
            <a:cxnLst/>
            <a:rect l="l" t="t" r="r" b="b"/>
            <a:pathLst>
              <a:path w="117515" h="49263" extrusionOk="0">
                <a:moveTo>
                  <a:pt x="58211" y="47"/>
                </a:moveTo>
                <a:cubicBezTo>
                  <a:pt x="55551" y="47"/>
                  <a:pt x="52864" y="160"/>
                  <a:pt x="50220" y="315"/>
                </a:cubicBezTo>
                <a:cubicBezTo>
                  <a:pt x="43100" y="630"/>
                  <a:pt x="36043" y="1008"/>
                  <a:pt x="28923" y="1386"/>
                </a:cubicBezTo>
                <a:cubicBezTo>
                  <a:pt x="23882" y="1575"/>
                  <a:pt x="18841" y="2079"/>
                  <a:pt x="13863" y="2962"/>
                </a:cubicBezTo>
                <a:cubicBezTo>
                  <a:pt x="7625" y="4159"/>
                  <a:pt x="3719" y="8128"/>
                  <a:pt x="2206" y="14114"/>
                </a:cubicBezTo>
                <a:cubicBezTo>
                  <a:pt x="631" y="20100"/>
                  <a:pt x="316" y="26275"/>
                  <a:pt x="64" y="32450"/>
                </a:cubicBezTo>
                <a:cubicBezTo>
                  <a:pt x="1" y="34214"/>
                  <a:pt x="190" y="36105"/>
                  <a:pt x="694" y="37869"/>
                </a:cubicBezTo>
                <a:cubicBezTo>
                  <a:pt x="1639" y="41082"/>
                  <a:pt x="3340" y="43603"/>
                  <a:pt x="6617" y="44926"/>
                </a:cubicBezTo>
                <a:cubicBezTo>
                  <a:pt x="8696" y="45745"/>
                  <a:pt x="10839" y="46312"/>
                  <a:pt x="13107" y="46627"/>
                </a:cubicBezTo>
                <a:cubicBezTo>
                  <a:pt x="19597" y="47635"/>
                  <a:pt x="26150" y="47950"/>
                  <a:pt x="33270" y="48328"/>
                </a:cubicBezTo>
                <a:cubicBezTo>
                  <a:pt x="42218" y="48644"/>
                  <a:pt x="51795" y="48707"/>
                  <a:pt x="61310" y="49211"/>
                </a:cubicBezTo>
                <a:cubicBezTo>
                  <a:pt x="62325" y="49248"/>
                  <a:pt x="63345" y="49263"/>
                  <a:pt x="64368" y="49263"/>
                </a:cubicBezTo>
                <a:cubicBezTo>
                  <a:pt x="66837" y="49263"/>
                  <a:pt x="69319" y="49174"/>
                  <a:pt x="71769" y="49085"/>
                </a:cubicBezTo>
                <a:cubicBezTo>
                  <a:pt x="78511" y="48833"/>
                  <a:pt x="85253" y="48517"/>
                  <a:pt x="91995" y="48202"/>
                </a:cubicBezTo>
                <a:cubicBezTo>
                  <a:pt x="95398" y="48139"/>
                  <a:pt x="98864" y="47761"/>
                  <a:pt x="102203" y="46942"/>
                </a:cubicBezTo>
                <a:cubicBezTo>
                  <a:pt x="108315" y="45367"/>
                  <a:pt x="112852" y="41901"/>
                  <a:pt x="115309" y="35853"/>
                </a:cubicBezTo>
                <a:cubicBezTo>
                  <a:pt x="116758" y="31946"/>
                  <a:pt x="117514" y="27850"/>
                  <a:pt x="117514" y="23692"/>
                </a:cubicBezTo>
                <a:cubicBezTo>
                  <a:pt x="117451" y="20478"/>
                  <a:pt x="117073" y="17265"/>
                  <a:pt x="116380" y="14177"/>
                </a:cubicBezTo>
                <a:cubicBezTo>
                  <a:pt x="115750" y="9893"/>
                  <a:pt x="112852" y="6301"/>
                  <a:pt x="108882" y="4726"/>
                </a:cubicBezTo>
                <a:cubicBezTo>
                  <a:pt x="106110" y="3592"/>
                  <a:pt x="103211" y="2836"/>
                  <a:pt x="100250" y="2457"/>
                </a:cubicBezTo>
                <a:cubicBezTo>
                  <a:pt x="94894" y="1638"/>
                  <a:pt x="89475" y="1386"/>
                  <a:pt x="84056" y="819"/>
                </a:cubicBezTo>
                <a:cubicBezTo>
                  <a:pt x="76054" y="0"/>
                  <a:pt x="67989" y="189"/>
                  <a:pt x="59923" y="63"/>
                </a:cubicBezTo>
                <a:cubicBezTo>
                  <a:pt x="59354" y="52"/>
                  <a:pt x="58783" y="47"/>
                  <a:pt x="58211" y="47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86" name="Google Shape;286;p20"/>
          <p:cNvSpPr/>
          <p:nvPr/>
        </p:nvSpPr>
        <p:spPr>
          <a:xfrm rot="-5400000" flipH="1">
            <a:off x="6420369" y="1145296"/>
            <a:ext cx="4927796" cy="5396269"/>
          </a:xfrm>
          <a:custGeom>
            <a:avLst/>
            <a:gdLst/>
            <a:ahLst/>
            <a:cxnLst/>
            <a:rect l="l" t="t" r="r" b="b"/>
            <a:pathLst>
              <a:path w="117515" h="49263" extrusionOk="0">
                <a:moveTo>
                  <a:pt x="58211" y="47"/>
                </a:moveTo>
                <a:cubicBezTo>
                  <a:pt x="55551" y="47"/>
                  <a:pt x="52864" y="160"/>
                  <a:pt x="50220" y="315"/>
                </a:cubicBezTo>
                <a:cubicBezTo>
                  <a:pt x="43100" y="630"/>
                  <a:pt x="36043" y="1008"/>
                  <a:pt x="28923" y="1386"/>
                </a:cubicBezTo>
                <a:cubicBezTo>
                  <a:pt x="23882" y="1575"/>
                  <a:pt x="18841" y="2079"/>
                  <a:pt x="13863" y="2962"/>
                </a:cubicBezTo>
                <a:cubicBezTo>
                  <a:pt x="7625" y="4159"/>
                  <a:pt x="3719" y="8128"/>
                  <a:pt x="2206" y="14114"/>
                </a:cubicBezTo>
                <a:cubicBezTo>
                  <a:pt x="631" y="20100"/>
                  <a:pt x="316" y="26275"/>
                  <a:pt x="64" y="32450"/>
                </a:cubicBezTo>
                <a:cubicBezTo>
                  <a:pt x="1" y="34214"/>
                  <a:pt x="190" y="36105"/>
                  <a:pt x="694" y="37869"/>
                </a:cubicBezTo>
                <a:cubicBezTo>
                  <a:pt x="1639" y="41082"/>
                  <a:pt x="3340" y="43603"/>
                  <a:pt x="6617" y="44926"/>
                </a:cubicBezTo>
                <a:cubicBezTo>
                  <a:pt x="8696" y="45745"/>
                  <a:pt x="10839" y="46312"/>
                  <a:pt x="13107" y="46627"/>
                </a:cubicBezTo>
                <a:cubicBezTo>
                  <a:pt x="19597" y="47635"/>
                  <a:pt x="26150" y="47950"/>
                  <a:pt x="33270" y="48328"/>
                </a:cubicBezTo>
                <a:cubicBezTo>
                  <a:pt x="42218" y="48644"/>
                  <a:pt x="51795" y="48707"/>
                  <a:pt x="61310" y="49211"/>
                </a:cubicBezTo>
                <a:cubicBezTo>
                  <a:pt x="62325" y="49248"/>
                  <a:pt x="63345" y="49263"/>
                  <a:pt x="64368" y="49263"/>
                </a:cubicBezTo>
                <a:cubicBezTo>
                  <a:pt x="66837" y="49263"/>
                  <a:pt x="69319" y="49174"/>
                  <a:pt x="71769" y="49085"/>
                </a:cubicBezTo>
                <a:cubicBezTo>
                  <a:pt x="78511" y="48833"/>
                  <a:pt x="85253" y="48517"/>
                  <a:pt x="91995" y="48202"/>
                </a:cubicBezTo>
                <a:cubicBezTo>
                  <a:pt x="95398" y="48139"/>
                  <a:pt x="98864" y="47761"/>
                  <a:pt x="102203" y="46942"/>
                </a:cubicBezTo>
                <a:cubicBezTo>
                  <a:pt x="108315" y="45367"/>
                  <a:pt x="112852" y="41901"/>
                  <a:pt x="115309" y="35853"/>
                </a:cubicBezTo>
                <a:cubicBezTo>
                  <a:pt x="116758" y="31946"/>
                  <a:pt x="117514" y="27850"/>
                  <a:pt x="117514" y="23692"/>
                </a:cubicBezTo>
                <a:cubicBezTo>
                  <a:pt x="117451" y="20478"/>
                  <a:pt x="117073" y="17265"/>
                  <a:pt x="116380" y="14177"/>
                </a:cubicBezTo>
                <a:cubicBezTo>
                  <a:pt x="115750" y="9893"/>
                  <a:pt x="112852" y="6301"/>
                  <a:pt x="108882" y="4726"/>
                </a:cubicBezTo>
                <a:cubicBezTo>
                  <a:pt x="106110" y="3592"/>
                  <a:pt x="103211" y="2836"/>
                  <a:pt x="100250" y="2457"/>
                </a:cubicBezTo>
                <a:cubicBezTo>
                  <a:pt x="94894" y="1638"/>
                  <a:pt x="89475" y="1386"/>
                  <a:pt x="84056" y="819"/>
                </a:cubicBezTo>
                <a:cubicBezTo>
                  <a:pt x="76054" y="0"/>
                  <a:pt x="67989" y="189"/>
                  <a:pt x="59923" y="63"/>
                </a:cubicBezTo>
                <a:cubicBezTo>
                  <a:pt x="59354" y="52"/>
                  <a:pt x="58783" y="47"/>
                  <a:pt x="58211" y="47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87" name="Google Shape;287;p20"/>
          <p:cNvSpPr txBox="1">
            <a:spLocks noGrp="1"/>
          </p:cNvSpPr>
          <p:nvPr>
            <p:ph type="subTitle" idx="1"/>
          </p:nvPr>
        </p:nvSpPr>
        <p:spPr>
          <a:xfrm>
            <a:off x="950967" y="1636700"/>
            <a:ext cx="4841600" cy="4502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733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1733"/>
            </a:lvl2pPr>
            <a:lvl3pPr lvl="2" rtl="0">
              <a:spcBef>
                <a:spcPts val="2133"/>
              </a:spcBef>
              <a:spcAft>
                <a:spcPts val="0"/>
              </a:spcAft>
              <a:buNone/>
              <a:defRPr sz="1733"/>
            </a:lvl3pPr>
            <a:lvl4pPr lvl="3" rtl="0">
              <a:spcBef>
                <a:spcPts val="2133"/>
              </a:spcBef>
              <a:spcAft>
                <a:spcPts val="0"/>
              </a:spcAft>
              <a:buNone/>
              <a:defRPr sz="1733"/>
            </a:lvl4pPr>
            <a:lvl5pPr lvl="4" rtl="0">
              <a:spcBef>
                <a:spcPts val="2133"/>
              </a:spcBef>
              <a:spcAft>
                <a:spcPts val="0"/>
              </a:spcAft>
              <a:buNone/>
              <a:defRPr sz="1733"/>
            </a:lvl5pPr>
            <a:lvl6pPr lvl="5" rtl="0">
              <a:spcBef>
                <a:spcPts val="2133"/>
              </a:spcBef>
              <a:spcAft>
                <a:spcPts val="0"/>
              </a:spcAft>
              <a:buNone/>
              <a:defRPr sz="1733"/>
            </a:lvl6pPr>
            <a:lvl7pPr lvl="6" rtl="0">
              <a:spcBef>
                <a:spcPts val="2133"/>
              </a:spcBef>
              <a:spcAft>
                <a:spcPts val="0"/>
              </a:spcAft>
              <a:buNone/>
              <a:defRPr sz="1733"/>
            </a:lvl7pPr>
            <a:lvl8pPr lvl="7" rtl="0">
              <a:spcBef>
                <a:spcPts val="2133"/>
              </a:spcBef>
              <a:spcAft>
                <a:spcPts val="0"/>
              </a:spcAft>
              <a:buNone/>
              <a:defRPr sz="1733"/>
            </a:lvl8pPr>
            <a:lvl9pPr lvl="8" rtl="0">
              <a:spcBef>
                <a:spcPts val="2133"/>
              </a:spcBef>
              <a:spcAft>
                <a:spcPts val="2133"/>
              </a:spcAft>
              <a:buNone/>
              <a:defRPr sz="1733"/>
            </a:lvl9pPr>
          </a:lstStyle>
          <a:p>
            <a:endParaRPr/>
          </a:p>
        </p:txBody>
      </p:sp>
      <p:sp>
        <p:nvSpPr>
          <p:cNvPr id="288" name="Google Shape;288;p20"/>
          <p:cNvSpPr txBox="1">
            <a:spLocks noGrp="1"/>
          </p:cNvSpPr>
          <p:nvPr>
            <p:ph type="title"/>
          </p:nvPr>
        </p:nvSpPr>
        <p:spPr>
          <a:xfrm>
            <a:off x="950967" y="719333"/>
            <a:ext cx="10290000" cy="76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>
                <a:latin typeface="Nunito"/>
                <a:ea typeface="Nunito"/>
                <a:cs typeface="Nunito"/>
                <a:sym typeface="Nunit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>
                <a:latin typeface="Nunito"/>
                <a:ea typeface="Nunito"/>
                <a:cs typeface="Nunito"/>
                <a:sym typeface="Nunit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>
                <a:latin typeface="Nunito"/>
                <a:ea typeface="Nunito"/>
                <a:cs typeface="Nunito"/>
                <a:sym typeface="Nunit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>
                <a:latin typeface="Nunito"/>
                <a:ea typeface="Nunito"/>
                <a:cs typeface="Nunito"/>
                <a:sym typeface="Nunit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>
                <a:latin typeface="Nunito"/>
                <a:ea typeface="Nunito"/>
                <a:cs typeface="Nunito"/>
                <a:sym typeface="Nunit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>
                <a:latin typeface="Nunito"/>
                <a:ea typeface="Nunito"/>
                <a:cs typeface="Nunito"/>
                <a:sym typeface="Nunit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>
                <a:latin typeface="Nunito"/>
                <a:ea typeface="Nunito"/>
                <a:cs typeface="Nunito"/>
                <a:sym typeface="Nunit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  <p:grpSp>
        <p:nvGrpSpPr>
          <p:cNvPr id="289" name="Google Shape;289;p20"/>
          <p:cNvGrpSpPr/>
          <p:nvPr/>
        </p:nvGrpSpPr>
        <p:grpSpPr>
          <a:xfrm flipH="1">
            <a:off x="10762414" y="101615"/>
            <a:ext cx="2027017" cy="1019952"/>
            <a:chOff x="-368915" y="-1589"/>
            <a:chExt cx="1520263" cy="764964"/>
          </a:xfrm>
        </p:grpSpPr>
        <p:grpSp>
          <p:nvGrpSpPr>
            <p:cNvPr id="290" name="Google Shape;290;p20"/>
            <p:cNvGrpSpPr/>
            <p:nvPr/>
          </p:nvGrpSpPr>
          <p:grpSpPr>
            <a:xfrm rot="5400000">
              <a:off x="235188" y="-513209"/>
              <a:ext cx="392943" cy="1439379"/>
              <a:chOff x="1752050" y="2866875"/>
              <a:chExt cx="475775" cy="1742800"/>
            </a:xfrm>
          </p:grpSpPr>
          <p:sp>
            <p:nvSpPr>
              <p:cNvPr id="291" name="Google Shape;291;p20"/>
              <p:cNvSpPr/>
              <p:nvPr/>
            </p:nvSpPr>
            <p:spPr>
              <a:xfrm>
                <a:off x="1752050" y="2866875"/>
                <a:ext cx="475775" cy="1461625"/>
              </a:xfrm>
              <a:custGeom>
                <a:avLst/>
                <a:gdLst/>
                <a:ahLst/>
                <a:cxnLst/>
                <a:rect l="l" t="t" r="r" b="b"/>
                <a:pathLst>
                  <a:path w="19031" h="58465" extrusionOk="0">
                    <a:moveTo>
                      <a:pt x="8632" y="1"/>
                    </a:moveTo>
                    <a:cubicBezTo>
                      <a:pt x="5624" y="9483"/>
                      <a:pt x="2322" y="19325"/>
                      <a:pt x="0" y="29167"/>
                    </a:cubicBezTo>
                    <a:cubicBezTo>
                      <a:pt x="1668" y="29658"/>
                      <a:pt x="5166" y="30671"/>
                      <a:pt x="6147" y="32012"/>
                    </a:cubicBezTo>
                    <a:cubicBezTo>
                      <a:pt x="4780" y="32354"/>
                      <a:pt x="3376" y="32532"/>
                      <a:pt x="1963" y="32532"/>
                    </a:cubicBezTo>
                    <a:cubicBezTo>
                      <a:pt x="1484" y="32532"/>
                      <a:pt x="1004" y="32511"/>
                      <a:pt x="523" y="32470"/>
                    </a:cubicBezTo>
                    <a:lnTo>
                      <a:pt x="523" y="32470"/>
                    </a:lnTo>
                    <a:cubicBezTo>
                      <a:pt x="1504" y="40481"/>
                      <a:pt x="4186" y="52154"/>
                      <a:pt x="12752" y="58465"/>
                    </a:cubicBezTo>
                    <a:cubicBezTo>
                      <a:pt x="16218" y="53495"/>
                      <a:pt x="18377" y="43129"/>
                      <a:pt x="18704" y="36132"/>
                    </a:cubicBezTo>
                    <a:cubicBezTo>
                      <a:pt x="18867" y="30344"/>
                      <a:pt x="19031" y="24001"/>
                      <a:pt x="18377" y="18148"/>
                    </a:cubicBezTo>
                    <a:cubicBezTo>
                      <a:pt x="16545" y="18148"/>
                      <a:pt x="15565" y="18148"/>
                      <a:pt x="14257" y="17821"/>
                    </a:cubicBezTo>
                    <a:cubicBezTo>
                      <a:pt x="15401" y="16677"/>
                      <a:pt x="16382" y="15990"/>
                      <a:pt x="17559" y="15009"/>
                    </a:cubicBezTo>
                    <a:cubicBezTo>
                      <a:pt x="16545" y="13341"/>
                      <a:pt x="9940" y="2486"/>
                      <a:pt x="8632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92" name="Google Shape;292;p20"/>
              <p:cNvSpPr/>
              <p:nvPr/>
            </p:nvSpPr>
            <p:spPr>
              <a:xfrm>
                <a:off x="1965000" y="3076850"/>
                <a:ext cx="225925" cy="1532825"/>
              </a:xfrm>
              <a:custGeom>
                <a:avLst/>
                <a:gdLst/>
                <a:ahLst/>
                <a:cxnLst/>
                <a:rect l="l" t="t" r="r" b="b"/>
                <a:pathLst>
                  <a:path w="9037" h="61313" extrusionOk="0">
                    <a:moveTo>
                      <a:pt x="243" y="1"/>
                    </a:moveTo>
                    <a:cubicBezTo>
                      <a:pt x="116" y="1"/>
                      <a:pt x="0" y="75"/>
                      <a:pt x="16" y="234"/>
                    </a:cubicBezTo>
                    <a:cubicBezTo>
                      <a:pt x="703" y="8964"/>
                      <a:pt x="311" y="17760"/>
                      <a:pt x="1488" y="26458"/>
                    </a:cubicBezTo>
                    <a:cubicBezTo>
                      <a:pt x="2044" y="30578"/>
                      <a:pt x="2959" y="34665"/>
                      <a:pt x="3482" y="38818"/>
                    </a:cubicBezTo>
                    <a:cubicBezTo>
                      <a:pt x="3777" y="40812"/>
                      <a:pt x="3907" y="42872"/>
                      <a:pt x="3907" y="44899"/>
                    </a:cubicBezTo>
                    <a:cubicBezTo>
                      <a:pt x="3907" y="46894"/>
                      <a:pt x="3482" y="48889"/>
                      <a:pt x="3613" y="50883"/>
                    </a:cubicBezTo>
                    <a:cubicBezTo>
                      <a:pt x="3809" y="54872"/>
                      <a:pt x="5771" y="58469"/>
                      <a:pt x="8518" y="61248"/>
                    </a:cubicBezTo>
                    <a:cubicBezTo>
                      <a:pt x="8577" y="61293"/>
                      <a:pt x="8639" y="61312"/>
                      <a:pt x="8696" y="61312"/>
                    </a:cubicBezTo>
                    <a:cubicBezTo>
                      <a:pt x="8890" y="61312"/>
                      <a:pt x="9037" y="61091"/>
                      <a:pt x="8910" y="60889"/>
                    </a:cubicBezTo>
                    <a:cubicBezTo>
                      <a:pt x="6360" y="58338"/>
                      <a:pt x="4496" y="55036"/>
                      <a:pt x="4136" y="51406"/>
                    </a:cubicBezTo>
                    <a:cubicBezTo>
                      <a:pt x="3973" y="49477"/>
                      <a:pt x="4333" y="47581"/>
                      <a:pt x="4398" y="45684"/>
                    </a:cubicBezTo>
                    <a:cubicBezTo>
                      <a:pt x="4431" y="43657"/>
                      <a:pt x="4333" y="41630"/>
                      <a:pt x="4104" y="39635"/>
                    </a:cubicBezTo>
                    <a:cubicBezTo>
                      <a:pt x="3646" y="35678"/>
                      <a:pt x="2796" y="31787"/>
                      <a:pt x="2207" y="27864"/>
                    </a:cubicBezTo>
                    <a:cubicBezTo>
                      <a:pt x="1586" y="23548"/>
                      <a:pt x="1226" y="19199"/>
                      <a:pt x="1128" y="14850"/>
                    </a:cubicBezTo>
                    <a:cubicBezTo>
                      <a:pt x="965" y="9978"/>
                      <a:pt x="899" y="5106"/>
                      <a:pt x="540" y="234"/>
                    </a:cubicBezTo>
                    <a:cubicBezTo>
                      <a:pt x="523" y="83"/>
                      <a:pt x="377" y="1"/>
                      <a:pt x="24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93" name="Google Shape;293;p20"/>
              <p:cNvSpPr/>
              <p:nvPr/>
            </p:nvSpPr>
            <p:spPr>
              <a:xfrm>
                <a:off x="1905525" y="3168500"/>
                <a:ext cx="177975" cy="154550"/>
              </a:xfrm>
              <a:custGeom>
                <a:avLst/>
                <a:gdLst/>
                <a:ahLst/>
                <a:cxnLst/>
                <a:rect l="l" t="t" r="r" b="b"/>
                <a:pathLst>
                  <a:path w="7119" h="6182" extrusionOk="0">
                    <a:moveTo>
                      <a:pt x="6804" y="1"/>
                    </a:moveTo>
                    <a:cubicBezTo>
                      <a:pt x="6703" y="1"/>
                      <a:pt x="6599" y="51"/>
                      <a:pt x="6548" y="165"/>
                    </a:cubicBezTo>
                    <a:cubicBezTo>
                      <a:pt x="5867" y="2208"/>
                      <a:pt x="4159" y="3636"/>
                      <a:pt x="3119" y="5476"/>
                    </a:cubicBezTo>
                    <a:lnTo>
                      <a:pt x="3119" y="5476"/>
                    </a:lnTo>
                    <a:cubicBezTo>
                      <a:pt x="2550" y="3918"/>
                      <a:pt x="1473" y="2639"/>
                      <a:pt x="564" y="1276"/>
                    </a:cubicBezTo>
                    <a:cubicBezTo>
                      <a:pt x="516" y="1200"/>
                      <a:pt x="443" y="1168"/>
                      <a:pt x="369" y="1168"/>
                    </a:cubicBezTo>
                    <a:cubicBezTo>
                      <a:pt x="189" y="1168"/>
                      <a:pt x="0" y="1353"/>
                      <a:pt x="139" y="1538"/>
                    </a:cubicBezTo>
                    <a:lnTo>
                      <a:pt x="107" y="1538"/>
                    </a:lnTo>
                    <a:cubicBezTo>
                      <a:pt x="1055" y="2977"/>
                      <a:pt x="2232" y="4317"/>
                      <a:pt x="2755" y="5985"/>
                    </a:cubicBezTo>
                    <a:cubicBezTo>
                      <a:pt x="2755" y="6083"/>
                      <a:pt x="2886" y="6148"/>
                      <a:pt x="2984" y="6181"/>
                    </a:cubicBezTo>
                    <a:lnTo>
                      <a:pt x="3147" y="6181"/>
                    </a:lnTo>
                    <a:cubicBezTo>
                      <a:pt x="3246" y="6181"/>
                      <a:pt x="3344" y="6116"/>
                      <a:pt x="3376" y="6050"/>
                    </a:cubicBezTo>
                    <a:cubicBezTo>
                      <a:pt x="4390" y="3990"/>
                      <a:pt x="6286" y="2486"/>
                      <a:pt x="7039" y="328"/>
                    </a:cubicBezTo>
                    <a:cubicBezTo>
                      <a:pt x="7119" y="127"/>
                      <a:pt x="6965" y="1"/>
                      <a:pt x="680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94" name="Google Shape;294;p20"/>
              <p:cNvSpPr/>
              <p:nvPr/>
            </p:nvSpPr>
            <p:spPr>
              <a:xfrm>
                <a:off x="1877300" y="3314425"/>
                <a:ext cx="210300" cy="153925"/>
              </a:xfrm>
              <a:custGeom>
                <a:avLst/>
                <a:gdLst/>
                <a:ahLst/>
                <a:cxnLst/>
                <a:rect l="l" t="t" r="r" b="b"/>
                <a:pathLst>
                  <a:path w="8412" h="6157" extrusionOk="0">
                    <a:moveTo>
                      <a:pt x="322" y="1"/>
                    </a:moveTo>
                    <a:cubicBezTo>
                      <a:pt x="161" y="1"/>
                      <a:pt x="1" y="173"/>
                      <a:pt x="91" y="377"/>
                    </a:cubicBezTo>
                    <a:cubicBezTo>
                      <a:pt x="1268" y="2404"/>
                      <a:pt x="2936" y="4072"/>
                      <a:pt x="4211" y="6034"/>
                    </a:cubicBezTo>
                    <a:cubicBezTo>
                      <a:pt x="4276" y="6115"/>
                      <a:pt x="4366" y="6156"/>
                      <a:pt x="4452" y="6156"/>
                    </a:cubicBezTo>
                    <a:cubicBezTo>
                      <a:pt x="4538" y="6156"/>
                      <a:pt x="4620" y="6115"/>
                      <a:pt x="4669" y="6034"/>
                    </a:cubicBezTo>
                    <a:cubicBezTo>
                      <a:pt x="5813" y="4399"/>
                      <a:pt x="7383" y="3025"/>
                      <a:pt x="8298" y="1194"/>
                    </a:cubicBezTo>
                    <a:cubicBezTo>
                      <a:pt x="8411" y="991"/>
                      <a:pt x="8228" y="804"/>
                      <a:pt x="8061" y="804"/>
                    </a:cubicBezTo>
                    <a:cubicBezTo>
                      <a:pt x="7986" y="804"/>
                      <a:pt x="7914" y="841"/>
                      <a:pt x="7873" y="933"/>
                    </a:cubicBezTo>
                    <a:cubicBezTo>
                      <a:pt x="7018" y="2643"/>
                      <a:pt x="5592" y="3954"/>
                      <a:pt x="4448" y="5453"/>
                    </a:cubicBezTo>
                    <a:lnTo>
                      <a:pt x="4448" y="5453"/>
                    </a:lnTo>
                    <a:cubicBezTo>
                      <a:pt x="3181" y="3653"/>
                      <a:pt x="1659" y="2030"/>
                      <a:pt x="516" y="115"/>
                    </a:cubicBezTo>
                    <a:cubicBezTo>
                      <a:pt x="466" y="35"/>
                      <a:pt x="394" y="1"/>
                      <a:pt x="32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95" name="Google Shape;295;p20"/>
              <p:cNvSpPr/>
              <p:nvPr/>
            </p:nvSpPr>
            <p:spPr>
              <a:xfrm>
                <a:off x="1843250" y="3443225"/>
                <a:ext cx="294200" cy="204375"/>
              </a:xfrm>
              <a:custGeom>
                <a:avLst/>
                <a:gdLst/>
                <a:ahLst/>
                <a:cxnLst/>
                <a:rect l="l" t="t" r="r" b="b"/>
                <a:pathLst>
                  <a:path w="11768" h="8175" extrusionOk="0">
                    <a:moveTo>
                      <a:pt x="11417" y="0"/>
                    </a:moveTo>
                    <a:cubicBezTo>
                      <a:pt x="11342" y="0"/>
                      <a:pt x="11270" y="38"/>
                      <a:pt x="11230" y="129"/>
                    </a:cubicBezTo>
                    <a:cubicBezTo>
                      <a:pt x="10001" y="2840"/>
                      <a:pt x="8042" y="5034"/>
                      <a:pt x="6438" y="7503"/>
                    </a:cubicBezTo>
                    <a:lnTo>
                      <a:pt x="6438" y="7503"/>
                    </a:lnTo>
                    <a:cubicBezTo>
                      <a:pt x="4513" y="5600"/>
                      <a:pt x="2450" y="3808"/>
                      <a:pt x="538" y="1895"/>
                    </a:cubicBezTo>
                    <a:cubicBezTo>
                      <a:pt x="486" y="1844"/>
                      <a:pt x="428" y="1822"/>
                      <a:pt x="371" y="1822"/>
                    </a:cubicBezTo>
                    <a:cubicBezTo>
                      <a:pt x="176" y="1822"/>
                      <a:pt x="1" y="2078"/>
                      <a:pt x="178" y="2255"/>
                    </a:cubicBezTo>
                    <a:cubicBezTo>
                      <a:pt x="2172" y="4249"/>
                      <a:pt x="4298" y="6113"/>
                      <a:pt x="6292" y="8108"/>
                    </a:cubicBezTo>
                    <a:cubicBezTo>
                      <a:pt x="6350" y="8151"/>
                      <a:pt x="6419" y="8175"/>
                      <a:pt x="6487" y="8175"/>
                    </a:cubicBezTo>
                    <a:cubicBezTo>
                      <a:pt x="6576" y="8175"/>
                      <a:pt x="6662" y="8135"/>
                      <a:pt x="6718" y="8042"/>
                    </a:cubicBezTo>
                    <a:cubicBezTo>
                      <a:pt x="8352" y="5459"/>
                      <a:pt x="10412" y="3203"/>
                      <a:pt x="11655" y="391"/>
                    </a:cubicBezTo>
                    <a:cubicBezTo>
                      <a:pt x="11768" y="188"/>
                      <a:pt x="11585" y="0"/>
                      <a:pt x="1141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96" name="Google Shape;296;p20"/>
              <p:cNvSpPr/>
              <p:nvPr/>
            </p:nvSpPr>
            <p:spPr>
              <a:xfrm>
                <a:off x="1863700" y="3664300"/>
                <a:ext cx="294775" cy="191725"/>
              </a:xfrm>
              <a:custGeom>
                <a:avLst/>
                <a:gdLst/>
                <a:ahLst/>
                <a:cxnLst/>
                <a:rect l="l" t="t" r="r" b="b"/>
                <a:pathLst>
                  <a:path w="11791" h="7669" extrusionOk="0">
                    <a:moveTo>
                      <a:pt x="11436" y="0"/>
                    </a:moveTo>
                    <a:cubicBezTo>
                      <a:pt x="11358" y="0"/>
                      <a:pt x="11280" y="34"/>
                      <a:pt x="11229" y="115"/>
                    </a:cubicBezTo>
                    <a:cubicBezTo>
                      <a:pt x="9743" y="2424"/>
                      <a:pt x="8073" y="4610"/>
                      <a:pt x="6722" y="7030"/>
                    </a:cubicBezTo>
                    <a:lnTo>
                      <a:pt x="6722" y="7030"/>
                    </a:lnTo>
                    <a:cubicBezTo>
                      <a:pt x="4518" y="5560"/>
                      <a:pt x="2466" y="3880"/>
                      <a:pt x="537" y="2077"/>
                    </a:cubicBezTo>
                    <a:cubicBezTo>
                      <a:pt x="485" y="2025"/>
                      <a:pt x="427" y="2003"/>
                      <a:pt x="370" y="2003"/>
                    </a:cubicBezTo>
                    <a:cubicBezTo>
                      <a:pt x="176" y="2003"/>
                      <a:pt x="0" y="2259"/>
                      <a:pt x="177" y="2436"/>
                    </a:cubicBezTo>
                    <a:cubicBezTo>
                      <a:pt x="2205" y="4333"/>
                      <a:pt x="4363" y="6066"/>
                      <a:pt x="6684" y="7635"/>
                    </a:cubicBezTo>
                    <a:cubicBezTo>
                      <a:pt x="6728" y="7657"/>
                      <a:pt x="6771" y="7668"/>
                      <a:pt x="6814" y="7668"/>
                    </a:cubicBezTo>
                    <a:cubicBezTo>
                      <a:pt x="6899" y="7668"/>
                      <a:pt x="6979" y="7625"/>
                      <a:pt x="7044" y="7537"/>
                    </a:cubicBezTo>
                    <a:cubicBezTo>
                      <a:pt x="8385" y="5020"/>
                      <a:pt x="10118" y="2763"/>
                      <a:pt x="11654" y="377"/>
                    </a:cubicBezTo>
                    <a:cubicBezTo>
                      <a:pt x="11790" y="173"/>
                      <a:pt x="11613" y="0"/>
                      <a:pt x="1143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97" name="Google Shape;297;p20"/>
              <p:cNvSpPr/>
              <p:nvPr/>
            </p:nvSpPr>
            <p:spPr>
              <a:xfrm>
                <a:off x="1854875" y="3855800"/>
                <a:ext cx="302475" cy="171125"/>
              </a:xfrm>
              <a:custGeom>
                <a:avLst/>
                <a:gdLst/>
                <a:ahLst/>
                <a:cxnLst/>
                <a:rect l="l" t="t" r="r" b="b"/>
                <a:pathLst>
                  <a:path w="12099" h="6845" extrusionOk="0">
                    <a:moveTo>
                      <a:pt x="379" y="0"/>
                    </a:moveTo>
                    <a:cubicBezTo>
                      <a:pt x="171" y="0"/>
                      <a:pt x="1" y="256"/>
                      <a:pt x="203" y="433"/>
                    </a:cubicBezTo>
                    <a:cubicBezTo>
                      <a:pt x="2656" y="2722"/>
                      <a:pt x="5272" y="4847"/>
                      <a:pt x="8018" y="6809"/>
                    </a:cubicBezTo>
                    <a:cubicBezTo>
                      <a:pt x="8056" y="6834"/>
                      <a:pt x="8098" y="6845"/>
                      <a:pt x="8141" y="6845"/>
                    </a:cubicBezTo>
                    <a:cubicBezTo>
                      <a:pt x="8211" y="6845"/>
                      <a:pt x="8285" y="6817"/>
                      <a:pt x="8345" y="6777"/>
                    </a:cubicBezTo>
                    <a:cubicBezTo>
                      <a:pt x="9784" y="4946"/>
                      <a:pt x="11288" y="3049"/>
                      <a:pt x="12040" y="826"/>
                    </a:cubicBezTo>
                    <a:cubicBezTo>
                      <a:pt x="12099" y="631"/>
                      <a:pt x="11948" y="505"/>
                      <a:pt x="11796" y="505"/>
                    </a:cubicBezTo>
                    <a:cubicBezTo>
                      <a:pt x="11693" y="505"/>
                      <a:pt x="11589" y="563"/>
                      <a:pt x="11550" y="695"/>
                    </a:cubicBezTo>
                    <a:cubicBezTo>
                      <a:pt x="10854" y="2750"/>
                      <a:pt x="9456" y="4530"/>
                      <a:pt x="8122" y="6241"/>
                    </a:cubicBezTo>
                    <a:lnTo>
                      <a:pt x="8122" y="6241"/>
                    </a:lnTo>
                    <a:cubicBezTo>
                      <a:pt x="5466" y="4373"/>
                      <a:pt x="2936" y="2286"/>
                      <a:pt x="563" y="74"/>
                    </a:cubicBezTo>
                    <a:cubicBezTo>
                      <a:pt x="504" y="22"/>
                      <a:pt x="440" y="0"/>
                      <a:pt x="37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98" name="Google Shape;298;p20"/>
              <p:cNvSpPr/>
              <p:nvPr/>
            </p:nvSpPr>
            <p:spPr>
              <a:xfrm>
                <a:off x="1922275" y="4039125"/>
                <a:ext cx="239700" cy="137325"/>
              </a:xfrm>
              <a:custGeom>
                <a:avLst/>
                <a:gdLst/>
                <a:ahLst/>
                <a:cxnLst/>
                <a:rect l="l" t="t" r="r" b="b"/>
                <a:pathLst>
                  <a:path w="9588" h="5493" extrusionOk="0">
                    <a:moveTo>
                      <a:pt x="9240" y="0"/>
                    </a:moveTo>
                    <a:cubicBezTo>
                      <a:pt x="9164" y="0"/>
                      <a:pt x="9091" y="38"/>
                      <a:pt x="9050" y="130"/>
                    </a:cubicBezTo>
                    <a:cubicBezTo>
                      <a:pt x="8204" y="1791"/>
                      <a:pt x="7028" y="3301"/>
                      <a:pt x="6039" y="4921"/>
                    </a:cubicBezTo>
                    <a:lnTo>
                      <a:pt x="6039" y="4921"/>
                    </a:lnTo>
                    <a:cubicBezTo>
                      <a:pt x="3920" y="3669"/>
                      <a:pt x="2385" y="1686"/>
                      <a:pt x="450" y="196"/>
                    </a:cubicBezTo>
                    <a:cubicBezTo>
                      <a:pt x="403" y="161"/>
                      <a:pt x="358" y="145"/>
                      <a:pt x="315" y="145"/>
                    </a:cubicBezTo>
                    <a:cubicBezTo>
                      <a:pt x="121" y="145"/>
                      <a:pt x="1" y="466"/>
                      <a:pt x="189" y="653"/>
                    </a:cubicBezTo>
                    <a:cubicBezTo>
                      <a:pt x="2216" y="2158"/>
                      <a:pt x="3753" y="4250"/>
                      <a:pt x="6009" y="5460"/>
                    </a:cubicBezTo>
                    <a:cubicBezTo>
                      <a:pt x="6042" y="5482"/>
                      <a:pt x="6082" y="5493"/>
                      <a:pt x="6123" y="5493"/>
                    </a:cubicBezTo>
                    <a:cubicBezTo>
                      <a:pt x="6205" y="5493"/>
                      <a:pt x="6292" y="5449"/>
                      <a:pt x="6336" y="5362"/>
                    </a:cubicBezTo>
                    <a:cubicBezTo>
                      <a:pt x="7350" y="3694"/>
                      <a:pt x="8592" y="2125"/>
                      <a:pt x="9475" y="359"/>
                    </a:cubicBezTo>
                    <a:cubicBezTo>
                      <a:pt x="9587" y="180"/>
                      <a:pt x="9407" y="0"/>
                      <a:pt x="924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sp>
          <p:nvSpPr>
            <p:cNvPr id="299" name="Google Shape;299;p20"/>
            <p:cNvSpPr/>
            <p:nvPr/>
          </p:nvSpPr>
          <p:spPr>
            <a:xfrm rot="5974352">
              <a:off x="159691" y="-227710"/>
              <a:ext cx="317208" cy="1340333"/>
            </a:xfrm>
            <a:custGeom>
              <a:avLst/>
              <a:gdLst/>
              <a:ahLst/>
              <a:cxnLst/>
              <a:rect l="l" t="t" r="r" b="b"/>
              <a:pathLst>
                <a:path w="12688" h="53612" extrusionOk="0">
                  <a:moveTo>
                    <a:pt x="2559" y="0"/>
                  </a:moveTo>
                  <a:cubicBezTo>
                    <a:pt x="2453" y="0"/>
                    <a:pt x="2341" y="19"/>
                    <a:pt x="2224" y="59"/>
                  </a:cubicBezTo>
                  <a:cubicBezTo>
                    <a:pt x="197" y="778"/>
                    <a:pt x="3695" y="4636"/>
                    <a:pt x="4219" y="5388"/>
                  </a:cubicBezTo>
                  <a:cubicBezTo>
                    <a:pt x="4219" y="5421"/>
                    <a:pt x="4251" y="5454"/>
                    <a:pt x="4284" y="5454"/>
                  </a:cubicBezTo>
                  <a:cubicBezTo>
                    <a:pt x="4447" y="6010"/>
                    <a:pt x="4644" y="6598"/>
                    <a:pt x="4807" y="7154"/>
                  </a:cubicBezTo>
                  <a:cubicBezTo>
                    <a:pt x="3950" y="7059"/>
                    <a:pt x="2894" y="6753"/>
                    <a:pt x="1928" y="6753"/>
                  </a:cubicBezTo>
                  <a:cubicBezTo>
                    <a:pt x="1236" y="6753"/>
                    <a:pt x="590" y="6910"/>
                    <a:pt x="99" y="7416"/>
                  </a:cubicBezTo>
                  <a:cubicBezTo>
                    <a:pt x="0" y="7547"/>
                    <a:pt x="0" y="7841"/>
                    <a:pt x="229" y="7841"/>
                  </a:cubicBezTo>
                  <a:cubicBezTo>
                    <a:pt x="665" y="7903"/>
                    <a:pt x="1098" y="7927"/>
                    <a:pt x="1530" y="7927"/>
                  </a:cubicBezTo>
                  <a:cubicBezTo>
                    <a:pt x="2687" y="7927"/>
                    <a:pt x="3837" y="7758"/>
                    <a:pt x="5003" y="7710"/>
                  </a:cubicBezTo>
                  <a:cubicBezTo>
                    <a:pt x="5330" y="8789"/>
                    <a:pt x="5657" y="9901"/>
                    <a:pt x="5952" y="11013"/>
                  </a:cubicBezTo>
                  <a:cubicBezTo>
                    <a:pt x="4971" y="10588"/>
                    <a:pt x="3924" y="10359"/>
                    <a:pt x="2878" y="10326"/>
                  </a:cubicBezTo>
                  <a:cubicBezTo>
                    <a:pt x="2420" y="10326"/>
                    <a:pt x="1276" y="10326"/>
                    <a:pt x="1276" y="11013"/>
                  </a:cubicBezTo>
                  <a:cubicBezTo>
                    <a:pt x="1276" y="11739"/>
                    <a:pt x="2207" y="11916"/>
                    <a:pt x="3262" y="11916"/>
                  </a:cubicBezTo>
                  <a:cubicBezTo>
                    <a:pt x="4265" y="11916"/>
                    <a:pt x="5379" y="11756"/>
                    <a:pt x="5911" y="11756"/>
                  </a:cubicBezTo>
                  <a:cubicBezTo>
                    <a:pt x="5978" y="11756"/>
                    <a:pt x="6035" y="11759"/>
                    <a:pt x="6082" y="11765"/>
                  </a:cubicBezTo>
                  <a:lnTo>
                    <a:pt x="6148" y="11765"/>
                  </a:lnTo>
                  <a:cubicBezTo>
                    <a:pt x="6540" y="13301"/>
                    <a:pt x="6867" y="14838"/>
                    <a:pt x="7161" y="16375"/>
                  </a:cubicBezTo>
                  <a:cubicBezTo>
                    <a:pt x="5965" y="16113"/>
                    <a:pt x="4899" y="15668"/>
                    <a:pt x="3662" y="15668"/>
                  </a:cubicBezTo>
                  <a:cubicBezTo>
                    <a:pt x="3512" y="15668"/>
                    <a:pt x="3360" y="15674"/>
                    <a:pt x="3205" y="15688"/>
                  </a:cubicBezTo>
                  <a:cubicBezTo>
                    <a:pt x="2682" y="15721"/>
                    <a:pt x="1537" y="15754"/>
                    <a:pt x="1472" y="16506"/>
                  </a:cubicBezTo>
                  <a:cubicBezTo>
                    <a:pt x="1406" y="17225"/>
                    <a:pt x="3107" y="17454"/>
                    <a:pt x="3565" y="17520"/>
                  </a:cubicBezTo>
                  <a:cubicBezTo>
                    <a:pt x="4099" y="17579"/>
                    <a:pt x="4681" y="17632"/>
                    <a:pt x="5267" y="17632"/>
                  </a:cubicBezTo>
                  <a:cubicBezTo>
                    <a:pt x="5971" y="17632"/>
                    <a:pt x="6682" y="17555"/>
                    <a:pt x="7325" y="17323"/>
                  </a:cubicBezTo>
                  <a:cubicBezTo>
                    <a:pt x="7554" y="18664"/>
                    <a:pt x="7717" y="20037"/>
                    <a:pt x="7913" y="21378"/>
                  </a:cubicBezTo>
                  <a:cubicBezTo>
                    <a:pt x="6775" y="20991"/>
                    <a:pt x="5541" y="20350"/>
                    <a:pt x="4345" y="20350"/>
                  </a:cubicBezTo>
                  <a:cubicBezTo>
                    <a:pt x="3823" y="20350"/>
                    <a:pt x="3309" y="20472"/>
                    <a:pt x="2812" y="20789"/>
                  </a:cubicBezTo>
                  <a:cubicBezTo>
                    <a:pt x="2649" y="20887"/>
                    <a:pt x="2649" y="21116"/>
                    <a:pt x="2812" y="21214"/>
                  </a:cubicBezTo>
                  <a:cubicBezTo>
                    <a:pt x="3970" y="21885"/>
                    <a:pt x="5411" y="22101"/>
                    <a:pt x="6766" y="22101"/>
                  </a:cubicBezTo>
                  <a:cubicBezTo>
                    <a:pt x="6866" y="22101"/>
                    <a:pt x="6965" y="22100"/>
                    <a:pt x="7063" y="22097"/>
                  </a:cubicBezTo>
                  <a:lnTo>
                    <a:pt x="7129" y="22097"/>
                  </a:lnTo>
                  <a:cubicBezTo>
                    <a:pt x="7145" y="22114"/>
                    <a:pt x="7161" y="22122"/>
                    <a:pt x="7178" y="22122"/>
                  </a:cubicBezTo>
                  <a:cubicBezTo>
                    <a:pt x="7194" y="22122"/>
                    <a:pt x="7210" y="22114"/>
                    <a:pt x="7227" y="22097"/>
                  </a:cubicBezTo>
                  <a:cubicBezTo>
                    <a:pt x="7488" y="22097"/>
                    <a:pt x="7717" y="22097"/>
                    <a:pt x="7979" y="22065"/>
                  </a:cubicBezTo>
                  <a:cubicBezTo>
                    <a:pt x="8208" y="24452"/>
                    <a:pt x="8306" y="26839"/>
                    <a:pt x="8240" y="29225"/>
                  </a:cubicBezTo>
                  <a:cubicBezTo>
                    <a:pt x="8142" y="33215"/>
                    <a:pt x="7685" y="37237"/>
                    <a:pt x="7358" y="41226"/>
                  </a:cubicBezTo>
                  <a:cubicBezTo>
                    <a:pt x="7031" y="45378"/>
                    <a:pt x="5298" y="49269"/>
                    <a:pt x="4349" y="53291"/>
                  </a:cubicBezTo>
                  <a:cubicBezTo>
                    <a:pt x="4310" y="53486"/>
                    <a:pt x="4469" y="53612"/>
                    <a:pt x="4624" y="53612"/>
                  </a:cubicBezTo>
                  <a:cubicBezTo>
                    <a:pt x="4729" y="53612"/>
                    <a:pt x="4833" y="53554"/>
                    <a:pt x="4872" y="53422"/>
                  </a:cubicBezTo>
                  <a:cubicBezTo>
                    <a:pt x="5755" y="49596"/>
                    <a:pt x="7227" y="45934"/>
                    <a:pt x="7783" y="42043"/>
                  </a:cubicBezTo>
                  <a:cubicBezTo>
                    <a:pt x="8371" y="37825"/>
                    <a:pt x="8600" y="33444"/>
                    <a:pt x="8764" y="29225"/>
                  </a:cubicBezTo>
                  <a:cubicBezTo>
                    <a:pt x="8796" y="27885"/>
                    <a:pt x="8796" y="26544"/>
                    <a:pt x="8764" y="25236"/>
                  </a:cubicBezTo>
                  <a:cubicBezTo>
                    <a:pt x="8829" y="25236"/>
                    <a:pt x="8894" y="25171"/>
                    <a:pt x="8927" y="25106"/>
                  </a:cubicBezTo>
                  <a:lnTo>
                    <a:pt x="8927" y="25073"/>
                  </a:lnTo>
                  <a:cubicBezTo>
                    <a:pt x="9777" y="24517"/>
                    <a:pt x="10431" y="23667"/>
                    <a:pt x="11216" y="23046"/>
                  </a:cubicBezTo>
                  <a:cubicBezTo>
                    <a:pt x="11870" y="22490"/>
                    <a:pt x="12687" y="21770"/>
                    <a:pt x="12687" y="20855"/>
                  </a:cubicBezTo>
                  <a:cubicBezTo>
                    <a:pt x="12687" y="20724"/>
                    <a:pt x="12589" y="20626"/>
                    <a:pt x="12458" y="20626"/>
                  </a:cubicBezTo>
                  <a:cubicBezTo>
                    <a:pt x="12295" y="20588"/>
                    <a:pt x="12138" y="20570"/>
                    <a:pt x="11987" y="20570"/>
                  </a:cubicBezTo>
                  <a:cubicBezTo>
                    <a:pt x="10314" y="20570"/>
                    <a:pt x="9325" y="22754"/>
                    <a:pt x="8665" y="24223"/>
                  </a:cubicBezTo>
                  <a:cubicBezTo>
                    <a:pt x="8567" y="22784"/>
                    <a:pt x="8437" y="21313"/>
                    <a:pt x="8240" y="19874"/>
                  </a:cubicBezTo>
                  <a:cubicBezTo>
                    <a:pt x="8306" y="19874"/>
                    <a:pt x="8371" y="19841"/>
                    <a:pt x="8404" y="19808"/>
                  </a:cubicBezTo>
                  <a:cubicBezTo>
                    <a:pt x="9352" y="18729"/>
                    <a:pt x="10791" y="17389"/>
                    <a:pt x="10824" y="15852"/>
                  </a:cubicBezTo>
                  <a:cubicBezTo>
                    <a:pt x="10824" y="15721"/>
                    <a:pt x="10725" y="15590"/>
                    <a:pt x="10562" y="15590"/>
                  </a:cubicBezTo>
                  <a:cubicBezTo>
                    <a:pt x="9123" y="15688"/>
                    <a:pt x="8469" y="17291"/>
                    <a:pt x="8077" y="18631"/>
                  </a:cubicBezTo>
                  <a:cubicBezTo>
                    <a:pt x="7848" y="17323"/>
                    <a:pt x="7619" y="16015"/>
                    <a:pt x="7325" y="14707"/>
                  </a:cubicBezTo>
                  <a:lnTo>
                    <a:pt x="7325" y="14707"/>
                  </a:lnTo>
                  <a:cubicBezTo>
                    <a:pt x="7351" y="14716"/>
                    <a:pt x="7377" y="14720"/>
                    <a:pt x="7403" y="14720"/>
                  </a:cubicBezTo>
                  <a:cubicBezTo>
                    <a:pt x="7473" y="14720"/>
                    <a:pt x="7539" y="14690"/>
                    <a:pt x="7586" y="14642"/>
                  </a:cubicBezTo>
                  <a:cubicBezTo>
                    <a:pt x="7979" y="14217"/>
                    <a:pt x="11510" y="9737"/>
                    <a:pt x="9712" y="9443"/>
                  </a:cubicBezTo>
                  <a:cubicBezTo>
                    <a:pt x="9683" y="9438"/>
                    <a:pt x="9653" y="9436"/>
                    <a:pt x="9625" y="9436"/>
                  </a:cubicBezTo>
                  <a:cubicBezTo>
                    <a:pt x="9045" y="9436"/>
                    <a:pt x="8588" y="10344"/>
                    <a:pt x="8338" y="10718"/>
                  </a:cubicBezTo>
                  <a:cubicBezTo>
                    <a:pt x="7815" y="11667"/>
                    <a:pt x="7390" y="12680"/>
                    <a:pt x="7129" y="13759"/>
                  </a:cubicBezTo>
                  <a:cubicBezTo>
                    <a:pt x="6834" y="12451"/>
                    <a:pt x="6507" y="11143"/>
                    <a:pt x="6115" y="9868"/>
                  </a:cubicBezTo>
                  <a:cubicBezTo>
                    <a:pt x="6867" y="9018"/>
                    <a:pt x="7227" y="7808"/>
                    <a:pt x="7750" y="6827"/>
                  </a:cubicBezTo>
                  <a:cubicBezTo>
                    <a:pt x="8208" y="6010"/>
                    <a:pt x="8731" y="4996"/>
                    <a:pt x="8502" y="4015"/>
                  </a:cubicBezTo>
                  <a:cubicBezTo>
                    <a:pt x="8455" y="3921"/>
                    <a:pt x="8358" y="3845"/>
                    <a:pt x="8246" y="3845"/>
                  </a:cubicBezTo>
                  <a:cubicBezTo>
                    <a:pt x="8202" y="3845"/>
                    <a:pt x="8156" y="3857"/>
                    <a:pt x="8110" y="3884"/>
                  </a:cubicBezTo>
                  <a:cubicBezTo>
                    <a:pt x="6638" y="4538"/>
                    <a:pt x="5788" y="6566"/>
                    <a:pt x="5690" y="8266"/>
                  </a:cubicBezTo>
                  <a:cubicBezTo>
                    <a:pt x="5363" y="7187"/>
                    <a:pt x="5036" y="6141"/>
                    <a:pt x="4676" y="5062"/>
                  </a:cubicBezTo>
                  <a:lnTo>
                    <a:pt x="4676" y="5029"/>
                  </a:lnTo>
                  <a:cubicBezTo>
                    <a:pt x="4584" y="4019"/>
                    <a:pt x="4120" y="0"/>
                    <a:pt x="255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300" name="Google Shape;300;p20"/>
            <p:cNvGrpSpPr/>
            <p:nvPr/>
          </p:nvGrpSpPr>
          <p:grpSpPr>
            <a:xfrm rot="3855143">
              <a:off x="-148717" y="141935"/>
              <a:ext cx="618789" cy="477916"/>
              <a:chOff x="5467375" y="2021125"/>
              <a:chExt cx="618800" cy="477925"/>
            </a:xfrm>
          </p:grpSpPr>
          <p:sp>
            <p:nvSpPr>
              <p:cNvPr id="301" name="Google Shape;301;p20"/>
              <p:cNvSpPr/>
              <p:nvPr/>
            </p:nvSpPr>
            <p:spPr>
              <a:xfrm>
                <a:off x="5467375" y="2021125"/>
                <a:ext cx="618800" cy="466075"/>
              </a:xfrm>
              <a:custGeom>
                <a:avLst/>
                <a:gdLst/>
                <a:ahLst/>
                <a:cxnLst/>
                <a:rect l="l" t="t" r="r" b="b"/>
                <a:pathLst>
                  <a:path w="24752" h="18643" extrusionOk="0">
                    <a:moveTo>
                      <a:pt x="14240" y="1"/>
                    </a:moveTo>
                    <a:cubicBezTo>
                      <a:pt x="11170" y="1"/>
                      <a:pt x="9340" y="7681"/>
                      <a:pt x="8339" y="9683"/>
                    </a:cubicBezTo>
                    <a:cubicBezTo>
                      <a:pt x="8143" y="7296"/>
                      <a:pt x="7129" y="4942"/>
                      <a:pt x="5854" y="2882"/>
                    </a:cubicBezTo>
                    <a:cubicBezTo>
                      <a:pt x="4786" y="1379"/>
                      <a:pt x="3826" y="259"/>
                      <a:pt x="3009" y="259"/>
                    </a:cubicBezTo>
                    <a:cubicBezTo>
                      <a:pt x="2476" y="259"/>
                      <a:pt x="2004" y="737"/>
                      <a:pt x="1603" y="1901"/>
                    </a:cubicBezTo>
                    <a:cubicBezTo>
                      <a:pt x="1" y="6904"/>
                      <a:pt x="5331" y="14195"/>
                      <a:pt x="7260" y="18642"/>
                    </a:cubicBezTo>
                    <a:cubicBezTo>
                      <a:pt x="10857" y="17923"/>
                      <a:pt x="18116" y="14620"/>
                      <a:pt x="20797" y="12037"/>
                    </a:cubicBezTo>
                    <a:cubicBezTo>
                      <a:pt x="24751" y="8624"/>
                      <a:pt x="24034" y="6689"/>
                      <a:pt x="21493" y="6689"/>
                    </a:cubicBezTo>
                    <a:cubicBezTo>
                      <a:pt x="19579" y="6689"/>
                      <a:pt x="16632" y="7786"/>
                      <a:pt x="13865" y="10173"/>
                    </a:cubicBezTo>
                    <a:cubicBezTo>
                      <a:pt x="14355" y="8310"/>
                      <a:pt x="17592" y="462"/>
                      <a:pt x="14355" y="4"/>
                    </a:cubicBezTo>
                    <a:cubicBezTo>
                      <a:pt x="14317" y="2"/>
                      <a:pt x="14278" y="1"/>
                      <a:pt x="14240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02" name="Google Shape;302;p20"/>
              <p:cNvSpPr/>
              <p:nvPr/>
            </p:nvSpPr>
            <p:spPr>
              <a:xfrm>
                <a:off x="5539325" y="2192000"/>
                <a:ext cx="396975" cy="298450"/>
              </a:xfrm>
              <a:custGeom>
                <a:avLst/>
                <a:gdLst/>
                <a:ahLst/>
                <a:cxnLst/>
                <a:rect l="l" t="t" r="r" b="b"/>
                <a:pathLst>
                  <a:path w="15879" h="11938" extrusionOk="0">
                    <a:moveTo>
                      <a:pt x="9112" y="1"/>
                    </a:moveTo>
                    <a:cubicBezTo>
                      <a:pt x="7163" y="1"/>
                      <a:pt x="5976" y="4925"/>
                      <a:pt x="5330" y="6216"/>
                    </a:cubicBezTo>
                    <a:cubicBezTo>
                      <a:pt x="5166" y="4646"/>
                      <a:pt x="4611" y="3142"/>
                      <a:pt x="3728" y="1834"/>
                    </a:cubicBezTo>
                    <a:cubicBezTo>
                      <a:pt x="3057" y="868"/>
                      <a:pt x="2446" y="151"/>
                      <a:pt x="1923" y="151"/>
                    </a:cubicBezTo>
                    <a:cubicBezTo>
                      <a:pt x="1579" y="151"/>
                      <a:pt x="1273" y="461"/>
                      <a:pt x="1014" y="1213"/>
                    </a:cubicBezTo>
                    <a:cubicBezTo>
                      <a:pt x="0" y="4417"/>
                      <a:pt x="3433" y="9093"/>
                      <a:pt x="4643" y="11938"/>
                    </a:cubicBezTo>
                    <a:cubicBezTo>
                      <a:pt x="6965" y="11480"/>
                      <a:pt x="11608" y="9355"/>
                      <a:pt x="13341" y="7720"/>
                    </a:cubicBezTo>
                    <a:cubicBezTo>
                      <a:pt x="15878" y="5519"/>
                      <a:pt x="15414" y="4275"/>
                      <a:pt x="13782" y="4275"/>
                    </a:cubicBezTo>
                    <a:cubicBezTo>
                      <a:pt x="12553" y="4275"/>
                      <a:pt x="10663" y="4980"/>
                      <a:pt x="8894" y="6510"/>
                    </a:cubicBezTo>
                    <a:cubicBezTo>
                      <a:pt x="9188" y="5300"/>
                      <a:pt x="11281" y="297"/>
                      <a:pt x="9188" y="3"/>
                    </a:cubicBezTo>
                    <a:cubicBezTo>
                      <a:pt x="9163" y="1"/>
                      <a:pt x="9137" y="1"/>
                      <a:pt x="9112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03" name="Google Shape;303;p20"/>
              <p:cNvSpPr/>
              <p:nvPr/>
            </p:nvSpPr>
            <p:spPr>
              <a:xfrm>
                <a:off x="5599650" y="2246200"/>
                <a:ext cx="68025" cy="247125"/>
              </a:xfrm>
              <a:custGeom>
                <a:avLst/>
                <a:gdLst/>
                <a:ahLst/>
                <a:cxnLst/>
                <a:rect l="l" t="t" r="r" b="b"/>
                <a:pathLst>
                  <a:path w="2721" h="9885" extrusionOk="0">
                    <a:moveTo>
                      <a:pt x="307" y="0"/>
                    </a:moveTo>
                    <a:cubicBezTo>
                      <a:pt x="159" y="0"/>
                      <a:pt x="1" y="125"/>
                      <a:pt x="40" y="320"/>
                    </a:cubicBezTo>
                    <a:cubicBezTo>
                      <a:pt x="367" y="1857"/>
                      <a:pt x="824" y="3394"/>
                      <a:pt x="1413" y="4865"/>
                    </a:cubicBezTo>
                    <a:cubicBezTo>
                      <a:pt x="1969" y="6402"/>
                      <a:pt x="2198" y="8037"/>
                      <a:pt x="2067" y="9639"/>
                    </a:cubicBezTo>
                    <a:cubicBezTo>
                      <a:pt x="2050" y="9803"/>
                      <a:pt x="2165" y="9884"/>
                      <a:pt x="2292" y="9884"/>
                    </a:cubicBezTo>
                    <a:cubicBezTo>
                      <a:pt x="2418" y="9884"/>
                      <a:pt x="2557" y="9803"/>
                      <a:pt x="2590" y="9639"/>
                    </a:cubicBezTo>
                    <a:cubicBezTo>
                      <a:pt x="2721" y="8037"/>
                      <a:pt x="2492" y="6402"/>
                      <a:pt x="1936" y="4865"/>
                    </a:cubicBezTo>
                    <a:cubicBezTo>
                      <a:pt x="1446" y="3328"/>
                      <a:pt x="824" y="1792"/>
                      <a:pt x="530" y="189"/>
                    </a:cubicBezTo>
                    <a:cubicBezTo>
                      <a:pt x="504" y="57"/>
                      <a:pt x="408" y="0"/>
                      <a:pt x="30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04" name="Google Shape;304;p20"/>
              <p:cNvSpPr/>
              <p:nvPr/>
            </p:nvSpPr>
            <p:spPr>
              <a:xfrm>
                <a:off x="5655725" y="2246075"/>
                <a:ext cx="101675" cy="252975"/>
              </a:xfrm>
              <a:custGeom>
                <a:avLst/>
                <a:gdLst/>
                <a:ahLst/>
                <a:cxnLst/>
                <a:rect l="l" t="t" r="r" b="b"/>
                <a:pathLst>
                  <a:path w="4067" h="10119" extrusionOk="0">
                    <a:moveTo>
                      <a:pt x="3722" y="0"/>
                    </a:moveTo>
                    <a:cubicBezTo>
                      <a:pt x="3645" y="0"/>
                      <a:pt x="3569" y="38"/>
                      <a:pt x="3519" y="129"/>
                    </a:cubicBezTo>
                    <a:cubicBezTo>
                      <a:pt x="2080" y="3235"/>
                      <a:pt x="674" y="6407"/>
                      <a:pt x="20" y="9808"/>
                    </a:cubicBezTo>
                    <a:cubicBezTo>
                      <a:pt x="0" y="9988"/>
                      <a:pt x="176" y="10119"/>
                      <a:pt x="322" y="10119"/>
                    </a:cubicBezTo>
                    <a:cubicBezTo>
                      <a:pt x="416" y="10119"/>
                      <a:pt x="498" y="10066"/>
                      <a:pt x="510" y="9938"/>
                    </a:cubicBezTo>
                    <a:cubicBezTo>
                      <a:pt x="1164" y="6603"/>
                      <a:pt x="2538" y="3464"/>
                      <a:pt x="3976" y="391"/>
                    </a:cubicBezTo>
                    <a:cubicBezTo>
                      <a:pt x="4067" y="188"/>
                      <a:pt x="3892" y="0"/>
                      <a:pt x="3722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05" name="Google Shape;305;p20"/>
              <p:cNvSpPr/>
              <p:nvPr/>
            </p:nvSpPr>
            <p:spPr>
              <a:xfrm>
                <a:off x="5659250" y="2327925"/>
                <a:ext cx="237225" cy="166450"/>
              </a:xfrm>
              <a:custGeom>
                <a:avLst/>
                <a:gdLst/>
                <a:ahLst/>
                <a:cxnLst/>
                <a:rect l="l" t="t" r="r" b="b"/>
                <a:pathLst>
                  <a:path w="9489" h="6658" extrusionOk="0">
                    <a:moveTo>
                      <a:pt x="9119" y="1"/>
                    </a:moveTo>
                    <a:cubicBezTo>
                      <a:pt x="9082" y="1"/>
                      <a:pt x="9042" y="9"/>
                      <a:pt x="9002" y="27"/>
                    </a:cubicBezTo>
                    <a:cubicBezTo>
                      <a:pt x="5928" y="1792"/>
                      <a:pt x="2397" y="3329"/>
                      <a:pt x="173" y="6207"/>
                    </a:cubicBezTo>
                    <a:cubicBezTo>
                      <a:pt x="1" y="6404"/>
                      <a:pt x="163" y="6657"/>
                      <a:pt x="351" y="6657"/>
                    </a:cubicBezTo>
                    <a:cubicBezTo>
                      <a:pt x="413" y="6657"/>
                      <a:pt x="477" y="6631"/>
                      <a:pt x="533" y="6566"/>
                    </a:cubicBezTo>
                    <a:cubicBezTo>
                      <a:pt x="2724" y="3722"/>
                      <a:pt x="6222" y="2218"/>
                      <a:pt x="9263" y="485"/>
                    </a:cubicBezTo>
                    <a:cubicBezTo>
                      <a:pt x="9489" y="315"/>
                      <a:pt x="9350" y="1"/>
                      <a:pt x="9119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</p:grpSp>
      <p:grpSp>
        <p:nvGrpSpPr>
          <p:cNvPr id="306" name="Google Shape;306;p20"/>
          <p:cNvGrpSpPr/>
          <p:nvPr/>
        </p:nvGrpSpPr>
        <p:grpSpPr>
          <a:xfrm flipH="1">
            <a:off x="-622083" y="-390201"/>
            <a:ext cx="1953068" cy="1520437"/>
            <a:chOff x="8148212" y="-300701"/>
            <a:chExt cx="1464801" cy="1140328"/>
          </a:xfrm>
        </p:grpSpPr>
        <p:sp>
          <p:nvSpPr>
            <p:cNvPr id="307" name="Google Shape;307;p20"/>
            <p:cNvSpPr/>
            <p:nvPr/>
          </p:nvSpPr>
          <p:spPr>
            <a:xfrm rot="-5400000">
              <a:off x="8784263" y="-130650"/>
              <a:ext cx="317200" cy="1340300"/>
            </a:xfrm>
            <a:custGeom>
              <a:avLst/>
              <a:gdLst/>
              <a:ahLst/>
              <a:cxnLst/>
              <a:rect l="l" t="t" r="r" b="b"/>
              <a:pathLst>
                <a:path w="12688" h="53612" extrusionOk="0">
                  <a:moveTo>
                    <a:pt x="2559" y="0"/>
                  </a:moveTo>
                  <a:cubicBezTo>
                    <a:pt x="2453" y="0"/>
                    <a:pt x="2341" y="19"/>
                    <a:pt x="2224" y="59"/>
                  </a:cubicBezTo>
                  <a:cubicBezTo>
                    <a:pt x="197" y="778"/>
                    <a:pt x="3695" y="4636"/>
                    <a:pt x="4219" y="5388"/>
                  </a:cubicBezTo>
                  <a:cubicBezTo>
                    <a:pt x="4219" y="5421"/>
                    <a:pt x="4251" y="5454"/>
                    <a:pt x="4284" y="5454"/>
                  </a:cubicBezTo>
                  <a:cubicBezTo>
                    <a:pt x="4447" y="6010"/>
                    <a:pt x="4644" y="6598"/>
                    <a:pt x="4807" y="7154"/>
                  </a:cubicBezTo>
                  <a:cubicBezTo>
                    <a:pt x="3950" y="7059"/>
                    <a:pt x="2894" y="6753"/>
                    <a:pt x="1928" y="6753"/>
                  </a:cubicBezTo>
                  <a:cubicBezTo>
                    <a:pt x="1236" y="6753"/>
                    <a:pt x="590" y="6910"/>
                    <a:pt x="99" y="7416"/>
                  </a:cubicBezTo>
                  <a:cubicBezTo>
                    <a:pt x="0" y="7547"/>
                    <a:pt x="0" y="7841"/>
                    <a:pt x="229" y="7841"/>
                  </a:cubicBezTo>
                  <a:cubicBezTo>
                    <a:pt x="665" y="7903"/>
                    <a:pt x="1098" y="7927"/>
                    <a:pt x="1530" y="7927"/>
                  </a:cubicBezTo>
                  <a:cubicBezTo>
                    <a:pt x="2687" y="7927"/>
                    <a:pt x="3837" y="7758"/>
                    <a:pt x="5003" y="7710"/>
                  </a:cubicBezTo>
                  <a:cubicBezTo>
                    <a:pt x="5330" y="8789"/>
                    <a:pt x="5657" y="9901"/>
                    <a:pt x="5952" y="11013"/>
                  </a:cubicBezTo>
                  <a:cubicBezTo>
                    <a:pt x="4971" y="10588"/>
                    <a:pt x="3924" y="10359"/>
                    <a:pt x="2878" y="10326"/>
                  </a:cubicBezTo>
                  <a:cubicBezTo>
                    <a:pt x="2420" y="10326"/>
                    <a:pt x="1276" y="10326"/>
                    <a:pt x="1276" y="11013"/>
                  </a:cubicBezTo>
                  <a:cubicBezTo>
                    <a:pt x="1276" y="11739"/>
                    <a:pt x="2207" y="11916"/>
                    <a:pt x="3262" y="11916"/>
                  </a:cubicBezTo>
                  <a:cubicBezTo>
                    <a:pt x="4265" y="11916"/>
                    <a:pt x="5379" y="11756"/>
                    <a:pt x="5911" y="11756"/>
                  </a:cubicBezTo>
                  <a:cubicBezTo>
                    <a:pt x="5978" y="11756"/>
                    <a:pt x="6035" y="11759"/>
                    <a:pt x="6082" y="11765"/>
                  </a:cubicBezTo>
                  <a:lnTo>
                    <a:pt x="6148" y="11765"/>
                  </a:lnTo>
                  <a:cubicBezTo>
                    <a:pt x="6540" y="13301"/>
                    <a:pt x="6867" y="14838"/>
                    <a:pt x="7161" y="16375"/>
                  </a:cubicBezTo>
                  <a:cubicBezTo>
                    <a:pt x="5965" y="16113"/>
                    <a:pt x="4899" y="15668"/>
                    <a:pt x="3662" y="15668"/>
                  </a:cubicBezTo>
                  <a:cubicBezTo>
                    <a:pt x="3512" y="15668"/>
                    <a:pt x="3360" y="15674"/>
                    <a:pt x="3205" y="15688"/>
                  </a:cubicBezTo>
                  <a:cubicBezTo>
                    <a:pt x="2682" y="15721"/>
                    <a:pt x="1537" y="15754"/>
                    <a:pt x="1472" y="16506"/>
                  </a:cubicBezTo>
                  <a:cubicBezTo>
                    <a:pt x="1406" y="17225"/>
                    <a:pt x="3107" y="17454"/>
                    <a:pt x="3565" y="17520"/>
                  </a:cubicBezTo>
                  <a:cubicBezTo>
                    <a:pt x="4099" y="17579"/>
                    <a:pt x="4681" y="17632"/>
                    <a:pt x="5267" y="17632"/>
                  </a:cubicBezTo>
                  <a:cubicBezTo>
                    <a:pt x="5971" y="17632"/>
                    <a:pt x="6682" y="17555"/>
                    <a:pt x="7325" y="17323"/>
                  </a:cubicBezTo>
                  <a:cubicBezTo>
                    <a:pt x="7554" y="18664"/>
                    <a:pt x="7717" y="20037"/>
                    <a:pt x="7913" y="21378"/>
                  </a:cubicBezTo>
                  <a:cubicBezTo>
                    <a:pt x="6775" y="20991"/>
                    <a:pt x="5541" y="20350"/>
                    <a:pt x="4345" y="20350"/>
                  </a:cubicBezTo>
                  <a:cubicBezTo>
                    <a:pt x="3823" y="20350"/>
                    <a:pt x="3309" y="20472"/>
                    <a:pt x="2812" y="20789"/>
                  </a:cubicBezTo>
                  <a:cubicBezTo>
                    <a:pt x="2649" y="20887"/>
                    <a:pt x="2649" y="21116"/>
                    <a:pt x="2812" y="21214"/>
                  </a:cubicBezTo>
                  <a:cubicBezTo>
                    <a:pt x="3970" y="21885"/>
                    <a:pt x="5411" y="22101"/>
                    <a:pt x="6766" y="22101"/>
                  </a:cubicBezTo>
                  <a:cubicBezTo>
                    <a:pt x="6866" y="22101"/>
                    <a:pt x="6965" y="22100"/>
                    <a:pt x="7063" y="22097"/>
                  </a:cubicBezTo>
                  <a:lnTo>
                    <a:pt x="7129" y="22097"/>
                  </a:lnTo>
                  <a:cubicBezTo>
                    <a:pt x="7145" y="22114"/>
                    <a:pt x="7161" y="22122"/>
                    <a:pt x="7178" y="22122"/>
                  </a:cubicBezTo>
                  <a:cubicBezTo>
                    <a:pt x="7194" y="22122"/>
                    <a:pt x="7210" y="22114"/>
                    <a:pt x="7227" y="22097"/>
                  </a:cubicBezTo>
                  <a:cubicBezTo>
                    <a:pt x="7488" y="22097"/>
                    <a:pt x="7717" y="22097"/>
                    <a:pt x="7979" y="22065"/>
                  </a:cubicBezTo>
                  <a:cubicBezTo>
                    <a:pt x="8208" y="24452"/>
                    <a:pt x="8306" y="26839"/>
                    <a:pt x="8240" y="29225"/>
                  </a:cubicBezTo>
                  <a:cubicBezTo>
                    <a:pt x="8142" y="33215"/>
                    <a:pt x="7685" y="37237"/>
                    <a:pt x="7358" y="41226"/>
                  </a:cubicBezTo>
                  <a:cubicBezTo>
                    <a:pt x="7031" y="45378"/>
                    <a:pt x="5298" y="49269"/>
                    <a:pt x="4349" y="53291"/>
                  </a:cubicBezTo>
                  <a:cubicBezTo>
                    <a:pt x="4310" y="53486"/>
                    <a:pt x="4469" y="53612"/>
                    <a:pt x="4624" y="53612"/>
                  </a:cubicBezTo>
                  <a:cubicBezTo>
                    <a:pt x="4729" y="53612"/>
                    <a:pt x="4833" y="53554"/>
                    <a:pt x="4872" y="53422"/>
                  </a:cubicBezTo>
                  <a:cubicBezTo>
                    <a:pt x="5755" y="49596"/>
                    <a:pt x="7227" y="45934"/>
                    <a:pt x="7783" y="42043"/>
                  </a:cubicBezTo>
                  <a:cubicBezTo>
                    <a:pt x="8371" y="37825"/>
                    <a:pt x="8600" y="33444"/>
                    <a:pt x="8764" y="29225"/>
                  </a:cubicBezTo>
                  <a:cubicBezTo>
                    <a:pt x="8796" y="27885"/>
                    <a:pt x="8796" y="26544"/>
                    <a:pt x="8764" y="25236"/>
                  </a:cubicBezTo>
                  <a:cubicBezTo>
                    <a:pt x="8829" y="25236"/>
                    <a:pt x="8894" y="25171"/>
                    <a:pt x="8927" y="25106"/>
                  </a:cubicBezTo>
                  <a:lnTo>
                    <a:pt x="8927" y="25073"/>
                  </a:lnTo>
                  <a:cubicBezTo>
                    <a:pt x="9777" y="24517"/>
                    <a:pt x="10431" y="23667"/>
                    <a:pt x="11216" y="23046"/>
                  </a:cubicBezTo>
                  <a:cubicBezTo>
                    <a:pt x="11870" y="22490"/>
                    <a:pt x="12687" y="21770"/>
                    <a:pt x="12687" y="20855"/>
                  </a:cubicBezTo>
                  <a:cubicBezTo>
                    <a:pt x="12687" y="20724"/>
                    <a:pt x="12589" y="20626"/>
                    <a:pt x="12458" y="20626"/>
                  </a:cubicBezTo>
                  <a:cubicBezTo>
                    <a:pt x="12295" y="20588"/>
                    <a:pt x="12138" y="20570"/>
                    <a:pt x="11987" y="20570"/>
                  </a:cubicBezTo>
                  <a:cubicBezTo>
                    <a:pt x="10314" y="20570"/>
                    <a:pt x="9325" y="22754"/>
                    <a:pt x="8665" y="24223"/>
                  </a:cubicBezTo>
                  <a:cubicBezTo>
                    <a:pt x="8567" y="22784"/>
                    <a:pt x="8437" y="21313"/>
                    <a:pt x="8240" y="19874"/>
                  </a:cubicBezTo>
                  <a:cubicBezTo>
                    <a:pt x="8306" y="19874"/>
                    <a:pt x="8371" y="19841"/>
                    <a:pt x="8404" y="19808"/>
                  </a:cubicBezTo>
                  <a:cubicBezTo>
                    <a:pt x="9352" y="18729"/>
                    <a:pt x="10791" y="17389"/>
                    <a:pt x="10824" y="15852"/>
                  </a:cubicBezTo>
                  <a:cubicBezTo>
                    <a:pt x="10824" y="15721"/>
                    <a:pt x="10725" y="15590"/>
                    <a:pt x="10562" y="15590"/>
                  </a:cubicBezTo>
                  <a:cubicBezTo>
                    <a:pt x="9123" y="15688"/>
                    <a:pt x="8469" y="17291"/>
                    <a:pt x="8077" y="18631"/>
                  </a:cubicBezTo>
                  <a:cubicBezTo>
                    <a:pt x="7848" y="17323"/>
                    <a:pt x="7619" y="16015"/>
                    <a:pt x="7325" y="14707"/>
                  </a:cubicBezTo>
                  <a:lnTo>
                    <a:pt x="7325" y="14707"/>
                  </a:lnTo>
                  <a:cubicBezTo>
                    <a:pt x="7351" y="14716"/>
                    <a:pt x="7377" y="14720"/>
                    <a:pt x="7403" y="14720"/>
                  </a:cubicBezTo>
                  <a:cubicBezTo>
                    <a:pt x="7473" y="14720"/>
                    <a:pt x="7539" y="14690"/>
                    <a:pt x="7586" y="14642"/>
                  </a:cubicBezTo>
                  <a:cubicBezTo>
                    <a:pt x="7979" y="14217"/>
                    <a:pt x="11510" y="9737"/>
                    <a:pt x="9712" y="9443"/>
                  </a:cubicBezTo>
                  <a:cubicBezTo>
                    <a:pt x="9683" y="9438"/>
                    <a:pt x="9653" y="9436"/>
                    <a:pt x="9625" y="9436"/>
                  </a:cubicBezTo>
                  <a:cubicBezTo>
                    <a:pt x="9045" y="9436"/>
                    <a:pt x="8588" y="10344"/>
                    <a:pt x="8338" y="10718"/>
                  </a:cubicBezTo>
                  <a:cubicBezTo>
                    <a:pt x="7815" y="11667"/>
                    <a:pt x="7390" y="12680"/>
                    <a:pt x="7129" y="13759"/>
                  </a:cubicBezTo>
                  <a:cubicBezTo>
                    <a:pt x="6834" y="12451"/>
                    <a:pt x="6507" y="11143"/>
                    <a:pt x="6115" y="9868"/>
                  </a:cubicBezTo>
                  <a:cubicBezTo>
                    <a:pt x="6867" y="9018"/>
                    <a:pt x="7227" y="7808"/>
                    <a:pt x="7750" y="6827"/>
                  </a:cubicBezTo>
                  <a:cubicBezTo>
                    <a:pt x="8208" y="6010"/>
                    <a:pt x="8731" y="4996"/>
                    <a:pt x="8502" y="4015"/>
                  </a:cubicBezTo>
                  <a:cubicBezTo>
                    <a:pt x="8455" y="3921"/>
                    <a:pt x="8358" y="3845"/>
                    <a:pt x="8246" y="3845"/>
                  </a:cubicBezTo>
                  <a:cubicBezTo>
                    <a:pt x="8202" y="3845"/>
                    <a:pt x="8156" y="3857"/>
                    <a:pt x="8110" y="3884"/>
                  </a:cubicBezTo>
                  <a:cubicBezTo>
                    <a:pt x="6638" y="4538"/>
                    <a:pt x="5788" y="6566"/>
                    <a:pt x="5690" y="8266"/>
                  </a:cubicBezTo>
                  <a:cubicBezTo>
                    <a:pt x="5363" y="7187"/>
                    <a:pt x="5036" y="6141"/>
                    <a:pt x="4676" y="5062"/>
                  </a:cubicBezTo>
                  <a:lnTo>
                    <a:pt x="4676" y="5029"/>
                  </a:lnTo>
                  <a:cubicBezTo>
                    <a:pt x="4584" y="4019"/>
                    <a:pt x="4120" y="0"/>
                    <a:pt x="255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308" name="Google Shape;308;p20"/>
            <p:cNvGrpSpPr/>
            <p:nvPr/>
          </p:nvGrpSpPr>
          <p:grpSpPr>
            <a:xfrm rot="-8032937">
              <a:off x="8549350" y="-741"/>
              <a:ext cx="707509" cy="680388"/>
              <a:chOff x="6624525" y="1838863"/>
              <a:chExt cx="956750" cy="920075"/>
            </a:xfrm>
          </p:grpSpPr>
          <p:sp>
            <p:nvSpPr>
              <p:cNvPr id="309" name="Google Shape;309;p20"/>
              <p:cNvSpPr/>
              <p:nvPr/>
            </p:nvSpPr>
            <p:spPr>
              <a:xfrm>
                <a:off x="6624525" y="1838863"/>
                <a:ext cx="956750" cy="920075"/>
              </a:xfrm>
              <a:custGeom>
                <a:avLst/>
                <a:gdLst/>
                <a:ahLst/>
                <a:cxnLst/>
                <a:rect l="l" t="t" r="r" b="b"/>
                <a:pathLst>
                  <a:path w="38270" h="36803" extrusionOk="0">
                    <a:moveTo>
                      <a:pt x="29339" y="1"/>
                    </a:moveTo>
                    <a:cubicBezTo>
                      <a:pt x="25169" y="1"/>
                      <a:pt x="20610" y="6521"/>
                      <a:pt x="18847" y="8911"/>
                    </a:cubicBezTo>
                    <a:cubicBezTo>
                      <a:pt x="16907" y="5903"/>
                      <a:pt x="15466" y="4737"/>
                      <a:pt x="14348" y="4737"/>
                    </a:cubicBezTo>
                    <a:cubicBezTo>
                      <a:pt x="11395" y="4737"/>
                      <a:pt x="10698" y="12874"/>
                      <a:pt x="9037" y="16693"/>
                    </a:cubicBezTo>
                    <a:cubicBezTo>
                      <a:pt x="7029" y="14772"/>
                      <a:pt x="5557" y="13973"/>
                      <a:pt x="4497" y="13973"/>
                    </a:cubicBezTo>
                    <a:cubicBezTo>
                      <a:pt x="0" y="13973"/>
                      <a:pt x="2943" y="28364"/>
                      <a:pt x="4002" y="32519"/>
                    </a:cubicBezTo>
                    <a:lnTo>
                      <a:pt x="4721" y="36802"/>
                    </a:lnTo>
                    <a:cubicBezTo>
                      <a:pt x="9561" y="35363"/>
                      <a:pt x="15185" y="32486"/>
                      <a:pt x="20449" y="32257"/>
                    </a:cubicBezTo>
                    <a:cubicBezTo>
                      <a:pt x="26400" y="32028"/>
                      <a:pt x="36700" y="28595"/>
                      <a:pt x="25942" y="24704"/>
                    </a:cubicBezTo>
                    <a:cubicBezTo>
                      <a:pt x="28231" y="21728"/>
                      <a:pt x="34411" y="21499"/>
                      <a:pt x="36013" y="17837"/>
                    </a:cubicBezTo>
                    <a:cubicBezTo>
                      <a:pt x="38270" y="12802"/>
                      <a:pt x="32580" y="12802"/>
                      <a:pt x="29147" y="12573"/>
                    </a:cubicBezTo>
                    <a:cubicBezTo>
                      <a:pt x="29572" y="9597"/>
                      <a:pt x="35065" y="2763"/>
                      <a:pt x="31174" y="474"/>
                    </a:cubicBezTo>
                    <a:cubicBezTo>
                      <a:pt x="30578" y="147"/>
                      <a:pt x="29963" y="1"/>
                      <a:pt x="29339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10" name="Google Shape;310;p20"/>
              <p:cNvSpPr/>
              <p:nvPr/>
            </p:nvSpPr>
            <p:spPr>
              <a:xfrm>
                <a:off x="6749225" y="1983763"/>
                <a:ext cx="594325" cy="749875"/>
              </a:xfrm>
              <a:custGeom>
                <a:avLst/>
                <a:gdLst/>
                <a:ahLst/>
                <a:cxnLst/>
                <a:rect l="l" t="t" r="r" b="b"/>
                <a:pathLst>
                  <a:path w="23773" h="29995" extrusionOk="0">
                    <a:moveTo>
                      <a:pt x="23394" y="0"/>
                    </a:moveTo>
                    <a:cubicBezTo>
                      <a:pt x="23333" y="0"/>
                      <a:pt x="23270" y="22"/>
                      <a:pt x="23211" y="74"/>
                    </a:cubicBezTo>
                    <a:cubicBezTo>
                      <a:pt x="19254" y="3638"/>
                      <a:pt x="16475" y="8248"/>
                      <a:pt x="13205" y="12401"/>
                    </a:cubicBezTo>
                    <a:cubicBezTo>
                      <a:pt x="10197" y="16161"/>
                      <a:pt x="6665" y="19496"/>
                      <a:pt x="3722" y="23322"/>
                    </a:cubicBezTo>
                    <a:cubicBezTo>
                      <a:pt x="2218" y="25251"/>
                      <a:pt x="812" y="27344"/>
                      <a:pt x="60" y="29698"/>
                    </a:cubicBezTo>
                    <a:cubicBezTo>
                      <a:pt x="1" y="29877"/>
                      <a:pt x="169" y="29995"/>
                      <a:pt x="326" y="29995"/>
                    </a:cubicBezTo>
                    <a:cubicBezTo>
                      <a:pt x="428" y="29995"/>
                      <a:pt x="525" y="29945"/>
                      <a:pt x="551" y="29829"/>
                    </a:cubicBezTo>
                    <a:cubicBezTo>
                      <a:pt x="1205" y="27736"/>
                      <a:pt x="2414" y="25873"/>
                      <a:pt x="3722" y="24140"/>
                    </a:cubicBezTo>
                    <a:cubicBezTo>
                      <a:pt x="5226" y="22145"/>
                      <a:pt x="6894" y="20281"/>
                      <a:pt x="8562" y="18417"/>
                    </a:cubicBezTo>
                    <a:cubicBezTo>
                      <a:pt x="10099" y="16717"/>
                      <a:pt x="11701" y="15049"/>
                      <a:pt x="13139" y="13284"/>
                    </a:cubicBezTo>
                    <a:cubicBezTo>
                      <a:pt x="14774" y="11256"/>
                      <a:pt x="16278" y="9164"/>
                      <a:pt x="17815" y="7071"/>
                    </a:cubicBezTo>
                    <a:cubicBezTo>
                      <a:pt x="19548" y="4717"/>
                      <a:pt x="21379" y="2395"/>
                      <a:pt x="23570" y="433"/>
                    </a:cubicBezTo>
                    <a:cubicBezTo>
                      <a:pt x="23773" y="256"/>
                      <a:pt x="23603" y="0"/>
                      <a:pt x="2339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11" name="Google Shape;311;p20"/>
              <p:cNvSpPr/>
              <p:nvPr/>
            </p:nvSpPr>
            <p:spPr>
              <a:xfrm>
                <a:off x="6813650" y="2412463"/>
                <a:ext cx="225650" cy="190325"/>
              </a:xfrm>
              <a:custGeom>
                <a:avLst/>
                <a:gdLst/>
                <a:ahLst/>
                <a:cxnLst/>
                <a:rect l="l" t="t" r="r" b="b"/>
                <a:pathLst>
                  <a:path w="9026" h="7613" extrusionOk="0">
                    <a:moveTo>
                      <a:pt x="695" y="1"/>
                    </a:moveTo>
                    <a:cubicBezTo>
                      <a:pt x="597" y="1"/>
                      <a:pt x="498" y="58"/>
                      <a:pt x="459" y="190"/>
                    </a:cubicBezTo>
                    <a:cubicBezTo>
                      <a:pt x="1" y="2545"/>
                      <a:pt x="230" y="4964"/>
                      <a:pt x="230" y="7351"/>
                    </a:cubicBezTo>
                    <a:cubicBezTo>
                      <a:pt x="230" y="7482"/>
                      <a:pt x="328" y="7613"/>
                      <a:pt x="491" y="7613"/>
                    </a:cubicBezTo>
                    <a:lnTo>
                      <a:pt x="8699" y="6926"/>
                    </a:lnTo>
                    <a:cubicBezTo>
                      <a:pt x="9016" y="6894"/>
                      <a:pt x="9025" y="6402"/>
                      <a:pt x="8727" y="6402"/>
                    </a:cubicBezTo>
                    <a:cubicBezTo>
                      <a:pt x="8718" y="6402"/>
                      <a:pt x="8709" y="6402"/>
                      <a:pt x="8699" y="6403"/>
                    </a:cubicBezTo>
                    <a:lnTo>
                      <a:pt x="719" y="7071"/>
                    </a:lnTo>
                    <a:lnTo>
                      <a:pt x="719" y="7071"/>
                    </a:lnTo>
                    <a:cubicBezTo>
                      <a:pt x="706" y="4810"/>
                      <a:pt x="541" y="2550"/>
                      <a:pt x="949" y="321"/>
                    </a:cubicBezTo>
                    <a:cubicBezTo>
                      <a:pt x="988" y="126"/>
                      <a:pt x="841" y="1"/>
                      <a:pt x="69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12" name="Google Shape;312;p20"/>
              <p:cNvSpPr/>
              <p:nvPr/>
            </p:nvSpPr>
            <p:spPr>
              <a:xfrm>
                <a:off x="6938075" y="2231038"/>
                <a:ext cx="256850" cy="217375"/>
              </a:xfrm>
              <a:custGeom>
                <a:avLst/>
                <a:gdLst/>
                <a:ahLst/>
                <a:cxnLst/>
                <a:rect l="l" t="t" r="r" b="b"/>
                <a:pathLst>
                  <a:path w="10274" h="8695" extrusionOk="0">
                    <a:moveTo>
                      <a:pt x="1220" y="0"/>
                    </a:moveTo>
                    <a:cubicBezTo>
                      <a:pt x="1106" y="0"/>
                      <a:pt x="991" y="74"/>
                      <a:pt x="975" y="221"/>
                    </a:cubicBezTo>
                    <a:cubicBezTo>
                      <a:pt x="975" y="2935"/>
                      <a:pt x="975" y="5747"/>
                      <a:pt x="59" y="8396"/>
                    </a:cubicBezTo>
                    <a:cubicBezTo>
                      <a:pt x="1" y="8572"/>
                      <a:pt x="153" y="8695"/>
                      <a:pt x="326" y="8695"/>
                    </a:cubicBezTo>
                    <a:cubicBezTo>
                      <a:pt x="346" y="8695"/>
                      <a:pt x="366" y="8693"/>
                      <a:pt x="386" y="8690"/>
                    </a:cubicBezTo>
                    <a:cubicBezTo>
                      <a:pt x="3558" y="8232"/>
                      <a:pt x="6828" y="8298"/>
                      <a:pt x="9967" y="7545"/>
                    </a:cubicBezTo>
                    <a:cubicBezTo>
                      <a:pt x="10274" y="7484"/>
                      <a:pt x="10178" y="7049"/>
                      <a:pt x="9895" y="7049"/>
                    </a:cubicBezTo>
                    <a:cubicBezTo>
                      <a:pt x="9876" y="7049"/>
                      <a:pt x="9857" y="7051"/>
                      <a:pt x="9836" y="7055"/>
                    </a:cubicBezTo>
                    <a:cubicBezTo>
                      <a:pt x="6847" y="7740"/>
                      <a:pt x="3739" y="7743"/>
                      <a:pt x="682" y="8137"/>
                    </a:cubicBezTo>
                    <a:lnTo>
                      <a:pt x="682" y="8137"/>
                    </a:lnTo>
                    <a:cubicBezTo>
                      <a:pt x="1495" y="5597"/>
                      <a:pt x="1465" y="2865"/>
                      <a:pt x="1465" y="221"/>
                    </a:cubicBezTo>
                    <a:cubicBezTo>
                      <a:pt x="1449" y="74"/>
                      <a:pt x="1335" y="0"/>
                      <a:pt x="1220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13" name="Google Shape;313;p20"/>
              <p:cNvSpPr/>
              <p:nvPr/>
            </p:nvSpPr>
            <p:spPr>
              <a:xfrm>
                <a:off x="7094050" y="2121688"/>
                <a:ext cx="151575" cy="149350"/>
              </a:xfrm>
              <a:custGeom>
                <a:avLst/>
                <a:gdLst/>
                <a:ahLst/>
                <a:cxnLst/>
                <a:rect l="l" t="t" r="r" b="b"/>
                <a:pathLst>
                  <a:path w="6063" h="5974" extrusionOk="0">
                    <a:moveTo>
                      <a:pt x="699" y="1"/>
                    </a:moveTo>
                    <a:cubicBezTo>
                      <a:pt x="581" y="1"/>
                      <a:pt x="458" y="83"/>
                      <a:pt x="425" y="246"/>
                    </a:cubicBezTo>
                    <a:cubicBezTo>
                      <a:pt x="425" y="2077"/>
                      <a:pt x="0" y="3876"/>
                      <a:pt x="197" y="5707"/>
                    </a:cubicBezTo>
                    <a:cubicBezTo>
                      <a:pt x="197" y="5853"/>
                      <a:pt x="328" y="5973"/>
                      <a:pt x="473" y="5973"/>
                    </a:cubicBezTo>
                    <a:cubicBezTo>
                      <a:pt x="489" y="5973"/>
                      <a:pt x="507" y="5972"/>
                      <a:pt x="524" y="5968"/>
                    </a:cubicBezTo>
                    <a:cubicBezTo>
                      <a:pt x="2289" y="5739"/>
                      <a:pt x="4088" y="5968"/>
                      <a:pt x="5788" y="5511"/>
                    </a:cubicBezTo>
                    <a:cubicBezTo>
                      <a:pt x="6063" y="5419"/>
                      <a:pt x="5967" y="5014"/>
                      <a:pt x="5713" y="5014"/>
                    </a:cubicBezTo>
                    <a:cubicBezTo>
                      <a:pt x="5695" y="5014"/>
                      <a:pt x="5677" y="5016"/>
                      <a:pt x="5657" y="5020"/>
                    </a:cubicBezTo>
                    <a:cubicBezTo>
                      <a:pt x="4054" y="5452"/>
                      <a:pt x="2335" y="5273"/>
                      <a:pt x="691" y="5443"/>
                    </a:cubicBezTo>
                    <a:lnTo>
                      <a:pt x="691" y="5443"/>
                    </a:lnTo>
                    <a:cubicBezTo>
                      <a:pt x="534" y="3703"/>
                      <a:pt x="949" y="1989"/>
                      <a:pt x="949" y="246"/>
                    </a:cubicBezTo>
                    <a:cubicBezTo>
                      <a:pt x="932" y="83"/>
                      <a:pt x="818" y="1"/>
                      <a:pt x="699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14" name="Google Shape;314;p20"/>
              <p:cNvSpPr/>
              <p:nvPr/>
            </p:nvSpPr>
            <p:spPr>
              <a:xfrm>
                <a:off x="7206850" y="2012738"/>
                <a:ext cx="106300" cy="121350"/>
              </a:xfrm>
              <a:custGeom>
                <a:avLst/>
                <a:gdLst/>
                <a:ahLst/>
                <a:cxnLst/>
                <a:rect l="l" t="t" r="r" b="b"/>
                <a:pathLst>
                  <a:path w="4252" h="4854" extrusionOk="0">
                    <a:moveTo>
                      <a:pt x="723" y="1"/>
                    </a:moveTo>
                    <a:cubicBezTo>
                      <a:pt x="625" y="1"/>
                      <a:pt x="537" y="58"/>
                      <a:pt x="524" y="190"/>
                    </a:cubicBezTo>
                    <a:cubicBezTo>
                      <a:pt x="295" y="1531"/>
                      <a:pt x="262" y="2937"/>
                      <a:pt x="66" y="4310"/>
                    </a:cubicBezTo>
                    <a:cubicBezTo>
                      <a:pt x="1" y="4441"/>
                      <a:pt x="99" y="4571"/>
                      <a:pt x="230" y="4604"/>
                    </a:cubicBezTo>
                    <a:cubicBezTo>
                      <a:pt x="1213" y="4759"/>
                      <a:pt x="2196" y="4853"/>
                      <a:pt x="3179" y="4853"/>
                    </a:cubicBezTo>
                    <a:cubicBezTo>
                      <a:pt x="3439" y="4853"/>
                      <a:pt x="3698" y="4847"/>
                      <a:pt x="3957" y="4833"/>
                    </a:cubicBezTo>
                    <a:cubicBezTo>
                      <a:pt x="4252" y="4800"/>
                      <a:pt x="4252" y="4375"/>
                      <a:pt x="3957" y="4343"/>
                    </a:cubicBezTo>
                    <a:cubicBezTo>
                      <a:pt x="3761" y="4348"/>
                      <a:pt x="3565" y="4351"/>
                      <a:pt x="3368" y="4351"/>
                    </a:cubicBezTo>
                    <a:cubicBezTo>
                      <a:pt x="2436" y="4351"/>
                      <a:pt x="1507" y="4289"/>
                      <a:pt x="596" y="4151"/>
                    </a:cubicBezTo>
                    <a:lnTo>
                      <a:pt x="596" y="4151"/>
                    </a:lnTo>
                    <a:cubicBezTo>
                      <a:pt x="758" y="2874"/>
                      <a:pt x="802" y="1598"/>
                      <a:pt x="1014" y="321"/>
                    </a:cubicBezTo>
                    <a:cubicBezTo>
                      <a:pt x="1034" y="126"/>
                      <a:pt x="867" y="1"/>
                      <a:pt x="72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315" name="Google Shape;315;p20"/>
            <p:cNvGrpSpPr/>
            <p:nvPr/>
          </p:nvGrpSpPr>
          <p:grpSpPr>
            <a:xfrm rot="-3615528" flipH="1">
              <a:off x="8344802" y="-201977"/>
              <a:ext cx="739185" cy="881827"/>
              <a:chOff x="5935950" y="2680963"/>
              <a:chExt cx="1911874" cy="2280812"/>
            </a:xfrm>
          </p:grpSpPr>
          <p:sp>
            <p:nvSpPr>
              <p:cNvPr id="316" name="Google Shape;316;p20"/>
              <p:cNvSpPr/>
              <p:nvPr/>
            </p:nvSpPr>
            <p:spPr>
              <a:xfrm>
                <a:off x="5935950" y="2963369"/>
                <a:ext cx="1693287" cy="1998406"/>
              </a:xfrm>
              <a:custGeom>
                <a:avLst/>
                <a:gdLst/>
                <a:ahLst/>
                <a:cxnLst/>
                <a:rect l="l" t="t" r="r" b="b"/>
                <a:pathLst>
                  <a:path w="26688" h="31497" extrusionOk="0">
                    <a:moveTo>
                      <a:pt x="26340" y="0"/>
                    </a:moveTo>
                    <a:cubicBezTo>
                      <a:pt x="26298" y="0"/>
                      <a:pt x="26253" y="15"/>
                      <a:pt x="26209" y="48"/>
                    </a:cubicBezTo>
                    <a:cubicBezTo>
                      <a:pt x="23756" y="1781"/>
                      <a:pt x="21304" y="3351"/>
                      <a:pt x="19113" y="5378"/>
                    </a:cubicBezTo>
                    <a:cubicBezTo>
                      <a:pt x="17249" y="7144"/>
                      <a:pt x="15549" y="9040"/>
                      <a:pt x="14012" y="11067"/>
                    </a:cubicBezTo>
                    <a:cubicBezTo>
                      <a:pt x="10873" y="15122"/>
                      <a:pt x="8290" y="19569"/>
                      <a:pt x="5478" y="23820"/>
                    </a:cubicBezTo>
                    <a:cubicBezTo>
                      <a:pt x="3843" y="26337"/>
                      <a:pt x="2077" y="28757"/>
                      <a:pt x="148" y="31046"/>
                    </a:cubicBezTo>
                    <a:cubicBezTo>
                      <a:pt x="0" y="31243"/>
                      <a:pt x="169" y="31497"/>
                      <a:pt x="344" y="31497"/>
                    </a:cubicBezTo>
                    <a:cubicBezTo>
                      <a:pt x="402" y="31497"/>
                      <a:pt x="460" y="31470"/>
                      <a:pt x="508" y="31406"/>
                    </a:cubicBezTo>
                    <a:lnTo>
                      <a:pt x="540" y="31406"/>
                    </a:lnTo>
                    <a:cubicBezTo>
                      <a:pt x="7178" y="23558"/>
                      <a:pt x="11265" y="13814"/>
                      <a:pt x="18655" y="6555"/>
                    </a:cubicBezTo>
                    <a:cubicBezTo>
                      <a:pt x="19734" y="5476"/>
                      <a:pt x="20879" y="4462"/>
                      <a:pt x="22121" y="3547"/>
                    </a:cubicBezTo>
                    <a:cubicBezTo>
                      <a:pt x="23527" y="2468"/>
                      <a:pt x="25031" y="1520"/>
                      <a:pt x="26470" y="506"/>
                    </a:cubicBezTo>
                    <a:cubicBezTo>
                      <a:pt x="26687" y="343"/>
                      <a:pt x="26544" y="0"/>
                      <a:pt x="2634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17" name="Google Shape;317;p20"/>
              <p:cNvSpPr/>
              <p:nvPr/>
            </p:nvSpPr>
            <p:spPr>
              <a:xfrm>
                <a:off x="6567320" y="2812744"/>
                <a:ext cx="383857" cy="1209246"/>
              </a:xfrm>
              <a:custGeom>
                <a:avLst/>
                <a:gdLst/>
                <a:ahLst/>
                <a:cxnLst/>
                <a:rect l="l" t="t" r="r" b="b"/>
                <a:pathLst>
                  <a:path w="6050" h="19059" extrusionOk="0">
                    <a:moveTo>
                      <a:pt x="5738" y="0"/>
                    </a:moveTo>
                    <a:cubicBezTo>
                      <a:pt x="5638" y="0"/>
                      <a:pt x="5538" y="50"/>
                      <a:pt x="5500" y="166"/>
                    </a:cubicBezTo>
                    <a:cubicBezTo>
                      <a:pt x="4421" y="3207"/>
                      <a:pt x="3080" y="6150"/>
                      <a:pt x="2132" y="9223"/>
                    </a:cubicBezTo>
                    <a:cubicBezTo>
                      <a:pt x="1184" y="12297"/>
                      <a:pt x="824" y="15600"/>
                      <a:pt x="39" y="18739"/>
                    </a:cubicBezTo>
                    <a:cubicBezTo>
                      <a:pt x="0" y="18934"/>
                      <a:pt x="159" y="19059"/>
                      <a:pt x="307" y="19059"/>
                    </a:cubicBezTo>
                    <a:cubicBezTo>
                      <a:pt x="408" y="19059"/>
                      <a:pt x="503" y="19001"/>
                      <a:pt x="530" y="18869"/>
                    </a:cubicBezTo>
                    <a:cubicBezTo>
                      <a:pt x="1314" y="15730"/>
                      <a:pt x="1674" y="12460"/>
                      <a:pt x="2622" y="9354"/>
                    </a:cubicBezTo>
                    <a:cubicBezTo>
                      <a:pt x="3571" y="6215"/>
                      <a:pt x="4911" y="3338"/>
                      <a:pt x="5990" y="297"/>
                    </a:cubicBezTo>
                    <a:cubicBezTo>
                      <a:pt x="6050" y="118"/>
                      <a:pt x="5893" y="0"/>
                      <a:pt x="5738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18" name="Google Shape;318;p20"/>
              <p:cNvSpPr/>
              <p:nvPr/>
            </p:nvSpPr>
            <p:spPr>
              <a:xfrm>
                <a:off x="6579248" y="3342978"/>
                <a:ext cx="1130508" cy="696527"/>
              </a:xfrm>
              <a:custGeom>
                <a:avLst/>
                <a:gdLst/>
                <a:ahLst/>
                <a:cxnLst/>
                <a:rect l="l" t="t" r="r" b="b"/>
                <a:pathLst>
                  <a:path w="17818" h="10978" extrusionOk="0">
                    <a:moveTo>
                      <a:pt x="17458" y="1"/>
                    </a:moveTo>
                    <a:cubicBezTo>
                      <a:pt x="17412" y="1"/>
                      <a:pt x="17363" y="15"/>
                      <a:pt x="17312" y="49"/>
                    </a:cubicBezTo>
                    <a:cubicBezTo>
                      <a:pt x="14467" y="1782"/>
                      <a:pt x="11165" y="2501"/>
                      <a:pt x="8189" y="4005"/>
                    </a:cubicBezTo>
                    <a:cubicBezTo>
                      <a:pt x="5116" y="5575"/>
                      <a:pt x="2565" y="8093"/>
                      <a:pt x="178" y="10545"/>
                    </a:cubicBezTo>
                    <a:cubicBezTo>
                      <a:pt x="1" y="10722"/>
                      <a:pt x="177" y="10978"/>
                      <a:pt x="371" y="10978"/>
                    </a:cubicBezTo>
                    <a:cubicBezTo>
                      <a:pt x="428" y="10978"/>
                      <a:pt x="486" y="10956"/>
                      <a:pt x="538" y="10905"/>
                    </a:cubicBezTo>
                    <a:lnTo>
                      <a:pt x="538" y="10872"/>
                    </a:lnTo>
                    <a:cubicBezTo>
                      <a:pt x="2925" y="8420"/>
                      <a:pt x="5508" y="5902"/>
                      <a:pt x="8582" y="4365"/>
                    </a:cubicBezTo>
                    <a:cubicBezTo>
                      <a:pt x="11525" y="2894"/>
                      <a:pt x="14762" y="2207"/>
                      <a:pt x="17574" y="474"/>
                    </a:cubicBezTo>
                    <a:cubicBezTo>
                      <a:pt x="17818" y="338"/>
                      <a:pt x="17680" y="1"/>
                      <a:pt x="17458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19" name="Google Shape;319;p20"/>
              <p:cNvSpPr/>
              <p:nvPr/>
            </p:nvSpPr>
            <p:spPr>
              <a:xfrm>
                <a:off x="6993436" y="2816995"/>
                <a:ext cx="283547" cy="655222"/>
              </a:xfrm>
              <a:custGeom>
                <a:avLst/>
                <a:gdLst/>
                <a:ahLst/>
                <a:cxnLst/>
                <a:rect l="l" t="t" r="r" b="b"/>
                <a:pathLst>
                  <a:path w="4469" h="10327" extrusionOk="0">
                    <a:moveTo>
                      <a:pt x="4136" y="0"/>
                    </a:moveTo>
                    <a:cubicBezTo>
                      <a:pt x="4036" y="0"/>
                      <a:pt x="3943" y="51"/>
                      <a:pt x="3917" y="164"/>
                    </a:cubicBezTo>
                    <a:cubicBezTo>
                      <a:pt x="3394" y="1799"/>
                      <a:pt x="2283" y="3205"/>
                      <a:pt x="1531" y="4742"/>
                    </a:cubicBezTo>
                    <a:cubicBezTo>
                      <a:pt x="713" y="6410"/>
                      <a:pt x="550" y="8241"/>
                      <a:pt x="59" y="10007"/>
                    </a:cubicBezTo>
                    <a:cubicBezTo>
                      <a:pt x="1" y="10201"/>
                      <a:pt x="151" y="10327"/>
                      <a:pt x="303" y="10327"/>
                    </a:cubicBezTo>
                    <a:cubicBezTo>
                      <a:pt x="406" y="10327"/>
                      <a:pt x="510" y="10269"/>
                      <a:pt x="550" y="10137"/>
                    </a:cubicBezTo>
                    <a:cubicBezTo>
                      <a:pt x="1073" y="8306"/>
                      <a:pt x="1236" y="6410"/>
                      <a:pt x="2119" y="4709"/>
                    </a:cubicBezTo>
                    <a:cubicBezTo>
                      <a:pt x="2904" y="3238"/>
                      <a:pt x="3885" y="1897"/>
                      <a:pt x="4408" y="328"/>
                    </a:cubicBezTo>
                    <a:cubicBezTo>
                      <a:pt x="4468" y="127"/>
                      <a:pt x="4294" y="0"/>
                      <a:pt x="4136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20" name="Google Shape;320;p20"/>
              <p:cNvSpPr/>
              <p:nvPr/>
            </p:nvSpPr>
            <p:spPr>
              <a:xfrm>
                <a:off x="7266452" y="3145909"/>
                <a:ext cx="507961" cy="133176"/>
              </a:xfrm>
              <a:custGeom>
                <a:avLst/>
                <a:gdLst/>
                <a:ahLst/>
                <a:cxnLst/>
                <a:rect l="l" t="t" r="r" b="b"/>
                <a:pathLst>
                  <a:path w="8006" h="2099" extrusionOk="0">
                    <a:moveTo>
                      <a:pt x="7659" y="1"/>
                    </a:moveTo>
                    <a:cubicBezTo>
                      <a:pt x="7617" y="1"/>
                      <a:pt x="7572" y="15"/>
                      <a:pt x="7527" y="49"/>
                    </a:cubicBezTo>
                    <a:cubicBezTo>
                      <a:pt x="6481" y="670"/>
                      <a:pt x="5337" y="1128"/>
                      <a:pt x="4160" y="1357"/>
                    </a:cubicBezTo>
                    <a:cubicBezTo>
                      <a:pt x="3611" y="1473"/>
                      <a:pt x="2935" y="1598"/>
                      <a:pt x="2279" y="1598"/>
                    </a:cubicBezTo>
                    <a:cubicBezTo>
                      <a:pt x="1645" y="1598"/>
                      <a:pt x="1029" y="1481"/>
                      <a:pt x="563" y="1128"/>
                    </a:cubicBezTo>
                    <a:cubicBezTo>
                      <a:pt x="504" y="1076"/>
                      <a:pt x="440" y="1054"/>
                      <a:pt x="379" y="1054"/>
                    </a:cubicBezTo>
                    <a:cubicBezTo>
                      <a:pt x="171" y="1054"/>
                      <a:pt x="0" y="1310"/>
                      <a:pt x="203" y="1487"/>
                    </a:cubicBezTo>
                    <a:cubicBezTo>
                      <a:pt x="796" y="1950"/>
                      <a:pt x="1546" y="2099"/>
                      <a:pt x="2304" y="2099"/>
                    </a:cubicBezTo>
                    <a:cubicBezTo>
                      <a:pt x="2885" y="2099"/>
                      <a:pt x="3471" y="2012"/>
                      <a:pt x="3996" y="1912"/>
                    </a:cubicBezTo>
                    <a:cubicBezTo>
                      <a:pt x="5337" y="1683"/>
                      <a:pt x="6645" y="1193"/>
                      <a:pt x="7789" y="474"/>
                    </a:cubicBezTo>
                    <a:cubicBezTo>
                      <a:pt x="8006" y="338"/>
                      <a:pt x="7863" y="1"/>
                      <a:pt x="765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21" name="Google Shape;321;p20"/>
              <p:cNvSpPr/>
              <p:nvPr/>
            </p:nvSpPr>
            <p:spPr>
              <a:xfrm>
                <a:off x="7393031" y="2738637"/>
                <a:ext cx="179937" cy="382969"/>
              </a:xfrm>
              <a:custGeom>
                <a:avLst/>
                <a:gdLst/>
                <a:ahLst/>
                <a:cxnLst/>
                <a:rect l="l" t="t" r="r" b="b"/>
                <a:pathLst>
                  <a:path w="2836" h="6036" extrusionOk="0">
                    <a:moveTo>
                      <a:pt x="2491" y="0"/>
                    </a:moveTo>
                    <a:cubicBezTo>
                      <a:pt x="2434" y="0"/>
                      <a:pt x="2376" y="27"/>
                      <a:pt x="2328" y="91"/>
                    </a:cubicBezTo>
                    <a:cubicBezTo>
                      <a:pt x="1641" y="876"/>
                      <a:pt x="1118" y="1792"/>
                      <a:pt x="759" y="2740"/>
                    </a:cubicBezTo>
                    <a:cubicBezTo>
                      <a:pt x="432" y="3721"/>
                      <a:pt x="170" y="4702"/>
                      <a:pt x="39" y="5716"/>
                    </a:cubicBezTo>
                    <a:cubicBezTo>
                      <a:pt x="0" y="5910"/>
                      <a:pt x="159" y="6036"/>
                      <a:pt x="307" y="6036"/>
                    </a:cubicBezTo>
                    <a:cubicBezTo>
                      <a:pt x="408" y="6036"/>
                      <a:pt x="503" y="5978"/>
                      <a:pt x="530" y="5846"/>
                    </a:cubicBezTo>
                    <a:cubicBezTo>
                      <a:pt x="857" y="3884"/>
                      <a:pt x="1380" y="1988"/>
                      <a:pt x="2688" y="451"/>
                    </a:cubicBezTo>
                    <a:cubicBezTo>
                      <a:pt x="2836" y="254"/>
                      <a:pt x="2667" y="0"/>
                      <a:pt x="2491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22" name="Google Shape;322;p20"/>
              <p:cNvSpPr/>
              <p:nvPr/>
            </p:nvSpPr>
            <p:spPr>
              <a:xfrm>
                <a:off x="6841542" y="2779624"/>
                <a:ext cx="147325" cy="114206"/>
              </a:xfrm>
              <a:custGeom>
                <a:avLst/>
                <a:gdLst/>
                <a:ahLst/>
                <a:cxnLst/>
                <a:rect l="l" t="t" r="r" b="b"/>
                <a:pathLst>
                  <a:path w="2322" h="1800" extrusionOk="0">
                    <a:moveTo>
                      <a:pt x="1208" y="1"/>
                    </a:moveTo>
                    <a:cubicBezTo>
                      <a:pt x="1198" y="1"/>
                      <a:pt x="1188" y="1"/>
                      <a:pt x="1178" y="1"/>
                    </a:cubicBezTo>
                    <a:cubicBezTo>
                      <a:pt x="1" y="1"/>
                      <a:pt x="33" y="1800"/>
                      <a:pt x="1178" y="1800"/>
                    </a:cubicBezTo>
                    <a:cubicBezTo>
                      <a:pt x="2280" y="1767"/>
                      <a:pt x="2322" y="1"/>
                      <a:pt x="1208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23" name="Google Shape;323;p20"/>
              <p:cNvSpPr/>
              <p:nvPr/>
            </p:nvSpPr>
            <p:spPr>
              <a:xfrm>
                <a:off x="7181813" y="2752722"/>
                <a:ext cx="147325" cy="114142"/>
              </a:xfrm>
              <a:custGeom>
                <a:avLst/>
                <a:gdLst/>
                <a:ahLst/>
                <a:cxnLst/>
                <a:rect l="l" t="t" r="r" b="b"/>
                <a:pathLst>
                  <a:path w="2322" h="1799" extrusionOk="0">
                    <a:moveTo>
                      <a:pt x="1177" y="0"/>
                    </a:moveTo>
                    <a:cubicBezTo>
                      <a:pt x="0" y="0"/>
                      <a:pt x="33" y="1799"/>
                      <a:pt x="1177" y="1799"/>
                    </a:cubicBezTo>
                    <a:cubicBezTo>
                      <a:pt x="2322" y="1799"/>
                      <a:pt x="2322" y="0"/>
                      <a:pt x="1177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24" name="Google Shape;324;p20"/>
              <p:cNvSpPr/>
              <p:nvPr/>
            </p:nvSpPr>
            <p:spPr>
              <a:xfrm>
                <a:off x="7461935" y="2680963"/>
                <a:ext cx="170357" cy="123723"/>
              </a:xfrm>
              <a:custGeom>
                <a:avLst/>
                <a:gdLst/>
                <a:ahLst/>
                <a:cxnLst/>
                <a:rect l="l" t="t" r="r" b="b"/>
                <a:pathLst>
                  <a:path w="2685" h="1950" extrusionOk="0">
                    <a:moveTo>
                      <a:pt x="1299" y="1"/>
                    </a:moveTo>
                    <a:cubicBezTo>
                      <a:pt x="601" y="1"/>
                      <a:pt x="1" y="904"/>
                      <a:pt x="653" y="1556"/>
                    </a:cubicBezTo>
                    <a:lnTo>
                      <a:pt x="784" y="1687"/>
                    </a:lnTo>
                    <a:cubicBezTo>
                      <a:pt x="976" y="1872"/>
                      <a:pt x="1189" y="1950"/>
                      <a:pt x="1392" y="1950"/>
                    </a:cubicBezTo>
                    <a:cubicBezTo>
                      <a:pt x="2089" y="1950"/>
                      <a:pt x="2685" y="1037"/>
                      <a:pt x="2027" y="379"/>
                    </a:cubicBezTo>
                    <a:lnTo>
                      <a:pt x="1929" y="281"/>
                    </a:lnTo>
                    <a:cubicBezTo>
                      <a:pt x="1731" y="83"/>
                      <a:pt x="1511" y="1"/>
                      <a:pt x="1299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25" name="Google Shape;325;p20"/>
              <p:cNvSpPr/>
              <p:nvPr/>
            </p:nvSpPr>
            <p:spPr>
              <a:xfrm>
                <a:off x="7563515" y="2908297"/>
                <a:ext cx="147389" cy="114142"/>
              </a:xfrm>
              <a:custGeom>
                <a:avLst/>
                <a:gdLst/>
                <a:ahLst/>
                <a:cxnLst/>
                <a:rect l="l" t="t" r="r" b="b"/>
                <a:pathLst>
                  <a:path w="2323" h="1799" extrusionOk="0">
                    <a:moveTo>
                      <a:pt x="1145" y="1"/>
                    </a:moveTo>
                    <a:cubicBezTo>
                      <a:pt x="1" y="1"/>
                      <a:pt x="1" y="1799"/>
                      <a:pt x="1145" y="1799"/>
                    </a:cubicBezTo>
                    <a:cubicBezTo>
                      <a:pt x="2290" y="1799"/>
                      <a:pt x="2322" y="1"/>
                      <a:pt x="1145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26" name="Google Shape;326;p20"/>
              <p:cNvSpPr/>
              <p:nvPr/>
            </p:nvSpPr>
            <p:spPr>
              <a:xfrm>
                <a:off x="7701134" y="3082524"/>
                <a:ext cx="146691" cy="112175"/>
              </a:xfrm>
              <a:custGeom>
                <a:avLst/>
                <a:gdLst/>
                <a:ahLst/>
                <a:cxnLst/>
                <a:rect l="l" t="t" r="r" b="b"/>
                <a:pathLst>
                  <a:path w="2312" h="1768" extrusionOk="0">
                    <a:moveTo>
                      <a:pt x="1198" y="1"/>
                    </a:moveTo>
                    <a:cubicBezTo>
                      <a:pt x="1187" y="1"/>
                      <a:pt x="1177" y="1"/>
                      <a:pt x="1167" y="1"/>
                    </a:cubicBezTo>
                    <a:cubicBezTo>
                      <a:pt x="0" y="1"/>
                      <a:pt x="22" y="1767"/>
                      <a:pt x="1136" y="1767"/>
                    </a:cubicBezTo>
                    <a:cubicBezTo>
                      <a:pt x="1146" y="1767"/>
                      <a:pt x="1157" y="1767"/>
                      <a:pt x="1167" y="1767"/>
                    </a:cubicBezTo>
                    <a:cubicBezTo>
                      <a:pt x="2301" y="1767"/>
                      <a:pt x="2311" y="1"/>
                      <a:pt x="1198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27" name="Google Shape;327;p20"/>
              <p:cNvSpPr/>
              <p:nvPr/>
            </p:nvSpPr>
            <p:spPr>
              <a:xfrm>
                <a:off x="7620237" y="3310746"/>
                <a:ext cx="148086" cy="112175"/>
              </a:xfrm>
              <a:custGeom>
                <a:avLst/>
                <a:gdLst/>
                <a:ahLst/>
                <a:cxnLst/>
                <a:rect l="l" t="t" r="r" b="b"/>
                <a:pathLst>
                  <a:path w="2334" h="1768" extrusionOk="0">
                    <a:moveTo>
                      <a:pt x="1197" y="1"/>
                    </a:moveTo>
                    <a:cubicBezTo>
                      <a:pt x="1187" y="1"/>
                      <a:pt x="1177" y="1"/>
                      <a:pt x="1167" y="1"/>
                    </a:cubicBezTo>
                    <a:cubicBezTo>
                      <a:pt x="0" y="1"/>
                      <a:pt x="22" y="1767"/>
                      <a:pt x="1136" y="1767"/>
                    </a:cubicBezTo>
                    <a:cubicBezTo>
                      <a:pt x="1146" y="1767"/>
                      <a:pt x="1156" y="1767"/>
                      <a:pt x="1167" y="1767"/>
                    </a:cubicBezTo>
                    <a:cubicBezTo>
                      <a:pt x="2333" y="1767"/>
                      <a:pt x="2312" y="1"/>
                      <a:pt x="1197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28" name="Google Shape;328;p20"/>
              <p:cNvSpPr/>
              <p:nvPr/>
            </p:nvSpPr>
            <p:spPr>
              <a:xfrm>
                <a:off x="7345698" y="3055559"/>
                <a:ext cx="147325" cy="112175"/>
              </a:xfrm>
              <a:custGeom>
                <a:avLst/>
                <a:gdLst/>
                <a:ahLst/>
                <a:cxnLst/>
                <a:rect l="l" t="t" r="r" b="b"/>
                <a:pathLst>
                  <a:path w="2322" h="1768" extrusionOk="0">
                    <a:moveTo>
                      <a:pt x="1176" y="1"/>
                    </a:moveTo>
                    <a:cubicBezTo>
                      <a:pt x="1166" y="1"/>
                      <a:pt x="1155" y="1"/>
                      <a:pt x="1145" y="1"/>
                    </a:cubicBezTo>
                    <a:cubicBezTo>
                      <a:pt x="11" y="1"/>
                      <a:pt x="0" y="1767"/>
                      <a:pt x="1114" y="1767"/>
                    </a:cubicBezTo>
                    <a:cubicBezTo>
                      <a:pt x="1124" y="1767"/>
                      <a:pt x="1135" y="1767"/>
                      <a:pt x="1145" y="1767"/>
                    </a:cubicBezTo>
                    <a:cubicBezTo>
                      <a:pt x="2279" y="1767"/>
                      <a:pt x="2321" y="1"/>
                      <a:pt x="1176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</p:grpSp>
      <p:sp>
        <p:nvSpPr>
          <p:cNvPr id="329" name="Google Shape;329;p20"/>
          <p:cNvSpPr txBox="1">
            <a:spLocks noGrp="1"/>
          </p:cNvSpPr>
          <p:nvPr>
            <p:ph type="subTitle" idx="2"/>
          </p:nvPr>
        </p:nvSpPr>
        <p:spPr>
          <a:xfrm>
            <a:off x="6399367" y="1636700"/>
            <a:ext cx="4841600" cy="4502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733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1733"/>
            </a:lvl2pPr>
            <a:lvl3pPr lvl="2" rtl="0">
              <a:spcBef>
                <a:spcPts val="2133"/>
              </a:spcBef>
              <a:spcAft>
                <a:spcPts val="0"/>
              </a:spcAft>
              <a:buNone/>
              <a:defRPr sz="1733"/>
            </a:lvl3pPr>
            <a:lvl4pPr lvl="3" rtl="0">
              <a:spcBef>
                <a:spcPts val="2133"/>
              </a:spcBef>
              <a:spcAft>
                <a:spcPts val="0"/>
              </a:spcAft>
              <a:buNone/>
              <a:defRPr sz="1733"/>
            </a:lvl4pPr>
            <a:lvl5pPr lvl="4" rtl="0">
              <a:spcBef>
                <a:spcPts val="2133"/>
              </a:spcBef>
              <a:spcAft>
                <a:spcPts val="0"/>
              </a:spcAft>
              <a:buNone/>
              <a:defRPr sz="1733"/>
            </a:lvl5pPr>
            <a:lvl6pPr lvl="5" rtl="0">
              <a:spcBef>
                <a:spcPts val="2133"/>
              </a:spcBef>
              <a:spcAft>
                <a:spcPts val="0"/>
              </a:spcAft>
              <a:buNone/>
              <a:defRPr sz="1733"/>
            </a:lvl6pPr>
            <a:lvl7pPr lvl="6" rtl="0">
              <a:spcBef>
                <a:spcPts val="2133"/>
              </a:spcBef>
              <a:spcAft>
                <a:spcPts val="0"/>
              </a:spcAft>
              <a:buNone/>
              <a:defRPr sz="1733"/>
            </a:lvl7pPr>
            <a:lvl8pPr lvl="7" rtl="0">
              <a:spcBef>
                <a:spcPts val="2133"/>
              </a:spcBef>
              <a:spcAft>
                <a:spcPts val="0"/>
              </a:spcAft>
              <a:buNone/>
              <a:defRPr sz="1733"/>
            </a:lvl8pPr>
            <a:lvl9pPr lvl="8" rtl="0">
              <a:spcBef>
                <a:spcPts val="2133"/>
              </a:spcBef>
              <a:spcAft>
                <a:spcPts val="2133"/>
              </a:spcAft>
              <a:buNone/>
              <a:defRPr sz="1733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0189409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 3">
  <p:cSld name="Title and body 3">
    <p:spTree>
      <p:nvGrpSpPr>
        <p:cNvPr id="1" name="Shape 3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" name="Google Shape;331;p21"/>
          <p:cNvSpPr/>
          <p:nvPr/>
        </p:nvSpPr>
        <p:spPr>
          <a:xfrm rot="10800000">
            <a:off x="2857254" y="3855523"/>
            <a:ext cx="3364847" cy="1734879"/>
          </a:xfrm>
          <a:custGeom>
            <a:avLst/>
            <a:gdLst/>
            <a:ahLst/>
            <a:cxnLst/>
            <a:rect l="l" t="t" r="r" b="b"/>
            <a:pathLst>
              <a:path w="117515" h="49263" extrusionOk="0">
                <a:moveTo>
                  <a:pt x="58211" y="47"/>
                </a:moveTo>
                <a:cubicBezTo>
                  <a:pt x="55551" y="47"/>
                  <a:pt x="52864" y="160"/>
                  <a:pt x="50220" y="315"/>
                </a:cubicBezTo>
                <a:cubicBezTo>
                  <a:pt x="43100" y="630"/>
                  <a:pt x="36043" y="1008"/>
                  <a:pt x="28923" y="1386"/>
                </a:cubicBezTo>
                <a:cubicBezTo>
                  <a:pt x="23882" y="1575"/>
                  <a:pt x="18841" y="2079"/>
                  <a:pt x="13863" y="2962"/>
                </a:cubicBezTo>
                <a:cubicBezTo>
                  <a:pt x="7625" y="4159"/>
                  <a:pt x="3719" y="8128"/>
                  <a:pt x="2206" y="14114"/>
                </a:cubicBezTo>
                <a:cubicBezTo>
                  <a:pt x="631" y="20100"/>
                  <a:pt x="316" y="26275"/>
                  <a:pt x="64" y="32450"/>
                </a:cubicBezTo>
                <a:cubicBezTo>
                  <a:pt x="1" y="34214"/>
                  <a:pt x="190" y="36105"/>
                  <a:pt x="694" y="37869"/>
                </a:cubicBezTo>
                <a:cubicBezTo>
                  <a:pt x="1639" y="41082"/>
                  <a:pt x="3340" y="43603"/>
                  <a:pt x="6617" y="44926"/>
                </a:cubicBezTo>
                <a:cubicBezTo>
                  <a:pt x="8696" y="45745"/>
                  <a:pt x="10839" y="46312"/>
                  <a:pt x="13107" y="46627"/>
                </a:cubicBezTo>
                <a:cubicBezTo>
                  <a:pt x="19597" y="47635"/>
                  <a:pt x="26150" y="47950"/>
                  <a:pt x="33270" y="48328"/>
                </a:cubicBezTo>
                <a:cubicBezTo>
                  <a:pt x="42218" y="48644"/>
                  <a:pt x="51795" y="48707"/>
                  <a:pt x="61310" y="49211"/>
                </a:cubicBezTo>
                <a:cubicBezTo>
                  <a:pt x="62325" y="49248"/>
                  <a:pt x="63345" y="49263"/>
                  <a:pt x="64368" y="49263"/>
                </a:cubicBezTo>
                <a:cubicBezTo>
                  <a:pt x="66837" y="49263"/>
                  <a:pt x="69319" y="49174"/>
                  <a:pt x="71769" y="49085"/>
                </a:cubicBezTo>
                <a:cubicBezTo>
                  <a:pt x="78511" y="48833"/>
                  <a:pt x="85253" y="48517"/>
                  <a:pt x="91995" y="48202"/>
                </a:cubicBezTo>
                <a:cubicBezTo>
                  <a:pt x="95398" y="48139"/>
                  <a:pt x="98864" y="47761"/>
                  <a:pt x="102203" y="46942"/>
                </a:cubicBezTo>
                <a:cubicBezTo>
                  <a:pt x="108315" y="45367"/>
                  <a:pt x="112852" y="41901"/>
                  <a:pt x="115309" y="35853"/>
                </a:cubicBezTo>
                <a:cubicBezTo>
                  <a:pt x="116758" y="31946"/>
                  <a:pt x="117514" y="27850"/>
                  <a:pt x="117514" y="23692"/>
                </a:cubicBezTo>
                <a:cubicBezTo>
                  <a:pt x="117451" y="20478"/>
                  <a:pt x="117073" y="17265"/>
                  <a:pt x="116380" y="14177"/>
                </a:cubicBezTo>
                <a:cubicBezTo>
                  <a:pt x="115750" y="9893"/>
                  <a:pt x="112852" y="6301"/>
                  <a:pt x="108882" y="4726"/>
                </a:cubicBezTo>
                <a:cubicBezTo>
                  <a:pt x="106110" y="3592"/>
                  <a:pt x="103211" y="2836"/>
                  <a:pt x="100250" y="2457"/>
                </a:cubicBezTo>
                <a:cubicBezTo>
                  <a:pt x="94894" y="1638"/>
                  <a:pt x="89475" y="1386"/>
                  <a:pt x="84056" y="819"/>
                </a:cubicBezTo>
                <a:cubicBezTo>
                  <a:pt x="76054" y="0"/>
                  <a:pt x="67989" y="189"/>
                  <a:pt x="59923" y="63"/>
                </a:cubicBezTo>
                <a:cubicBezTo>
                  <a:pt x="59354" y="52"/>
                  <a:pt x="58783" y="47"/>
                  <a:pt x="58211" y="47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32" name="Google Shape;332;p21"/>
          <p:cNvSpPr txBox="1">
            <a:spLocks noGrp="1"/>
          </p:cNvSpPr>
          <p:nvPr>
            <p:ph type="title"/>
          </p:nvPr>
        </p:nvSpPr>
        <p:spPr>
          <a:xfrm>
            <a:off x="950967" y="2537168"/>
            <a:ext cx="10290000" cy="76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5333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>
                <a:latin typeface="Nunito"/>
                <a:ea typeface="Nunito"/>
                <a:cs typeface="Nunito"/>
                <a:sym typeface="Nunit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>
                <a:latin typeface="Nunito"/>
                <a:ea typeface="Nunito"/>
                <a:cs typeface="Nunito"/>
                <a:sym typeface="Nunit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>
                <a:latin typeface="Nunito"/>
                <a:ea typeface="Nunito"/>
                <a:cs typeface="Nunito"/>
                <a:sym typeface="Nunit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>
                <a:latin typeface="Nunito"/>
                <a:ea typeface="Nunito"/>
                <a:cs typeface="Nunito"/>
                <a:sym typeface="Nunit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>
                <a:latin typeface="Nunito"/>
                <a:ea typeface="Nunito"/>
                <a:cs typeface="Nunito"/>
                <a:sym typeface="Nunit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>
                <a:latin typeface="Nunito"/>
                <a:ea typeface="Nunito"/>
                <a:cs typeface="Nunito"/>
                <a:sym typeface="Nunit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>
                <a:latin typeface="Nunito"/>
                <a:ea typeface="Nunito"/>
                <a:cs typeface="Nunito"/>
                <a:sym typeface="Nunit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  <p:sp>
        <p:nvSpPr>
          <p:cNvPr id="333" name="Google Shape;333;p21"/>
          <p:cNvSpPr txBox="1">
            <a:spLocks noGrp="1"/>
          </p:cNvSpPr>
          <p:nvPr>
            <p:ph type="subTitle" idx="1"/>
          </p:nvPr>
        </p:nvSpPr>
        <p:spPr>
          <a:xfrm>
            <a:off x="3165200" y="4100900"/>
            <a:ext cx="2656400" cy="1224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62436715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s">
  <p:cSld name="Thanks">
    <p:spTree>
      <p:nvGrpSpPr>
        <p:cNvPr id="1" name="Shape 3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5" name="Google Shape;335;p22"/>
          <p:cNvSpPr txBox="1">
            <a:spLocks noGrp="1"/>
          </p:cNvSpPr>
          <p:nvPr>
            <p:ph type="title"/>
          </p:nvPr>
        </p:nvSpPr>
        <p:spPr>
          <a:xfrm>
            <a:off x="1246333" y="1413984"/>
            <a:ext cx="5335200" cy="134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None/>
              <a:defRPr sz="16000"/>
            </a:lvl1pPr>
            <a:lvl2pPr lvl="1">
              <a:spcBef>
                <a:spcPts val="0"/>
              </a:spcBef>
              <a:spcAft>
                <a:spcPts val="0"/>
              </a:spcAft>
              <a:buNone/>
              <a:defRPr sz="16000">
                <a:latin typeface="Nunito"/>
                <a:ea typeface="Nunito"/>
                <a:cs typeface="Nunito"/>
                <a:sym typeface="Nunito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None/>
              <a:defRPr sz="16000">
                <a:latin typeface="Nunito"/>
                <a:ea typeface="Nunito"/>
                <a:cs typeface="Nunito"/>
                <a:sym typeface="Nunito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None/>
              <a:defRPr sz="16000">
                <a:latin typeface="Nunito"/>
                <a:ea typeface="Nunito"/>
                <a:cs typeface="Nunito"/>
                <a:sym typeface="Nunito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None/>
              <a:defRPr sz="16000">
                <a:latin typeface="Nunito"/>
                <a:ea typeface="Nunito"/>
                <a:cs typeface="Nunito"/>
                <a:sym typeface="Nunito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None/>
              <a:defRPr sz="16000">
                <a:latin typeface="Nunito"/>
                <a:ea typeface="Nunito"/>
                <a:cs typeface="Nunito"/>
                <a:sym typeface="Nunito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None/>
              <a:defRPr sz="16000">
                <a:latin typeface="Nunito"/>
                <a:ea typeface="Nunito"/>
                <a:cs typeface="Nunito"/>
                <a:sym typeface="Nunito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None/>
              <a:defRPr sz="16000">
                <a:latin typeface="Nunito"/>
                <a:ea typeface="Nunito"/>
                <a:cs typeface="Nunito"/>
                <a:sym typeface="Nunito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None/>
              <a:defRPr sz="16000"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  <p:sp>
        <p:nvSpPr>
          <p:cNvPr id="336" name="Google Shape;336;p22"/>
          <p:cNvSpPr txBox="1">
            <a:spLocks noGrp="1"/>
          </p:cNvSpPr>
          <p:nvPr>
            <p:ph type="subTitle" idx="1"/>
          </p:nvPr>
        </p:nvSpPr>
        <p:spPr>
          <a:xfrm>
            <a:off x="1731533" y="3446084"/>
            <a:ext cx="4364800" cy="134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algn="ctr">
              <a:spcBef>
                <a:spcPts val="2133"/>
              </a:spcBef>
              <a:spcAft>
                <a:spcPts val="0"/>
              </a:spcAft>
              <a:buNone/>
              <a:defRPr/>
            </a:lvl2pPr>
            <a:lvl3pPr lvl="2" algn="ctr">
              <a:spcBef>
                <a:spcPts val="2133"/>
              </a:spcBef>
              <a:spcAft>
                <a:spcPts val="0"/>
              </a:spcAft>
              <a:buNone/>
              <a:defRPr/>
            </a:lvl3pPr>
            <a:lvl4pPr lvl="3" algn="ctr">
              <a:spcBef>
                <a:spcPts val="2133"/>
              </a:spcBef>
              <a:spcAft>
                <a:spcPts val="0"/>
              </a:spcAft>
              <a:buNone/>
              <a:defRPr/>
            </a:lvl4pPr>
            <a:lvl5pPr lvl="4" algn="ctr">
              <a:spcBef>
                <a:spcPts val="2133"/>
              </a:spcBef>
              <a:spcAft>
                <a:spcPts val="0"/>
              </a:spcAft>
              <a:buNone/>
              <a:defRPr/>
            </a:lvl5pPr>
            <a:lvl6pPr lvl="5" algn="ctr">
              <a:spcBef>
                <a:spcPts val="2133"/>
              </a:spcBef>
              <a:spcAft>
                <a:spcPts val="0"/>
              </a:spcAft>
              <a:buNone/>
              <a:defRPr/>
            </a:lvl6pPr>
            <a:lvl7pPr lvl="6" algn="ctr">
              <a:spcBef>
                <a:spcPts val="2133"/>
              </a:spcBef>
              <a:spcAft>
                <a:spcPts val="0"/>
              </a:spcAft>
              <a:buNone/>
              <a:defRPr/>
            </a:lvl7pPr>
            <a:lvl8pPr lvl="7" algn="ctr">
              <a:spcBef>
                <a:spcPts val="2133"/>
              </a:spcBef>
              <a:spcAft>
                <a:spcPts val="0"/>
              </a:spcAft>
              <a:buNone/>
              <a:defRPr/>
            </a:lvl8pPr>
            <a:lvl9pPr lvl="8" algn="ctr">
              <a:spcBef>
                <a:spcPts val="2133"/>
              </a:spcBef>
              <a:spcAft>
                <a:spcPts val="2133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337" name="Google Shape;337;p22"/>
          <p:cNvSpPr txBox="1"/>
          <p:nvPr/>
        </p:nvSpPr>
        <p:spPr>
          <a:xfrm>
            <a:off x="1591025" y="5011733"/>
            <a:ext cx="4277600" cy="89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467" b="1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rPr>
              <a:t>CREDITS</a:t>
            </a:r>
            <a:r>
              <a:rPr lang="en" sz="1467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rPr>
              <a:t>: This presentation template was created by </a:t>
            </a:r>
            <a:r>
              <a:rPr lang="en" sz="1467" b="1">
                <a:solidFill>
                  <a:schemeClr val="lt1"/>
                </a:solidFill>
                <a:uFill>
                  <a:noFill/>
                </a:uFill>
                <a:latin typeface="Nunito"/>
                <a:ea typeface="Nunito"/>
                <a:cs typeface="Nunito"/>
                <a:sym typeface="Nunito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Slidesgo</a:t>
            </a:r>
            <a:r>
              <a:rPr lang="en" sz="1467" b="1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rPr>
              <a:t>,</a:t>
            </a:r>
            <a:r>
              <a:rPr lang="en" sz="1467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rPr>
              <a:t> including icons by </a:t>
            </a:r>
            <a:r>
              <a:rPr lang="en" sz="1467" b="1">
                <a:solidFill>
                  <a:schemeClr val="lt1"/>
                </a:solidFill>
                <a:uFill>
                  <a:noFill/>
                </a:uFill>
                <a:latin typeface="Nunito"/>
                <a:ea typeface="Nunito"/>
                <a:cs typeface="Nunito"/>
                <a:sym typeface="Nunito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Flaticon</a:t>
            </a:r>
            <a:r>
              <a:rPr lang="en" sz="1467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rPr>
              <a:t> and infographics &amp; images by </a:t>
            </a:r>
            <a:r>
              <a:rPr lang="en" sz="1467" b="1">
                <a:solidFill>
                  <a:schemeClr val="lt1"/>
                </a:solidFill>
                <a:uFill>
                  <a:noFill/>
                </a:uFill>
                <a:latin typeface="Nunito"/>
                <a:ea typeface="Nunito"/>
                <a:cs typeface="Nunito"/>
                <a:sym typeface="Nunito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Freepik</a:t>
            </a:r>
            <a:r>
              <a:rPr lang="en" sz="1467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rPr>
              <a:t>.</a:t>
            </a:r>
            <a:endParaRPr sz="1467">
              <a:solidFill>
                <a:schemeClr val="lt1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grpSp>
        <p:nvGrpSpPr>
          <p:cNvPr id="338" name="Google Shape;338;p22"/>
          <p:cNvGrpSpPr/>
          <p:nvPr/>
        </p:nvGrpSpPr>
        <p:grpSpPr>
          <a:xfrm rot="5400000">
            <a:off x="5985096" y="-1081640"/>
            <a:ext cx="3133747" cy="2806992"/>
            <a:chOff x="-813174" y="1753753"/>
            <a:chExt cx="2701195" cy="2419543"/>
          </a:xfrm>
        </p:grpSpPr>
        <p:sp>
          <p:nvSpPr>
            <p:cNvPr id="339" name="Google Shape;339;p22"/>
            <p:cNvSpPr/>
            <p:nvPr/>
          </p:nvSpPr>
          <p:spPr>
            <a:xfrm rot="4993106">
              <a:off x="224345" y="1781107"/>
              <a:ext cx="626156" cy="2645767"/>
            </a:xfrm>
            <a:custGeom>
              <a:avLst/>
              <a:gdLst/>
              <a:ahLst/>
              <a:cxnLst/>
              <a:rect l="l" t="t" r="r" b="b"/>
              <a:pathLst>
                <a:path w="12688" h="53612" extrusionOk="0">
                  <a:moveTo>
                    <a:pt x="2559" y="0"/>
                  </a:moveTo>
                  <a:cubicBezTo>
                    <a:pt x="2453" y="0"/>
                    <a:pt x="2341" y="19"/>
                    <a:pt x="2224" y="59"/>
                  </a:cubicBezTo>
                  <a:cubicBezTo>
                    <a:pt x="197" y="778"/>
                    <a:pt x="3695" y="4636"/>
                    <a:pt x="4219" y="5388"/>
                  </a:cubicBezTo>
                  <a:cubicBezTo>
                    <a:pt x="4219" y="5421"/>
                    <a:pt x="4251" y="5454"/>
                    <a:pt x="4284" y="5454"/>
                  </a:cubicBezTo>
                  <a:cubicBezTo>
                    <a:pt x="4447" y="6010"/>
                    <a:pt x="4644" y="6598"/>
                    <a:pt x="4807" y="7154"/>
                  </a:cubicBezTo>
                  <a:cubicBezTo>
                    <a:pt x="3950" y="7059"/>
                    <a:pt x="2894" y="6753"/>
                    <a:pt x="1928" y="6753"/>
                  </a:cubicBezTo>
                  <a:cubicBezTo>
                    <a:pt x="1236" y="6753"/>
                    <a:pt x="590" y="6910"/>
                    <a:pt x="99" y="7416"/>
                  </a:cubicBezTo>
                  <a:cubicBezTo>
                    <a:pt x="0" y="7547"/>
                    <a:pt x="0" y="7841"/>
                    <a:pt x="229" y="7841"/>
                  </a:cubicBezTo>
                  <a:cubicBezTo>
                    <a:pt x="665" y="7903"/>
                    <a:pt x="1098" y="7927"/>
                    <a:pt x="1530" y="7927"/>
                  </a:cubicBezTo>
                  <a:cubicBezTo>
                    <a:pt x="2687" y="7927"/>
                    <a:pt x="3837" y="7758"/>
                    <a:pt x="5003" y="7710"/>
                  </a:cubicBezTo>
                  <a:cubicBezTo>
                    <a:pt x="5330" y="8789"/>
                    <a:pt x="5657" y="9901"/>
                    <a:pt x="5952" y="11013"/>
                  </a:cubicBezTo>
                  <a:cubicBezTo>
                    <a:pt x="4971" y="10588"/>
                    <a:pt x="3924" y="10359"/>
                    <a:pt x="2878" y="10326"/>
                  </a:cubicBezTo>
                  <a:cubicBezTo>
                    <a:pt x="2420" y="10326"/>
                    <a:pt x="1276" y="10326"/>
                    <a:pt x="1276" y="11013"/>
                  </a:cubicBezTo>
                  <a:cubicBezTo>
                    <a:pt x="1276" y="11739"/>
                    <a:pt x="2207" y="11916"/>
                    <a:pt x="3262" y="11916"/>
                  </a:cubicBezTo>
                  <a:cubicBezTo>
                    <a:pt x="4265" y="11916"/>
                    <a:pt x="5379" y="11756"/>
                    <a:pt x="5911" y="11756"/>
                  </a:cubicBezTo>
                  <a:cubicBezTo>
                    <a:pt x="5978" y="11756"/>
                    <a:pt x="6035" y="11759"/>
                    <a:pt x="6082" y="11765"/>
                  </a:cubicBezTo>
                  <a:lnTo>
                    <a:pt x="6148" y="11765"/>
                  </a:lnTo>
                  <a:cubicBezTo>
                    <a:pt x="6540" y="13301"/>
                    <a:pt x="6867" y="14838"/>
                    <a:pt x="7161" y="16375"/>
                  </a:cubicBezTo>
                  <a:cubicBezTo>
                    <a:pt x="5965" y="16113"/>
                    <a:pt x="4899" y="15668"/>
                    <a:pt x="3662" y="15668"/>
                  </a:cubicBezTo>
                  <a:cubicBezTo>
                    <a:pt x="3512" y="15668"/>
                    <a:pt x="3360" y="15674"/>
                    <a:pt x="3205" y="15688"/>
                  </a:cubicBezTo>
                  <a:cubicBezTo>
                    <a:pt x="2682" y="15721"/>
                    <a:pt x="1537" y="15754"/>
                    <a:pt x="1472" y="16506"/>
                  </a:cubicBezTo>
                  <a:cubicBezTo>
                    <a:pt x="1406" y="17225"/>
                    <a:pt x="3107" y="17454"/>
                    <a:pt x="3565" y="17520"/>
                  </a:cubicBezTo>
                  <a:cubicBezTo>
                    <a:pt x="4099" y="17579"/>
                    <a:pt x="4681" y="17632"/>
                    <a:pt x="5267" y="17632"/>
                  </a:cubicBezTo>
                  <a:cubicBezTo>
                    <a:pt x="5971" y="17632"/>
                    <a:pt x="6682" y="17555"/>
                    <a:pt x="7325" y="17323"/>
                  </a:cubicBezTo>
                  <a:cubicBezTo>
                    <a:pt x="7554" y="18664"/>
                    <a:pt x="7717" y="20037"/>
                    <a:pt x="7913" y="21378"/>
                  </a:cubicBezTo>
                  <a:cubicBezTo>
                    <a:pt x="6775" y="20991"/>
                    <a:pt x="5541" y="20350"/>
                    <a:pt x="4345" y="20350"/>
                  </a:cubicBezTo>
                  <a:cubicBezTo>
                    <a:pt x="3823" y="20350"/>
                    <a:pt x="3309" y="20472"/>
                    <a:pt x="2812" y="20789"/>
                  </a:cubicBezTo>
                  <a:cubicBezTo>
                    <a:pt x="2649" y="20887"/>
                    <a:pt x="2649" y="21116"/>
                    <a:pt x="2812" y="21214"/>
                  </a:cubicBezTo>
                  <a:cubicBezTo>
                    <a:pt x="3970" y="21885"/>
                    <a:pt x="5411" y="22101"/>
                    <a:pt x="6766" y="22101"/>
                  </a:cubicBezTo>
                  <a:cubicBezTo>
                    <a:pt x="6866" y="22101"/>
                    <a:pt x="6965" y="22100"/>
                    <a:pt x="7063" y="22097"/>
                  </a:cubicBezTo>
                  <a:lnTo>
                    <a:pt x="7129" y="22097"/>
                  </a:lnTo>
                  <a:cubicBezTo>
                    <a:pt x="7145" y="22114"/>
                    <a:pt x="7161" y="22122"/>
                    <a:pt x="7178" y="22122"/>
                  </a:cubicBezTo>
                  <a:cubicBezTo>
                    <a:pt x="7194" y="22122"/>
                    <a:pt x="7210" y="22114"/>
                    <a:pt x="7227" y="22097"/>
                  </a:cubicBezTo>
                  <a:cubicBezTo>
                    <a:pt x="7488" y="22097"/>
                    <a:pt x="7717" y="22097"/>
                    <a:pt x="7979" y="22065"/>
                  </a:cubicBezTo>
                  <a:cubicBezTo>
                    <a:pt x="8208" y="24452"/>
                    <a:pt x="8306" y="26839"/>
                    <a:pt x="8240" y="29225"/>
                  </a:cubicBezTo>
                  <a:cubicBezTo>
                    <a:pt x="8142" y="33215"/>
                    <a:pt x="7685" y="37237"/>
                    <a:pt x="7358" y="41226"/>
                  </a:cubicBezTo>
                  <a:cubicBezTo>
                    <a:pt x="7031" y="45378"/>
                    <a:pt x="5298" y="49269"/>
                    <a:pt x="4349" y="53291"/>
                  </a:cubicBezTo>
                  <a:cubicBezTo>
                    <a:pt x="4310" y="53486"/>
                    <a:pt x="4469" y="53612"/>
                    <a:pt x="4624" y="53612"/>
                  </a:cubicBezTo>
                  <a:cubicBezTo>
                    <a:pt x="4729" y="53612"/>
                    <a:pt x="4833" y="53554"/>
                    <a:pt x="4872" y="53422"/>
                  </a:cubicBezTo>
                  <a:cubicBezTo>
                    <a:pt x="5755" y="49596"/>
                    <a:pt x="7227" y="45934"/>
                    <a:pt x="7783" y="42043"/>
                  </a:cubicBezTo>
                  <a:cubicBezTo>
                    <a:pt x="8371" y="37825"/>
                    <a:pt x="8600" y="33444"/>
                    <a:pt x="8764" y="29225"/>
                  </a:cubicBezTo>
                  <a:cubicBezTo>
                    <a:pt x="8796" y="27885"/>
                    <a:pt x="8796" y="26544"/>
                    <a:pt x="8764" y="25236"/>
                  </a:cubicBezTo>
                  <a:cubicBezTo>
                    <a:pt x="8829" y="25236"/>
                    <a:pt x="8894" y="25171"/>
                    <a:pt x="8927" y="25106"/>
                  </a:cubicBezTo>
                  <a:lnTo>
                    <a:pt x="8927" y="25073"/>
                  </a:lnTo>
                  <a:cubicBezTo>
                    <a:pt x="9777" y="24517"/>
                    <a:pt x="10431" y="23667"/>
                    <a:pt x="11216" y="23046"/>
                  </a:cubicBezTo>
                  <a:cubicBezTo>
                    <a:pt x="11870" y="22490"/>
                    <a:pt x="12687" y="21770"/>
                    <a:pt x="12687" y="20855"/>
                  </a:cubicBezTo>
                  <a:cubicBezTo>
                    <a:pt x="12687" y="20724"/>
                    <a:pt x="12589" y="20626"/>
                    <a:pt x="12458" y="20626"/>
                  </a:cubicBezTo>
                  <a:cubicBezTo>
                    <a:pt x="12295" y="20588"/>
                    <a:pt x="12138" y="20570"/>
                    <a:pt x="11987" y="20570"/>
                  </a:cubicBezTo>
                  <a:cubicBezTo>
                    <a:pt x="10314" y="20570"/>
                    <a:pt x="9325" y="22754"/>
                    <a:pt x="8665" y="24223"/>
                  </a:cubicBezTo>
                  <a:cubicBezTo>
                    <a:pt x="8567" y="22784"/>
                    <a:pt x="8437" y="21313"/>
                    <a:pt x="8240" y="19874"/>
                  </a:cubicBezTo>
                  <a:cubicBezTo>
                    <a:pt x="8306" y="19874"/>
                    <a:pt x="8371" y="19841"/>
                    <a:pt x="8404" y="19808"/>
                  </a:cubicBezTo>
                  <a:cubicBezTo>
                    <a:pt x="9352" y="18729"/>
                    <a:pt x="10791" y="17389"/>
                    <a:pt x="10824" y="15852"/>
                  </a:cubicBezTo>
                  <a:cubicBezTo>
                    <a:pt x="10824" y="15721"/>
                    <a:pt x="10725" y="15590"/>
                    <a:pt x="10562" y="15590"/>
                  </a:cubicBezTo>
                  <a:cubicBezTo>
                    <a:pt x="9123" y="15688"/>
                    <a:pt x="8469" y="17291"/>
                    <a:pt x="8077" y="18631"/>
                  </a:cubicBezTo>
                  <a:cubicBezTo>
                    <a:pt x="7848" y="17323"/>
                    <a:pt x="7619" y="16015"/>
                    <a:pt x="7325" y="14707"/>
                  </a:cubicBezTo>
                  <a:lnTo>
                    <a:pt x="7325" y="14707"/>
                  </a:lnTo>
                  <a:cubicBezTo>
                    <a:pt x="7351" y="14716"/>
                    <a:pt x="7377" y="14720"/>
                    <a:pt x="7403" y="14720"/>
                  </a:cubicBezTo>
                  <a:cubicBezTo>
                    <a:pt x="7473" y="14720"/>
                    <a:pt x="7539" y="14690"/>
                    <a:pt x="7586" y="14642"/>
                  </a:cubicBezTo>
                  <a:cubicBezTo>
                    <a:pt x="7979" y="14217"/>
                    <a:pt x="11510" y="9737"/>
                    <a:pt x="9712" y="9443"/>
                  </a:cubicBezTo>
                  <a:cubicBezTo>
                    <a:pt x="9683" y="9438"/>
                    <a:pt x="9653" y="9436"/>
                    <a:pt x="9625" y="9436"/>
                  </a:cubicBezTo>
                  <a:cubicBezTo>
                    <a:pt x="9045" y="9436"/>
                    <a:pt x="8588" y="10344"/>
                    <a:pt x="8338" y="10718"/>
                  </a:cubicBezTo>
                  <a:cubicBezTo>
                    <a:pt x="7815" y="11667"/>
                    <a:pt x="7390" y="12680"/>
                    <a:pt x="7129" y="13759"/>
                  </a:cubicBezTo>
                  <a:cubicBezTo>
                    <a:pt x="6834" y="12451"/>
                    <a:pt x="6507" y="11143"/>
                    <a:pt x="6115" y="9868"/>
                  </a:cubicBezTo>
                  <a:cubicBezTo>
                    <a:pt x="6867" y="9018"/>
                    <a:pt x="7227" y="7808"/>
                    <a:pt x="7750" y="6827"/>
                  </a:cubicBezTo>
                  <a:cubicBezTo>
                    <a:pt x="8208" y="6010"/>
                    <a:pt x="8731" y="4996"/>
                    <a:pt x="8502" y="4015"/>
                  </a:cubicBezTo>
                  <a:cubicBezTo>
                    <a:pt x="8455" y="3921"/>
                    <a:pt x="8358" y="3845"/>
                    <a:pt x="8246" y="3845"/>
                  </a:cubicBezTo>
                  <a:cubicBezTo>
                    <a:pt x="8202" y="3845"/>
                    <a:pt x="8156" y="3857"/>
                    <a:pt x="8110" y="3884"/>
                  </a:cubicBezTo>
                  <a:cubicBezTo>
                    <a:pt x="6638" y="4538"/>
                    <a:pt x="5788" y="6566"/>
                    <a:pt x="5690" y="8266"/>
                  </a:cubicBezTo>
                  <a:cubicBezTo>
                    <a:pt x="5363" y="7187"/>
                    <a:pt x="5036" y="6141"/>
                    <a:pt x="4676" y="5062"/>
                  </a:cubicBezTo>
                  <a:lnTo>
                    <a:pt x="4676" y="5029"/>
                  </a:lnTo>
                  <a:cubicBezTo>
                    <a:pt x="4584" y="4019"/>
                    <a:pt x="4120" y="0"/>
                    <a:pt x="255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340" name="Google Shape;340;p22"/>
            <p:cNvGrpSpPr/>
            <p:nvPr/>
          </p:nvGrpSpPr>
          <p:grpSpPr>
            <a:xfrm>
              <a:off x="-144996" y="1753753"/>
              <a:ext cx="821067" cy="1785140"/>
              <a:chOff x="5269250" y="2611925"/>
              <a:chExt cx="520750" cy="1132200"/>
            </a:xfrm>
          </p:grpSpPr>
          <p:sp>
            <p:nvSpPr>
              <p:cNvPr id="341" name="Google Shape;341;p22"/>
              <p:cNvSpPr/>
              <p:nvPr/>
            </p:nvSpPr>
            <p:spPr>
              <a:xfrm>
                <a:off x="5269250" y="2611925"/>
                <a:ext cx="520750" cy="1132200"/>
              </a:xfrm>
              <a:custGeom>
                <a:avLst/>
                <a:gdLst/>
                <a:ahLst/>
                <a:cxnLst/>
                <a:rect l="l" t="t" r="r" b="b"/>
                <a:pathLst>
                  <a:path w="20830" h="45288" extrusionOk="0">
                    <a:moveTo>
                      <a:pt x="17134" y="0"/>
                    </a:moveTo>
                    <a:cubicBezTo>
                      <a:pt x="15434" y="1145"/>
                      <a:pt x="13832" y="2878"/>
                      <a:pt x="12458" y="4284"/>
                    </a:cubicBezTo>
                    <a:cubicBezTo>
                      <a:pt x="11706" y="5101"/>
                      <a:pt x="10529" y="6246"/>
                      <a:pt x="10529" y="7227"/>
                    </a:cubicBezTo>
                    <a:cubicBezTo>
                      <a:pt x="10660" y="7946"/>
                      <a:pt x="12033" y="8992"/>
                      <a:pt x="12164" y="9908"/>
                    </a:cubicBezTo>
                    <a:cubicBezTo>
                      <a:pt x="11052" y="9483"/>
                      <a:pt x="10104" y="8339"/>
                      <a:pt x="8960" y="7619"/>
                    </a:cubicBezTo>
                    <a:cubicBezTo>
                      <a:pt x="8077" y="9189"/>
                      <a:pt x="6573" y="10856"/>
                      <a:pt x="6017" y="12720"/>
                    </a:cubicBezTo>
                    <a:cubicBezTo>
                      <a:pt x="5298" y="15336"/>
                      <a:pt x="7194" y="15205"/>
                      <a:pt x="7815" y="17396"/>
                    </a:cubicBezTo>
                    <a:cubicBezTo>
                      <a:pt x="6605" y="17036"/>
                      <a:pt x="5690" y="16382"/>
                      <a:pt x="4611" y="15761"/>
                    </a:cubicBezTo>
                    <a:cubicBezTo>
                      <a:pt x="3303" y="17461"/>
                      <a:pt x="2257" y="20306"/>
                      <a:pt x="1930" y="22497"/>
                    </a:cubicBezTo>
                    <a:cubicBezTo>
                      <a:pt x="2878" y="23183"/>
                      <a:pt x="4186" y="23936"/>
                      <a:pt x="4578" y="24982"/>
                    </a:cubicBezTo>
                    <a:cubicBezTo>
                      <a:pt x="3532" y="24688"/>
                      <a:pt x="2355" y="24361"/>
                      <a:pt x="1112" y="24034"/>
                    </a:cubicBezTo>
                    <a:lnTo>
                      <a:pt x="1112" y="24034"/>
                    </a:lnTo>
                    <a:cubicBezTo>
                      <a:pt x="0" y="27729"/>
                      <a:pt x="1145" y="32372"/>
                      <a:pt x="1570" y="36197"/>
                    </a:cubicBezTo>
                    <a:cubicBezTo>
                      <a:pt x="1962" y="38715"/>
                      <a:pt x="3139" y="42999"/>
                      <a:pt x="4676" y="45255"/>
                    </a:cubicBezTo>
                    <a:lnTo>
                      <a:pt x="4676" y="45287"/>
                    </a:lnTo>
                    <a:cubicBezTo>
                      <a:pt x="9483" y="41723"/>
                      <a:pt x="11281" y="36753"/>
                      <a:pt x="14061" y="31587"/>
                    </a:cubicBezTo>
                    <a:cubicBezTo>
                      <a:pt x="13112" y="30900"/>
                      <a:pt x="11674" y="30246"/>
                      <a:pt x="11216" y="29069"/>
                    </a:cubicBezTo>
                    <a:cubicBezTo>
                      <a:pt x="11385" y="29046"/>
                      <a:pt x="11549" y="29036"/>
                      <a:pt x="11711" y="29036"/>
                    </a:cubicBezTo>
                    <a:cubicBezTo>
                      <a:pt x="12705" y="29036"/>
                      <a:pt x="13580" y="29419"/>
                      <a:pt x="14649" y="29560"/>
                    </a:cubicBezTo>
                    <a:cubicBezTo>
                      <a:pt x="15271" y="27205"/>
                      <a:pt x="16121" y="24884"/>
                      <a:pt x="17102" y="22660"/>
                    </a:cubicBezTo>
                    <a:cubicBezTo>
                      <a:pt x="16088" y="21876"/>
                      <a:pt x="15238" y="20829"/>
                      <a:pt x="14224" y="19848"/>
                    </a:cubicBezTo>
                    <a:cubicBezTo>
                      <a:pt x="14697" y="19754"/>
                      <a:pt x="15123" y="19724"/>
                      <a:pt x="15508" y="19724"/>
                    </a:cubicBezTo>
                    <a:cubicBezTo>
                      <a:pt x="16131" y="19724"/>
                      <a:pt x="16648" y="19801"/>
                      <a:pt x="17086" y="19801"/>
                    </a:cubicBezTo>
                    <a:cubicBezTo>
                      <a:pt x="17966" y="19801"/>
                      <a:pt x="18527" y="19491"/>
                      <a:pt x="18998" y="17625"/>
                    </a:cubicBezTo>
                    <a:cubicBezTo>
                      <a:pt x="19489" y="15663"/>
                      <a:pt x="20012" y="13505"/>
                      <a:pt x="20339" y="11314"/>
                    </a:cubicBezTo>
                    <a:cubicBezTo>
                      <a:pt x="19227" y="10889"/>
                      <a:pt x="17984" y="10758"/>
                      <a:pt x="16873" y="10333"/>
                    </a:cubicBezTo>
                    <a:cubicBezTo>
                      <a:pt x="18213" y="10104"/>
                      <a:pt x="19587" y="10170"/>
                      <a:pt x="20829" y="9843"/>
                    </a:cubicBezTo>
                    <a:cubicBezTo>
                      <a:pt x="20110" y="6867"/>
                      <a:pt x="19064" y="2616"/>
                      <a:pt x="17134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42" name="Google Shape;342;p22"/>
              <p:cNvSpPr/>
              <p:nvPr/>
            </p:nvSpPr>
            <p:spPr>
              <a:xfrm>
                <a:off x="5375525" y="2730650"/>
                <a:ext cx="309825" cy="998550"/>
              </a:xfrm>
              <a:custGeom>
                <a:avLst/>
                <a:gdLst/>
                <a:ahLst/>
                <a:cxnLst/>
                <a:rect l="l" t="t" r="r" b="b"/>
                <a:pathLst>
                  <a:path w="12393" h="39942" extrusionOk="0">
                    <a:moveTo>
                      <a:pt x="12148" y="1"/>
                    </a:moveTo>
                    <a:cubicBezTo>
                      <a:pt x="12033" y="1"/>
                      <a:pt x="11919" y="74"/>
                      <a:pt x="11902" y="222"/>
                    </a:cubicBezTo>
                    <a:cubicBezTo>
                      <a:pt x="11870" y="2674"/>
                      <a:pt x="10202" y="4865"/>
                      <a:pt x="9156" y="6957"/>
                    </a:cubicBezTo>
                    <a:cubicBezTo>
                      <a:pt x="7979" y="9344"/>
                      <a:pt x="6998" y="11862"/>
                      <a:pt x="6278" y="14413"/>
                    </a:cubicBezTo>
                    <a:cubicBezTo>
                      <a:pt x="5494" y="17127"/>
                      <a:pt x="4872" y="19873"/>
                      <a:pt x="4218" y="22587"/>
                    </a:cubicBezTo>
                    <a:cubicBezTo>
                      <a:pt x="3564" y="25301"/>
                      <a:pt x="2747" y="27852"/>
                      <a:pt x="1864" y="30467"/>
                    </a:cubicBezTo>
                    <a:cubicBezTo>
                      <a:pt x="883" y="33476"/>
                      <a:pt x="0" y="36549"/>
                      <a:pt x="66" y="39721"/>
                    </a:cubicBezTo>
                    <a:cubicBezTo>
                      <a:pt x="82" y="39868"/>
                      <a:pt x="196" y="39942"/>
                      <a:pt x="311" y="39942"/>
                    </a:cubicBezTo>
                    <a:cubicBezTo>
                      <a:pt x="425" y="39942"/>
                      <a:pt x="540" y="39868"/>
                      <a:pt x="556" y="39721"/>
                    </a:cubicBezTo>
                    <a:cubicBezTo>
                      <a:pt x="491" y="36844"/>
                      <a:pt x="1243" y="34064"/>
                      <a:pt x="2126" y="31350"/>
                    </a:cubicBezTo>
                    <a:cubicBezTo>
                      <a:pt x="3008" y="28604"/>
                      <a:pt x="3891" y="26020"/>
                      <a:pt x="4578" y="23274"/>
                    </a:cubicBezTo>
                    <a:cubicBezTo>
                      <a:pt x="5853" y="17911"/>
                      <a:pt x="7030" y="12483"/>
                      <a:pt x="9450" y="7481"/>
                    </a:cubicBezTo>
                    <a:cubicBezTo>
                      <a:pt x="10562" y="5192"/>
                      <a:pt x="12360" y="2870"/>
                      <a:pt x="12393" y="222"/>
                    </a:cubicBezTo>
                    <a:cubicBezTo>
                      <a:pt x="12377" y="74"/>
                      <a:pt x="12262" y="1"/>
                      <a:pt x="12148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43" name="Google Shape;343;p22"/>
              <p:cNvSpPr/>
              <p:nvPr/>
            </p:nvSpPr>
            <p:spPr>
              <a:xfrm>
                <a:off x="5600650" y="2767750"/>
                <a:ext cx="114650" cy="87200"/>
              </a:xfrm>
              <a:custGeom>
                <a:avLst/>
                <a:gdLst/>
                <a:ahLst/>
                <a:cxnLst/>
                <a:rect l="l" t="t" r="r" b="b"/>
                <a:pathLst>
                  <a:path w="4586" h="3488" extrusionOk="0">
                    <a:moveTo>
                      <a:pt x="279" y="1"/>
                    </a:moveTo>
                    <a:cubicBezTo>
                      <a:pt x="141" y="1"/>
                      <a:pt x="1" y="114"/>
                      <a:pt x="20" y="307"/>
                    </a:cubicBezTo>
                    <a:cubicBezTo>
                      <a:pt x="314" y="1353"/>
                      <a:pt x="739" y="2400"/>
                      <a:pt x="1295" y="3348"/>
                    </a:cubicBezTo>
                    <a:cubicBezTo>
                      <a:pt x="1322" y="3429"/>
                      <a:pt x="1415" y="3487"/>
                      <a:pt x="1502" y="3487"/>
                    </a:cubicBezTo>
                    <a:cubicBezTo>
                      <a:pt x="1521" y="3487"/>
                      <a:pt x="1539" y="3485"/>
                      <a:pt x="1557" y="3479"/>
                    </a:cubicBezTo>
                    <a:cubicBezTo>
                      <a:pt x="2570" y="3119"/>
                      <a:pt x="3519" y="2596"/>
                      <a:pt x="4369" y="1942"/>
                    </a:cubicBezTo>
                    <a:cubicBezTo>
                      <a:pt x="4586" y="1807"/>
                      <a:pt x="4443" y="1469"/>
                      <a:pt x="4239" y="1469"/>
                    </a:cubicBezTo>
                    <a:cubicBezTo>
                      <a:pt x="4197" y="1469"/>
                      <a:pt x="4152" y="1483"/>
                      <a:pt x="4107" y="1517"/>
                    </a:cubicBezTo>
                    <a:cubicBezTo>
                      <a:pt x="3346" y="2095"/>
                      <a:pt x="2500" y="2560"/>
                      <a:pt x="1622" y="2912"/>
                    </a:cubicBezTo>
                    <a:lnTo>
                      <a:pt x="1622" y="2912"/>
                    </a:lnTo>
                    <a:cubicBezTo>
                      <a:pt x="1144" y="2047"/>
                      <a:pt x="755" y="1126"/>
                      <a:pt x="510" y="176"/>
                    </a:cubicBezTo>
                    <a:cubicBezTo>
                      <a:pt x="470" y="56"/>
                      <a:pt x="375" y="1"/>
                      <a:pt x="27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44" name="Google Shape;344;p22"/>
              <p:cNvSpPr/>
              <p:nvPr/>
            </p:nvSpPr>
            <p:spPr>
              <a:xfrm>
                <a:off x="5514125" y="2889900"/>
                <a:ext cx="183650" cy="111475"/>
              </a:xfrm>
              <a:custGeom>
                <a:avLst/>
                <a:gdLst/>
                <a:ahLst/>
                <a:cxnLst/>
                <a:rect l="l" t="t" r="r" b="b"/>
                <a:pathLst>
                  <a:path w="7346" h="4459" extrusionOk="0">
                    <a:moveTo>
                      <a:pt x="351" y="1"/>
                    </a:moveTo>
                    <a:cubicBezTo>
                      <a:pt x="183" y="1"/>
                      <a:pt x="0" y="188"/>
                      <a:pt x="113" y="391"/>
                    </a:cubicBezTo>
                    <a:cubicBezTo>
                      <a:pt x="734" y="1666"/>
                      <a:pt x="1192" y="3072"/>
                      <a:pt x="1879" y="4348"/>
                    </a:cubicBezTo>
                    <a:cubicBezTo>
                      <a:pt x="1928" y="4421"/>
                      <a:pt x="1995" y="4458"/>
                      <a:pt x="2081" y="4458"/>
                    </a:cubicBezTo>
                    <a:cubicBezTo>
                      <a:pt x="2110" y="4458"/>
                      <a:pt x="2140" y="4454"/>
                      <a:pt x="2173" y="4446"/>
                    </a:cubicBezTo>
                    <a:cubicBezTo>
                      <a:pt x="3906" y="3988"/>
                      <a:pt x="5574" y="3269"/>
                      <a:pt x="7143" y="2386"/>
                    </a:cubicBezTo>
                    <a:cubicBezTo>
                      <a:pt x="7345" y="2212"/>
                      <a:pt x="7190" y="1911"/>
                      <a:pt x="6971" y="1911"/>
                    </a:cubicBezTo>
                    <a:cubicBezTo>
                      <a:pt x="6942" y="1911"/>
                      <a:pt x="6912" y="1917"/>
                      <a:pt x="6882" y="1928"/>
                    </a:cubicBezTo>
                    <a:cubicBezTo>
                      <a:pt x="5403" y="2777"/>
                      <a:pt x="3864" y="3445"/>
                      <a:pt x="2235" y="3902"/>
                    </a:cubicBezTo>
                    <a:lnTo>
                      <a:pt x="2235" y="3902"/>
                    </a:lnTo>
                    <a:cubicBezTo>
                      <a:pt x="1576" y="2677"/>
                      <a:pt x="1161" y="1344"/>
                      <a:pt x="538" y="130"/>
                    </a:cubicBezTo>
                    <a:cubicBezTo>
                      <a:pt x="498" y="38"/>
                      <a:pt x="426" y="1"/>
                      <a:pt x="351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45" name="Google Shape;345;p22"/>
              <p:cNvSpPr/>
              <p:nvPr/>
            </p:nvSpPr>
            <p:spPr>
              <a:xfrm>
                <a:off x="5488175" y="3009725"/>
                <a:ext cx="135550" cy="113975"/>
              </a:xfrm>
              <a:custGeom>
                <a:avLst/>
                <a:gdLst/>
                <a:ahLst/>
                <a:cxnLst/>
                <a:rect l="l" t="t" r="r" b="b"/>
                <a:pathLst>
                  <a:path w="5422" h="4559" extrusionOk="0">
                    <a:moveTo>
                      <a:pt x="275" y="1"/>
                    </a:moveTo>
                    <a:cubicBezTo>
                      <a:pt x="133" y="1"/>
                      <a:pt x="1" y="114"/>
                      <a:pt x="39" y="307"/>
                    </a:cubicBezTo>
                    <a:cubicBezTo>
                      <a:pt x="399" y="1713"/>
                      <a:pt x="857" y="3086"/>
                      <a:pt x="1413" y="4459"/>
                    </a:cubicBezTo>
                    <a:cubicBezTo>
                      <a:pt x="1455" y="4523"/>
                      <a:pt x="1538" y="4559"/>
                      <a:pt x="1627" y="4559"/>
                    </a:cubicBezTo>
                    <a:cubicBezTo>
                      <a:pt x="1676" y="4559"/>
                      <a:pt x="1726" y="4548"/>
                      <a:pt x="1772" y="4525"/>
                    </a:cubicBezTo>
                    <a:cubicBezTo>
                      <a:pt x="2851" y="3707"/>
                      <a:pt x="4028" y="3053"/>
                      <a:pt x="5173" y="2367"/>
                    </a:cubicBezTo>
                    <a:cubicBezTo>
                      <a:pt x="5421" y="2201"/>
                      <a:pt x="5274" y="1872"/>
                      <a:pt x="5044" y="1872"/>
                    </a:cubicBezTo>
                    <a:cubicBezTo>
                      <a:pt x="5002" y="1872"/>
                      <a:pt x="4957" y="1884"/>
                      <a:pt x="4911" y="1909"/>
                    </a:cubicBezTo>
                    <a:cubicBezTo>
                      <a:pt x="3853" y="2574"/>
                      <a:pt x="2767" y="3183"/>
                      <a:pt x="1756" y="3918"/>
                    </a:cubicBezTo>
                    <a:lnTo>
                      <a:pt x="1756" y="3918"/>
                    </a:lnTo>
                    <a:cubicBezTo>
                      <a:pt x="1256" y="2670"/>
                      <a:pt x="864" y="1423"/>
                      <a:pt x="530" y="176"/>
                    </a:cubicBezTo>
                    <a:cubicBezTo>
                      <a:pt x="476" y="55"/>
                      <a:pt x="373" y="1"/>
                      <a:pt x="27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46" name="Google Shape;346;p22"/>
              <p:cNvSpPr/>
              <p:nvPr/>
            </p:nvSpPr>
            <p:spPr>
              <a:xfrm>
                <a:off x="5411050" y="3114850"/>
                <a:ext cx="205350" cy="166000"/>
              </a:xfrm>
              <a:custGeom>
                <a:avLst/>
                <a:gdLst/>
                <a:ahLst/>
                <a:cxnLst/>
                <a:rect l="l" t="t" r="r" b="b"/>
                <a:pathLst>
                  <a:path w="8214" h="6640" extrusionOk="0">
                    <a:moveTo>
                      <a:pt x="360" y="1"/>
                    </a:moveTo>
                    <a:cubicBezTo>
                      <a:pt x="177" y="1"/>
                      <a:pt x="1" y="201"/>
                      <a:pt x="116" y="385"/>
                    </a:cubicBezTo>
                    <a:lnTo>
                      <a:pt x="149" y="385"/>
                    </a:lnTo>
                    <a:cubicBezTo>
                      <a:pt x="1359" y="2282"/>
                      <a:pt x="1882" y="4538"/>
                      <a:pt x="2993" y="6500"/>
                    </a:cubicBezTo>
                    <a:cubicBezTo>
                      <a:pt x="3047" y="6581"/>
                      <a:pt x="3145" y="6639"/>
                      <a:pt x="3233" y="6639"/>
                    </a:cubicBezTo>
                    <a:cubicBezTo>
                      <a:pt x="3252" y="6639"/>
                      <a:pt x="3270" y="6636"/>
                      <a:pt x="3288" y="6631"/>
                    </a:cubicBezTo>
                    <a:cubicBezTo>
                      <a:pt x="4955" y="5977"/>
                      <a:pt x="6525" y="5159"/>
                      <a:pt x="7996" y="4146"/>
                    </a:cubicBezTo>
                    <a:cubicBezTo>
                      <a:pt x="8213" y="4010"/>
                      <a:pt x="8071" y="3672"/>
                      <a:pt x="7866" y="3672"/>
                    </a:cubicBezTo>
                    <a:cubicBezTo>
                      <a:pt x="7824" y="3672"/>
                      <a:pt x="7780" y="3687"/>
                      <a:pt x="7735" y="3720"/>
                    </a:cubicBezTo>
                    <a:cubicBezTo>
                      <a:pt x="6347" y="4667"/>
                      <a:pt x="4868" y="5461"/>
                      <a:pt x="3327" y="6073"/>
                    </a:cubicBezTo>
                    <a:lnTo>
                      <a:pt x="3327" y="6073"/>
                    </a:lnTo>
                    <a:cubicBezTo>
                      <a:pt x="2277" y="4151"/>
                      <a:pt x="1750" y="1967"/>
                      <a:pt x="574" y="124"/>
                    </a:cubicBezTo>
                    <a:cubicBezTo>
                      <a:pt x="516" y="36"/>
                      <a:pt x="437" y="1"/>
                      <a:pt x="360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47" name="Google Shape;347;p22"/>
              <p:cNvSpPr/>
              <p:nvPr/>
            </p:nvSpPr>
            <p:spPr>
              <a:xfrm>
                <a:off x="5372575" y="3295825"/>
                <a:ext cx="183550" cy="154825"/>
              </a:xfrm>
              <a:custGeom>
                <a:avLst/>
                <a:gdLst/>
                <a:ahLst/>
                <a:cxnLst/>
                <a:rect l="l" t="t" r="r" b="b"/>
                <a:pathLst>
                  <a:path w="7342" h="6193" extrusionOk="0">
                    <a:moveTo>
                      <a:pt x="279" y="1"/>
                    </a:moveTo>
                    <a:cubicBezTo>
                      <a:pt x="141" y="1"/>
                      <a:pt x="1" y="114"/>
                      <a:pt x="20" y="307"/>
                    </a:cubicBezTo>
                    <a:cubicBezTo>
                      <a:pt x="543" y="2334"/>
                      <a:pt x="1393" y="4296"/>
                      <a:pt x="2505" y="6095"/>
                    </a:cubicBezTo>
                    <a:cubicBezTo>
                      <a:pt x="2538" y="6160"/>
                      <a:pt x="2636" y="6193"/>
                      <a:pt x="2734" y="6193"/>
                    </a:cubicBezTo>
                    <a:cubicBezTo>
                      <a:pt x="4238" y="5997"/>
                      <a:pt x="5677" y="5572"/>
                      <a:pt x="7083" y="4950"/>
                    </a:cubicBezTo>
                    <a:cubicBezTo>
                      <a:pt x="7341" y="4836"/>
                      <a:pt x="7172" y="4469"/>
                      <a:pt x="6927" y="4469"/>
                    </a:cubicBezTo>
                    <a:cubicBezTo>
                      <a:pt x="6893" y="4469"/>
                      <a:pt x="6858" y="4476"/>
                      <a:pt x="6821" y="4493"/>
                    </a:cubicBezTo>
                    <a:cubicBezTo>
                      <a:pt x="5555" y="5094"/>
                      <a:pt x="4228" y="5481"/>
                      <a:pt x="2869" y="5683"/>
                    </a:cubicBezTo>
                    <a:lnTo>
                      <a:pt x="2869" y="5683"/>
                    </a:lnTo>
                    <a:cubicBezTo>
                      <a:pt x="1805" y="3960"/>
                      <a:pt x="1019" y="2114"/>
                      <a:pt x="511" y="176"/>
                    </a:cubicBezTo>
                    <a:cubicBezTo>
                      <a:pt x="470" y="56"/>
                      <a:pt x="375" y="1"/>
                      <a:pt x="27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48" name="Google Shape;348;p22"/>
              <p:cNvSpPr/>
              <p:nvPr/>
            </p:nvSpPr>
            <p:spPr>
              <a:xfrm>
                <a:off x="5353925" y="3462025"/>
                <a:ext cx="150050" cy="97700"/>
              </a:xfrm>
              <a:custGeom>
                <a:avLst/>
                <a:gdLst/>
                <a:ahLst/>
                <a:cxnLst/>
                <a:rect l="l" t="t" r="r" b="b"/>
                <a:pathLst>
                  <a:path w="6002" h="3908" extrusionOk="0">
                    <a:moveTo>
                      <a:pt x="308" y="0"/>
                    </a:moveTo>
                    <a:cubicBezTo>
                      <a:pt x="149" y="0"/>
                      <a:pt x="0" y="119"/>
                      <a:pt x="79" y="297"/>
                    </a:cubicBezTo>
                    <a:lnTo>
                      <a:pt x="79" y="330"/>
                    </a:lnTo>
                    <a:cubicBezTo>
                      <a:pt x="308" y="885"/>
                      <a:pt x="439" y="1474"/>
                      <a:pt x="603" y="2063"/>
                    </a:cubicBezTo>
                    <a:cubicBezTo>
                      <a:pt x="766" y="2553"/>
                      <a:pt x="962" y="3240"/>
                      <a:pt x="1420" y="3599"/>
                    </a:cubicBezTo>
                    <a:cubicBezTo>
                      <a:pt x="1724" y="3831"/>
                      <a:pt x="2095" y="3908"/>
                      <a:pt x="2477" y="3908"/>
                    </a:cubicBezTo>
                    <a:cubicBezTo>
                      <a:pt x="2794" y="3908"/>
                      <a:pt x="3118" y="3855"/>
                      <a:pt x="3415" y="3796"/>
                    </a:cubicBezTo>
                    <a:cubicBezTo>
                      <a:pt x="4199" y="3599"/>
                      <a:pt x="4951" y="3371"/>
                      <a:pt x="5704" y="3076"/>
                    </a:cubicBezTo>
                    <a:cubicBezTo>
                      <a:pt x="6001" y="2987"/>
                      <a:pt x="5920" y="2573"/>
                      <a:pt x="5656" y="2573"/>
                    </a:cubicBezTo>
                    <a:cubicBezTo>
                      <a:pt x="5630" y="2573"/>
                      <a:pt x="5602" y="2577"/>
                      <a:pt x="5573" y="2586"/>
                    </a:cubicBezTo>
                    <a:cubicBezTo>
                      <a:pt x="4919" y="2815"/>
                      <a:pt x="4232" y="3076"/>
                      <a:pt x="3545" y="3240"/>
                    </a:cubicBezTo>
                    <a:cubicBezTo>
                      <a:pt x="3235" y="3313"/>
                      <a:pt x="2843" y="3406"/>
                      <a:pt x="2472" y="3406"/>
                    </a:cubicBezTo>
                    <a:cubicBezTo>
                      <a:pt x="2179" y="3406"/>
                      <a:pt x="1898" y="3348"/>
                      <a:pt x="1682" y="3174"/>
                    </a:cubicBezTo>
                    <a:cubicBezTo>
                      <a:pt x="1518" y="3011"/>
                      <a:pt x="1420" y="2815"/>
                      <a:pt x="1355" y="2618"/>
                    </a:cubicBezTo>
                    <a:cubicBezTo>
                      <a:pt x="1224" y="2324"/>
                      <a:pt x="1126" y="2030"/>
                      <a:pt x="1060" y="1736"/>
                    </a:cubicBezTo>
                    <a:cubicBezTo>
                      <a:pt x="897" y="1212"/>
                      <a:pt x="766" y="689"/>
                      <a:pt x="570" y="166"/>
                    </a:cubicBezTo>
                    <a:cubicBezTo>
                      <a:pt x="518" y="50"/>
                      <a:pt x="411" y="0"/>
                      <a:pt x="308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349" name="Google Shape;349;p22"/>
            <p:cNvGrpSpPr/>
            <p:nvPr/>
          </p:nvGrpSpPr>
          <p:grpSpPr>
            <a:xfrm rot="5165891">
              <a:off x="-51172" y="2432185"/>
              <a:ext cx="1070081" cy="1187666"/>
              <a:chOff x="6073625" y="2772425"/>
              <a:chExt cx="837925" cy="930000"/>
            </a:xfrm>
          </p:grpSpPr>
          <p:sp>
            <p:nvSpPr>
              <p:cNvPr id="350" name="Google Shape;350;p22"/>
              <p:cNvSpPr/>
              <p:nvPr/>
            </p:nvSpPr>
            <p:spPr>
              <a:xfrm>
                <a:off x="6073625" y="2772425"/>
                <a:ext cx="837925" cy="930000"/>
              </a:xfrm>
              <a:custGeom>
                <a:avLst/>
                <a:gdLst/>
                <a:ahLst/>
                <a:cxnLst/>
                <a:rect l="l" t="t" r="r" b="b"/>
                <a:pathLst>
                  <a:path w="33517" h="37200" extrusionOk="0">
                    <a:moveTo>
                      <a:pt x="2277" y="1"/>
                    </a:moveTo>
                    <a:cubicBezTo>
                      <a:pt x="1494" y="1"/>
                      <a:pt x="733" y="50"/>
                      <a:pt x="1" y="153"/>
                    </a:cubicBezTo>
                    <a:cubicBezTo>
                      <a:pt x="1" y="9864"/>
                      <a:pt x="4546" y="33930"/>
                      <a:pt x="32176" y="37200"/>
                    </a:cubicBezTo>
                    <a:cubicBezTo>
                      <a:pt x="33516" y="30399"/>
                      <a:pt x="32176" y="21668"/>
                      <a:pt x="29167" y="15390"/>
                    </a:cubicBezTo>
                    <a:cubicBezTo>
                      <a:pt x="25143" y="7584"/>
                      <a:pt x="11991" y="1"/>
                      <a:pt x="2277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51" name="Google Shape;351;p22"/>
              <p:cNvSpPr/>
              <p:nvPr/>
            </p:nvSpPr>
            <p:spPr>
              <a:xfrm>
                <a:off x="6202150" y="2858025"/>
                <a:ext cx="677700" cy="830775"/>
              </a:xfrm>
              <a:custGeom>
                <a:avLst/>
                <a:gdLst/>
                <a:ahLst/>
                <a:cxnLst/>
                <a:rect l="l" t="t" r="r" b="b"/>
                <a:pathLst>
                  <a:path w="27108" h="33231" extrusionOk="0">
                    <a:moveTo>
                      <a:pt x="360" y="0"/>
                    </a:moveTo>
                    <a:cubicBezTo>
                      <a:pt x="191" y="0"/>
                      <a:pt x="1" y="188"/>
                      <a:pt x="91" y="391"/>
                    </a:cubicBezTo>
                    <a:cubicBezTo>
                      <a:pt x="1072" y="2549"/>
                      <a:pt x="3132" y="3988"/>
                      <a:pt x="4636" y="5721"/>
                    </a:cubicBezTo>
                    <a:cubicBezTo>
                      <a:pt x="6500" y="7879"/>
                      <a:pt x="8298" y="10037"/>
                      <a:pt x="10097" y="12260"/>
                    </a:cubicBezTo>
                    <a:cubicBezTo>
                      <a:pt x="13661" y="16707"/>
                      <a:pt x="17552" y="20860"/>
                      <a:pt x="21018" y="25340"/>
                    </a:cubicBezTo>
                    <a:cubicBezTo>
                      <a:pt x="22947" y="27858"/>
                      <a:pt x="24811" y="30441"/>
                      <a:pt x="26544" y="33122"/>
                    </a:cubicBezTo>
                    <a:cubicBezTo>
                      <a:pt x="26592" y="33199"/>
                      <a:pt x="26665" y="33230"/>
                      <a:pt x="26740" y="33230"/>
                    </a:cubicBezTo>
                    <a:cubicBezTo>
                      <a:pt x="26920" y="33230"/>
                      <a:pt x="27108" y="33045"/>
                      <a:pt x="26969" y="32860"/>
                    </a:cubicBezTo>
                    <a:lnTo>
                      <a:pt x="26969" y="32828"/>
                    </a:lnTo>
                    <a:cubicBezTo>
                      <a:pt x="23896" y="28119"/>
                      <a:pt x="20495" y="23639"/>
                      <a:pt x="16833" y="19389"/>
                    </a:cubicBezTo>
                    <a:cubicBezTo>
                      <a:pt x="15002" y="17231"/>
                      <a:pt x="13072" y="15138"/>
                      <a:pt x="11307" y="12914"/>
                    </a:cubicBezTo>
                    <a:cubicBezTo>
                      <a:pt x="9508" y="10724"/>
                      <a:pt x="7775" y="8467"/>
                      <a:pt x="5879" y="6375"/>
                    </a:cubicBezTo>
                    <a:cubicBezTo>
                      <a:pt x="4963" y="5328"/>
                      <a:pt x="4048" y="4347"/>
                      <a:pt x="3067" y="3367"/>
                    </a:cubicBezTo>
                    <a:cubicBezTo>
                      <a:pt x="2119" y="2418"/>
                      <a:pt x="1105" y="1405"/>
                      <a:pt x="549" y="129"/>
                    </a:cubicBezTo>
                    <a:cubicBezTo>
                      <a:pt x="508" y="38"/>
                      <a:pt x="437" y="0"/>
                      <a:pt x="36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52" name="Google Shape;352;p22"/>
              <p:cNvSpPr/>
              <p:nvPr/>
            </p:nvSpPr>
            <p:spPr>
              <a:xfrm>
                <a:off x="6166500" y="2859000"/>
                <a:ext cx="206350" cy="188800"/>
              </a:xfrm>
              <a:custGeom>
                <a:avLst/>
                <a:gdLst/>
                <a:ahLst/>
                <a:cxnLst/>
                <a:rect l="l" t="t" r="r" b="b"/>
                <a:pathLst>
                  <a:path w="8254" h="7552" extrusionOk="0">
                    <a:moveTo>
                      <a:pt x="8008" y="0"/>
                    </a:moveTo>
                    <a:cubicBezTo>
                      <a:pt x="7893" y="0"/>
                      <a:pt x="7779" y="74"/>
                      <a:pt x="7763" y="221"/>
                    </a:cubicBezTo>
                    <a:lnTo>
                      <a:pt x="7763" y="6990"/>
                    </a:lnTo>
                    <a:lnTo>
                      <a:pt x="7763" y="6990"/>
                    </a:lnTo>
                    <a:cubicBezTo>
                      <a:pt x="5340" y="6458"/>
                      <a:pt x="2889" y="5954"/>
                      <a:pt x="438" y="5420"/>
                    </a:cubicBezTo>
                    <a:cubicBezTo>
                      <a:pt x="418" y="5416"/>
                      <a:pt x="398" y="5414"/>
                      <a:pt x="379" y="5414"/>
                    </a:cubicBezTo>
                    <a:cubicBezTo>
                      <a:pt x="97" y="5414"/>
                      <a:pt x="1" y="5849"/>
                      <a:pt x="307" y="5911"/>
                    </a:cubicBezTo>
                    <a:cubicBezTo>
                      <a:pt x="2858" y="6467"/>
                      <a:pt x="5408" y="6990"/>
                      <a:pt x="7926" y="7546"/>
                    </a:cubicBezTo>
                    <a:cubicBezTo>
                      <a:pt x="7947" y="7550"/>
                      <a:pt x="7968" y="7552"/>
                      <a:pt x="7989" y="7552"/>
                    </a:cubicBezTo>
                    <a:cubicBezTo>
                      <a:pt x="8129" y="7552"/>
                      <a:pt x="8253" y="7459"/>
                      <a:pt x="8253" y="7317"/>
                    </a:cubicBezTo>
                    <a:lnTo>
                      <a:pt x="8253" y="221"/>
                    </a:lnTo>
                    <a:cubicBezTo>
                      <a:pt x="8237" y="74"/>
                      <a:pt x="8122" y="0"/>
                      <a:pt x="8008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53" name="Google Shape;353;p22"/>
              <p:cNvSpPr/>
              <p:nvPr/>
            </p:nvSpPr>
            <p:spPr>
              <a:xfrm>
                <a:off x="6214675" y="2967100"/>
                <a:ext cx="322075" cy="244250"/>
              </a:xfrm>
              <a:custGeom>
                <a:avLst/>
                <a:gdLst/>
                <a:ahLst/>
                <a:cxnLst/>
                <a:rect l="l" t="t" r="r" b="b"/>
                <a:pathLst>
                  <a:path w="12883" h="9770" extrusionOk="0">
                    <a:moveTo>
                      <a:pt x="12645" y="1"/>
                    </a:moveTo>
                    <a:cubicBezTo>
                      <a:pt x="12522" y="1"/>
                      <a:pt x="12392" y="83"/>
                      <a:pt x="12375" y="246"/>
                    </a:cubicBezTo>
                    <a:cubicBezTo>
                      <a:pt x="12089" y="3265"/>
                      <a:pt x="11587" y="6222"/>
                      <a:pt x="11049" y="9208"/>
                    </a:cubicBezTo>
                    <a:lnTo>
                      <a:pt x="11049" y="9208"/>
                    </a:lnTo>
                    <a:cubicBezTo>
                      <a:pt x="7542" y="8426"/>
                      <a:pt x="3976" y="7916"/>
                      <a:pt x="440" y="7374"/>
                    </a:cubicBezTo>
                    <a:cubicBezTo>
                      <a:pt x="420" y="7370"/>
                      <a:pt x="400" y="7368"/>
                      <a:pt x="382" y="7368"/>
                    </a:cubicBezTo>
                    <a:cubicBezTo>
                      <a:pt x="99" y="7368"/>
                      <a:pt x="1" y="7803"/>
                      <a:pt x="277" y="7865"/>
                    </a:cubicBezTo>
                    <a:cubicBezTo>
                      <a:pt x="3939" y="8421"/>
                      <a:pt x="7601" y="8944"/>
                      <a:pt x="11198" y="9761"/>
                    </a:cubicBezTo>
                    <a:cubicBezTo>
                      <a:pt x="11221" y="9767"/>
                      <a:pt x="11243" y="9770"/>
                      <a:pt x="11265" y="9770"/>
                    </a:cubicBezTo>
                    <a:cubicBezTo>
                      <a:pt x="11371" y="9770"/>
                      <a:pt x="11465" y="9706"/>
                      <a:pt x="11492" y="9598"/>
                    </a:cubicBezTo>
                    <a:cubicBezTo>
                      <a:pt x="12081" y="6491"/>
                      <a:pt x="12571" y="3385"/>
                      <a:pt x="12866" y="246"/>
                    </a:cubicBezTo>
                    <a:cubicBezTo>
                      <a:pt x="12882" y="83"/>
                      <a:pt x="12768" y="1"/>
                      <a:pt x="1264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54" name="Google Shape;354;p22"/>
              <p:cNvSpPr/>
              <p:nvPr/>
            </p:nvSpPr>
            <p:spPr>
              <a:xfrm>
                <a:off x="6311500" y="3103375"/>
                <a:ext cx="383250" cy="278625"/>
              </a:xfrm>
              <a:custGeom>
                <a:avLst/>
                <a:gdLst/>
                <a:ahLst/>
                <a:cxnLst/>
                <a:rect l="l" t="t" r="r" b="b"/>
                <a:pathLst>
                  <a:path w="15330" h="11145" extrusionOk="0">
                    <a:moveTo>
                      <a:pt x="15026" y="1"/>
                    </a:moveTo>
                    <a:cubicBezTo>
                      <a:pt x="14923" y="1"/>
                      <a:pt x="14820" y="58"/>
                      <a:pt x="14780" y="190"/>
                    </a:cubicBezTo>
                    <a:cubicBezTo>
                      <a:pt x="13658" y="3556"/>
                      <a:pt x="13165" y="7110"/>
                      <a:pt x="12622" y="10606"/>
                    </a:cubicBezTo>
                    <a:lnTo>
                      <a:pt x="12622" y="10606"/>
                    </a:lnTo>
                    <a:cubicBezTo>
                      <a:pt x="8513" y="10339"/>
                      <a:pt x="4404" y="9804"/>
                      <a:pt x="295" y="9804"/>
                    </a:cubicBezTo>
                    <a:cubicBezTo>
                      <a:pt x="1" y="9836"/>
                      <a:pt x="1" y="10294"/>
                      <a:pt x="295" y="10327"/>
                    </a:cubicBezTo>
                    <a:cubicBezTo>
                      <a:pt x="4480" y="10327"/>
                      <a:pt x="8666" y="10850"/>
                      <a:pt x="12851" y="11144"/>
                    </a:cubicBezTo>
                    <a:cubicBezTo>
                      <a:pt x="12949" y="11144"/>
                      <a:pt x="13047" y="11046"/>
                      <a:pt x="13080" y="10948"/>
                    </a:cubicBezTo>
                    <a:cubicBezTo>
                      <a:pt x="13636" y="7384"/>
                      <a:pt x="14126" y="3754"/>
                      <a:pt x="15271" y="321"/>
                    </a:cubicBezTo>
                    <a:cubicBezTo>
                      <a:pt x="15329" y="126"/>
                      <a:pt x="15179" y="1"/>
                      <a:pt x="1502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355" name="Google Shape;355;p22"/>
            <p:cNvGrpSpPr/>
            <p:nvPr/>
          </p:nvGrpSpPr>
          <p:grpSpPr>
            <a:xfrm rot="4398606">
              <a:off x="-2434" y="2904431"/>
              <a:ext cx="1017753" cy="1214156"/>
              <a:chOff x="3711575" y="2879575"/>
              <a:chExt cx="753325" cy="898700"/>
            </a:xfrm>
          </p:grpSpPr>
          <p:sp>
            <p:nvSpPr>
              <p:cNvPr id="356" name="Google Shape;356;p22"/>
              <p:cNvSpPr/>
              <p:nvPr/>
            </p:nvSpPr>
            <p:spPr>
              <a:xfrm>
                <a:off x="3711575" y="2990850"/>
                <a:ext cx="667200" cy="787425"/>
              </a:xfrm>
              <a:custGeom>
                <a:avLst/>
                <a:gdLst/>
                <a:ahLst/>
                <a:cxnLst/>
                <a:rect l="l" t="t" r="r" b="b"/>
                <a:pathLst>
                  <a:path w="26688" h="31497" extrusionOk="0">
                    <a:moveTo>
                      <a:pt x="26340" y="0"/>
                    </a:moveTo>
                    <a:cubicBezTo>
                      <a:pt x="26298" y="0"/>
                      <a:pt x="26253" y="15"/>
                      <a:pt x="26209" y="48"/>
                    </a:cubicBezTo>
                    <a:cubicBezTo>
                      <a:pt x="23756" y="1781"/>
                      <a:pt x="21304" y="3351"/>
                      <a:pt x="19113" y="5378"/>
                    </a:cubicBezTo>
                    <a:cubicBezTo>
                      <a:pt x="17249" y="7144"/>
                      <a:pt x="15549" y="9040"/>
                      <a:pt x="14012" y="11067"/>
                    </a:cubicBezTo>
                    <a:cubicBezTo>
                      <a:pt x="10873" y="15122"/>
                      <a:pt x="8290" y="19569"/>
                      <a:pt x="5478" y="23820"/>
                    </a:cubicBezTo>
                    <a:cubicBezTo>
                      <a:pt x="3843" y="26337"/>
                      <a:pt x="2077" y="28757"/>
                      <a:pt x="148" y="31046"/>
                    </a:cubicBezTo>
                    <a:cubicBezTo>
                      <a:pt x="0" y="31243"/>
                      <a:pt x="169" y="31497"/>
                      <a:pt x="344" y="31497"/>
                    </a:cubicBezTo>
                    <a:cubicBezTo>
                      <a:pt x="402" y="31497"/>
                      <a:pt x="460" y="31470"/>
                      <a:pt x="508" y="31406"/>
                    </a:cubicBezTo>
                    <a:lnTo>
                      <a:pt x="540" y="31406"/>
                    </a:lnTo>
                    <a:cubicBezTo>
                      <a:pt x="7178" y="23558"/>
                      <a:pt x="11265" y="13814"/>
                      <a:pt x="18655" y="6555"/>
                    </a:cubicBezTo>
                    <a:cubicBezTo>
                      <a:pt x="19734" y="5476"/>
                      <a:pt x="20879" y="4462"/>
                      <a:pt x="22121" y="3547"/>
                    </a:cubicBezTo>
                    <a:cubicBezTo>
                      <a:pt x="23527" y="2468"/>
                      <a:pt x="25031" y="1520"/>
                      <a:pt x="26470" y="506"/>
                    </a:cubicBezTo>
                    <a:cubicBezTo>
                      <a:pt x="26687" y="343"/>
                      <a:pt x="26544" y="0"/>
                      <a:pt x="2634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57" name="Google Shape;357;p22"/>
              <p:cNvSpPr/>
              <p:nvPr/>
            </p:nvSpPr>
            <p:spPr>
              <a:xfrm>
                <a:off x="3960350" y="2931500"/>
                <a:ext cx="151250" cy="476475"/>
              </a:xfrm>
              <a:custGeom>
                <a:avLst/>
                <a:gdLst/>
                <a:ahLst/>
                <a:cxnLst/>
                <a:rect l="l" t="t" r="r" b="b"/>
                <a:pathLst>
                  <a:path w="6050" h="19059" extrusionOk="0">
                    <a:moveTo>
                      <a:pt x="5738" y="0"/>
                    </a:moveTo>
                    <a:cubicBezTo>
                      <a:pt x="5638" y="0"/>
                      <a:pt x="5538" y="50"/>
                      <a:pt x="5500" y="166"/>
                    </a:cubicBezTo>
                    <a:cubicBezTo>
                      <a:pt x="4421" y="3207"/>
                      <a:pt x="3080" y="6150"/>
                      <a:pt x="2132" y="9223"/>
                    </a:cubicBezTo>
                    <a:cubicBezTo>
                      <a:pt x="1184" y="12297"/>
                      <a:pt x="824" y="15600"/>
                      <a:pt x="39" y="18739"/>
                    </a:cubicBezTo>
                    <a:cubicBezTo>
                      <a:pt x="0" y="18934"/>
                      <a:pt x="159" y="19059"/>
                      <a:pt x="307" y="19059"/>
                    </a:cubicBezTo>
                    <a:cubicBezTo>
                      <a:pt x="408" y="19059"/>
                      <a:pt x="503" y="19001"/>
                      <a:pt x="530" y="18869"/>
                    </a:cubicBezTo>
                    <a:cubicBezTo>
                      <a:pt x="1314" y="15730"/>
                      <a:pt x="1674" y="12460"/>
                      <a:pt x="2622" y="9354"/>
                    </a:cubicBezTo>
                    <a:cubicBezTo>
                      <a:pt x="3571" y="6215"/>
                      <a:pt x="4911" y="3338"/>
                      <a:pt x="5990" y="297"/>
                    </a:cubicBezTo>
                    <a:cubicBezTo>
                      <a:pt x="6050" y="118"/>
                      <a:pt x="5893" y="0"/>
                      <a:pt x="5738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58" name="Google Shape;358;p22"/>
              <p:cNvSpPr/>
              <p:nvPr/>
            </p:nvSpPr>
            <p:spPr>
              <a:xfrm>
                <a:off x="3965050" y="3140425"/>
                <a:ext cx="445450" cy="274450"/>
              </a:xfrm>
              <a:custGeom>
                <a:avLst/>
                <a:gdLst/>
                <a:ahLst/>
                <a:cxnLst/>
                <a:rect l="l" t="t" r="r" b="b"/>
                <a:pathLst>
                  <a:path w="17818" h="10978" extrusionOk="0">
                    <a:moveTo>
                      <a:pt x="17458" y="1"/>
                    </a:moveTo>
                    <a:cubicBezTo>
                      <a:pt x="17412" y="1"/>
                      <a:pt x="17363" y="15"/>
                      <a:pt x="17312" y="49"/>
                    </a:cubicBezTo>
                    <a:cubicBezTo>
                      <a:pt x="14467" y="1782"/>
                      <a:pt x="11165" y="2501"/>
                      <a:pt x="8189" y="4005"/>
                    </a:cubicBezTo>
                    <a:cubicBezTo>
                      <a:pt x="5116" y="5575"/>
                      <a:pt x="2565" y="8093"/>
                      <a:pt x="178" y="10545"/>
                    </a:cubicBezTo>
                    <a:cubicBezTo>
                      <a:pt x="1" y="10722"/>
                      <a:pt x="177" y="10978"/>
                      <a:pt x="371" y="10978"/>
                    </a:cubicBezTo>
                    <a:cubicBezTo>
                      <a:pt x="428" y="10978"/>
                      <a:pt x="486" y="10956"/>
                      <a:pt x="538" y="10905"/>
                    </a:cubicBezTo>
                    <a:lnTo>
                      <a:pt x="538" y="10872"/>
                    </a:lnTo>
                    <a:cubicBezTo>
                      <a:pt x="2925" y="8420"/>
                      <a:pt x="5508" y="5902"/>
                      <a:pt x="8582" y="4365"/>
                    </a:cubicBezTo>
                    <a:cubicBezTo>
                      <a:pt x="11525" y="2894"/>
                      <a:pt x="14762" y="2207"/>
                      <a:pt x="17574" y="474"/>
                    </a:cubicBezTo>
                    <a:cubicBezTo>
                      <a:pt x="17818" y="338"/>
                      <a:pt x="17680" y="1"/>
                      <a:pt x="1745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59" name="Google Shape;359;p22"/>
              <p:cNvSpPr/>
              <p:nvPr/>
            </p:nvSpPr>
            <p:spPr>
              <a:xfrm>
                <a:off x="4128250" y="2933175"/>
                <a:ext cx="111725" cy="258175"/>
              </a:xfrm>
              <a:custGeom>
                <a:avLst/>
                <a:gdLst/>
                <a:ahLst/>
                <a:cxnLst/>
                <a:rect l="l" t="t" r="r" b="b"/>
                <a:pathLst>
                  <a:path w="4469" h="10327" extrusionOk="0">
                    <a:moveTo>
                      <a:pt x="4136" y="0"/>
                    </a:moveTo>
                    <a:cubicBezTo>
                      <a:pt x="4036" y="0"/>
                      <a:pt x="3943" y="51"/>
                      <a:pt x="3917" y="164"/>
                    </a:cubicBezTo>
                    <a:cubicBezTo>
                      <a:pt x="3394" y="1799"/>
                      <a:pt x="2283" y="3205"/>
                      <a:pt x="1531" y="4742"/>
                    </a:cubicBezTo>
                    <a:cubicBezTo>
                      <a:pt x="713" y="6410"/>
                      <a:pt x="550" y="8241"/>
                      <a:pt x="59" y="10007"/>
                    </a:cubicBezTo>
                    <a:cubicBezTo>
                      <a:pt x="1" y="10201"/>
                      <a:pt x="151" y="10327"/>
                      <a:pt x="303" y="10327"/>
                    </a:cubicBezTo>
                    <a:cubicBezTo>
                      <a:pt x="406" y="10327"/>
                      <a:pt x="510" y="10269"/>
                      <a:pt x="550" y="10137"/>
                    </a:cubicBezTo>
                    <a:cubicBezTo>
                      <a:pt x="1073" y="8306"/>
                      <a:pt x="1236" y="6410"/>
                      <a:pt x="2119" y="4709"/>
                    </a:cubicBezTo>
                    <a:cubicBezTo>
                      <a:pt x="2904" y="3238"/>
                      <a:pt x="3885" y="1897"/>
                      <a:pt x="4408" y="328"/>
                    </a:cubicBezTo>
                    <a:cubicBezTo>
                      <a:pt x="4468" y="127"/>
                      <a:pt x="4294" y="0"/>
                      <a:pt x="4136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60" name="Google Shape;360;p22"/>
              <p:cNvSpPr/>
              <p:nvPr/>
            </p:nvSpPr>
            <p:spPr>
              <a:xfrm>
                <a:off x="4235825" y="3062775"/>
                <a:ext cx="200150" cy="52475"/>
              </a:xfrm>
              <a:custGeom>
                <a:avLst/>
                <a:gdLst/>
                <a:ahLst/>
                <a:cxnLst/>
                <a:rect l="l" t="t" r="r" b="b"/>
                <a:pathLst>
                  <a:path w="8006" h="2099" extrusionOk="0">
                    <a:moveTo>
                      <a:pt x="7659" y="1"/>
                    </a:moveTo>
                    <a:cubicBezTo>
                      <a:pt x="7617" y="1"/>
                      <a:pt x="7572" y="15"/>
                      <a:pt x="7527" y="49"/>
                    </a:cubicBezTo>
                    <a:cubicBezTo>
                      <a:pt x="6481" y="670"/>
                      <a:pt x="5337" y="1128"/>
                      <a:pt x="4160" y="1357"/>
                    </a:cubicBezTo>
                    <a:cubicBezTo>
                      <a:pt x="3611" y="1473"/>
                      <a:pt x="2935" y="1598"/>
                      <a:pt x="2279" y="1598"/>
                    </a:cubicBezTo>
                    <a:cubicBezTo>
                      <a:pt x="1645" y="1598"/>
                      <a:pt x="1029" y="1481"/>
                      <a:pt x="563" y="1128"/>
                    </a:cubicBezTo>
                    <a:cubicBezTo>
                      <a:pt x="504" y="1076"/>
                      <a:pt x="440" y="1054"/>
                      <a:pt x="379" y="1054"/>
                    </a:cubicBezTo>
                    <a:cubicBezTo>
                      <a:pt x="171" y="1054"/>
                      <a:pt x="0" y="1310"/>
                      <a:pt x="203" y="1487"/>
                    </a:cubicBezTo>
                    <a:cubicBezTo>
                      <a:pt x="796" y="1950"/>
                      <a:pt x="1546" y="2099"/>
                      <a:pt x="2304" y="2099"/>
                    </a:cubicBezTo>
                    <a:cubicBezTo>
                      <a:pt x="2885" y="2099"/>
                      <a:pt x="3471" y="2012"/>
                      <a:pt x="3996" y="1912"/>
                    </a:cubicBezTo>
                    <a:cubicBezTo>
                      <a:pt x="5337" y="1683"/>
                      <a:pt x="6645" y="1193"/>
                      <a:pt x="7789" y="474"/>
                    </a:cubicBezTo>
                    <a:cubicBezTo>
                      <a:pt x="8006" y="338"/>
                      <a:pt x="7863" y="1"/>
                      <a:pt x="7659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61" name="Google Shape;361;p22"/>
              <p:cNvSpPr/>
              <p:nvPr/>
            </p:nvSpPr>
            <p:spPr>
              <a:xfrm>
                <a:off x="4285700" y="2902300"/>
                <a:ext cx="70900" cy="150900"/>
              </a:xfrm>
              <a:custGeom>
                <a:avLst/>
                <a:gdLst/>
                <a:ahLst/>
                <a:cxnLst/>
                <a:rect l="l" t="t" r="r" b="b"/>
                <a:pathLst>
                  <a:path w="2836" h="6036" extrusionOk="0">
                    <a:moveTo>
                      <a:pt x="2491" y="0"/>
                    </a:moveTo>
                    <a:cubicBezTo>
                      <a:pt x="2434" y="0"/>
                      <a:pt x="2376" y="27"/>
                      <a:pt x="2328" y="91"/>
                    </a:cubicBezTo>
                    <a:cubicBezTo>
                      <a:pt x="1641" y="876"/>
                      <a:pt x="1118" y="1792"/>
                      <a:pt x="759" y="2740"/>
                    </a:cubicBezTo>
                    <a:cubicBezTo>
                      <a:pt x="432" y="3721"/>
                      <a:pt x="170" y="4702"/>
                      <a:pt x="39" y="5716"/>
                    </a:cubicBezTo>
                    <a:cubicBezTo>
                      <a:pt x="0" y="5910"/>
                      <a:pt x="159" y="6036"/>
                      <a:pt x="307" y="6036"/>
                    </a:cubicBezTo>
                    <a:cubicBezTo>
                      <a:pt x="408" y="6036"/>
                      <a:pt x="503" y="5978"/>
                      <a:pt x="530" y="5846"/>
                    </a:cubicBezTo>
                    <a:cubicBezTo>
                      <a:pt x="857" y="3884"/>
                      <a:pt x="1380" y="1988"/>
                      <a:pt x="2688" y="451"/>
                    </a:cubicBezTo>
                    <a:cubicBezTo>
                      <a:pt x="2836" y="254"/>
                      <a:pt x="2667" y="0"/>
                      <a:pt x="2491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62" name="Google Shape;362;p22"/>
              <p:cNvSpPr/>
              <p:nvPr/>
            </p:nvSpPr>
            <p:spPr>
              <a:xfrm>
                <a:off x="4068400" y="2918450"/>
                <a:ext cx="58050" cy="45000"/>
              </a:xfrm>
              <a:custGeom>
                <a:avLst/>
                <a:gdLst/>
                <a:ahLst/>
                <a:cxnLst/>
                <a:rect l="l" t="t" r="r" b="b"/>
                <a:pathLst>
                  <a:path w="2322" h="1800" extrusionOk="0">
                    <a:moveTo>
                      <a:pt x="1208" y="1"/>
                    </a:moveTo>
                    <a:cubicBezTo>
                      <a:pt x="1198" y="1"/>
                      <a:pt x="1188" y="1"/>
                      <a:pt x="1178" y="1"/>
                    </a:cubicBezTo>
                    <a:cubicBezTo>
                      <a:pt x="1" y="1"/>
                      <a:pt x="33" y="1800"/>
                      <a:pt x="1178" y="1800"/>
                    </a:cubicBezTo>
                    <a:cubicBezTo>
                      <a:pt x="2280" y="1767"/>
                      <a:pt x="2322" y="1"/>
                      <a:pt x="1208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63" name="Google Shape;363;p22"/>
              <p:cNvSpPr/>
              <p:nvPr/>
            </p:nvSpPr>
            <p:spPr>
              <a:xfrm>
                <a:off x="4202475" y="2907850"/>
                <a:ext cx="58050" cy="44975"/>
              </a:xfrm>
              <a:custGeom>
                <a:avLst/>
                <a:gdLst/>
                <a:ahLst/>
                <a:cxnLst/>
                <a:rect l="l" t="t" r="r" b="b"/>
                <a:pathLst>
                  <a:path w="2322" h="1799" extrusionOk="0">
                    <a:moveTo>
                      <a:pt x="1177" y="0"/>
                    </a:moveTo>
                    <a:cubicBezTo>
                      <a:pt x="0" y="0"/>
                      <a:pt x="33" y="1799"/>
                      <a:pt x="1177" y="1799"/>
                    </a:cubicBezTo>
                    <a:cubicBezTo>
                      <a:pt x="2322" y="1799"/>
                      <a:pt x="2322" y="0"/>
                      <a:pt x="1177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64" name="Google Shape;364;p22"/>
              <p:cNvSpPr/>
              <p:nvPr/>
            </p:nvSpPr>
            <p:spPr>
              <a:xfrm>
                <a:off x="4312850" y="2879575"/>
                <a:ext cx="67125" cy="48750"/>
              </a:xfrm>
              <a:custGeom>
                <a:avLst/>
                <a:gdLst/>
                <a:ahLst/>
                <a:cxnLst/>
                <a:rect l="l" t="t" r="r" b="b"/>
                <a:pathLst>
                  <a:path w="2685" h="1950" extrusionOk="0">
                    <a:moveTo>
                      <a:pt x="1299" y="1"/>
                    </a:moveTo>
                    <a:cubicBezTo>
                      <a:pt x="601" y="1"/>
                      <a:pt x="1" y="904"/>
                      <a:pt x="653" y="1556"/>
                    </a:cubicBezTo>
                    <a:lnTo>
                      <a:pt x="784" y="1687"/>
                    </a:lnTo>
                    <a:cubicBezTo>
                      <a:pt x="976" y="1872"/>
                      <a:pt x="1189" y="1950"/>
                      <a:pt x="1392" y="1950"/>
                    </a:cubicBezTo>
                    <a:cubicBezTo>
                      <a:pt x="2089" y="1950"/>
                      <a:pt x="2685" y="1037"/>
                      <a:pt x="2027" y="379"/>
                    </a:cubicBezTo>
                    <a:lnTo>
                      <a:pt x="1929" y="281"/>
                    </a:lnTo>
                    <a:cubicBezTo>
                      <a:pt x="1731" y="83"/>
                      <a:pt x="1511" y="1"/>
                      <a:pt x="1299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65" name="Google Shape;365;p22"/>
              <p:cNvSpPr/>
              <p:nvPr/>
            </p:nvSpPr>
            <p:spPr>
              <a:xfrm>
                <a:off x="4352875" y="2969150"/>
                <a:ext cx="58075" cy="44975"/>
              </a:xfrm>
              <a:custGeom>
                <a:avLst/>
                <a:gdLst/>
                <a:ahLst/>
                <a:cxnLst/>
                <a:rect l="l" t="t" r="r" b="b"/>
                <a:pathLst>
                  <a:path w="2323" h="1799" extrusionOk="0">
                    <a:moveTo>
                      <a:pt x="1145" y="1"/>
                    </a:moveTo>
                    <a:cubicBezTo>
                      <a:pt x="1" y="1"/>
                      <a:pt x="1" y="1799"/>
                      <a:pt x="1145" y="1799"/>
                    </a:cubicBezTo>
                    <a:cubicBezTo>
                      <a:pt x="2290" y="1799"/>
                      <a:pt x="2322" y="1"/>
                      <a:pt x="1145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66" name="Google Shape;366;p22"/>
              <p:cNvSpPr/>
              <p:nvPr/>
            </p:nvSpPr>
            <p:spPr>
              <a:xfrm>
                <a:off x="4407100" y="3037800"/>
                <a:ext cx="57800" cy="44200"/>
              </a:xfrm>
              <a:custGeom>
                <a:avLst/>
                <a:gdLst/>
                <a:ahLst/>
                <a:cxnLst/>
                <a:rect l="l" t="t" r="r" b="b"/>
                <a:pathLst>
                  <a:path w="2312" h="1768" extrusionOk="0">
                    <a:moveTo>
                      <a:pt x="1198" y="1"/>
                    </a:moveTo>
                    <a:cubicBezTo>
                      <a:pt x="1187" y="1"/>
                      <a:pt x="1177" y="1"/>
                      <a:pt x="1167" y="1"/>
                    </a:cubicBezTo>
                    <a:cubicBezTo>
                      <a:pt x="0" y="1"/>
                      <a:pt x="22" y="1767"/>
                      <a:pt x="1136" y="1767"/>
                    </a:cubicBezTo>
                    <a:cubicBezTo>
                      <a:pt x="1146" y="1767"/>
                      <a:pt x="1157" y="1767"/>
                      <a:pt x="1167" y="1767"/>
                    </a:cubicBezTo>
                    <a:cubicBezTo>
                      <a:pt x="2301" y="1767"/>
                      <a:pt x="2311" y="1"/>
                      <a:pt x="1198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67" name="Google Shape;367;p22"/>
              <p:cNvSpPr/>
              <p:nvPr/>
            </p:nvSpPr>
            <p:spPr>
              <a:xfrm>
                <a:off x="4375225" y="3127725"/>
                <a:ext cx="58350" cy="44200"/>
              </a:xfrm>
              <a:custGeom>
                <a:avLst/>
                <a:gdLst/>
                <a:ahLst/>
                <a:cxnLst/>
                <a:rect l="l" t="t" r="r" b="b"/>
                <a:pathLst>
                  <a:path w="2334" h="1768" extrusionOk="0">
                    <a:moveTo>
                      <a:pt x="1197" y="1"/>
                    </a:moveTo>
                    <a:cubicBezTo>
                      <a:pt x="1187" y="1"/>
                      <a:pt x="1177" y="1"/>
                      <a:pt x="1167" y="1"/>
                    </a:cubicBezTo>
                    <a:cubicBezTo>
                      <a:pt x="0" y="1"/>
                      <a:pt x="22" y="1767"/>
                      <a:pt x="1136" y="1767"/>
                    </a:cubicBezTo>
                    <a:cubicBezTo>
                      <a:pt x="1146" y="1767"/>
                      <a:pt x="1156" y="1767"/>
                      <a:pt x="1167" y="1767"/>
                    </a:cubicBezTo>
                    <a:cubicBezTo>
                      <a:pt x="2333" y="1767"/>
                      <a:pt x="2312" y="1"/>
                      <a:pt x="1197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68" name="Google Shape;368;p22"/>
              <p:cNvSpPr/>
              <p:nvPr/>
            </p:nvSpPr>
            <p:spPr>
              <a:xfrm>
                <a:off x="4267050" y="3027175"/>
                <a:ext cx="58050" cy="44200"/>
              </a:xfrm>
              <a:custGeom>
                <a:avLst/>
                <a:gdLst/>
                <a:ahLst/>
                <a:cxnLst/>
                <a:rect l="l" t="t" r="r" b="b"/>
                <a:pathLst>
                  <a:path w="2322" h="1768" extrusionOk="0">
                    <a:moveTo>
                      <a:pt x="1176" y="1"/>
                    </a:moveTo>
                    <a:cubicBezTo>
                      <a:pt x="1166" y="1"/>
                      <a:pt x="1155" y="1"/>
                      <a:pt x="1145" y="1"/>
                    </a:cubicBezTo>
                    <a:cubicBezTo>
                      <a:pt x="11" y="1"/>
                      <a:pt x="0" y="1767"/>
                      <a:pt x="1114" y="1767"/>
                    </a:cubicBezTo>
                    <a:cubicBezTo>
                      <a:pt x="1124" y="1767"/>
                      <a:pt x="1135" y="1767"/>
                      <a:pt x="1145" y="1767"/>
                    </a:cubicBezTo>
                    <a:cubicBezTo>
                      <a:pt x="2279" y="1767"/>
                      <a:pt x="2321" y="1"/>
                      <a:pt x="1176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369" name="Google Shape;369;p22"/>
            <p:cNvGrpSpPr/>
            <p:nvPr/>
          </p:nvGrpSpPr>
          <p:grpSpPr>
            <a:xfrm>
              <a:off x="743200" y="2185888"/>
              <a:ext cx="113650" cy="99750"/>
              <a:chOff x="5042000" y="1255775"/>
              <a:chExt cx="113650" cy="99750"/>
            </a:xfrm>
          </p:grpSpPr>
          <p:sp>
            <p:nvSpPr>
              <p:cNvPr id="370" name="Google Shape;370;p22"/>
              <p:cNvSpPr/>
              <p:nvPr/>
            </p:nvSpPr>
            <p:spPr>
              <a:xfrm>
                <a:off x="5042000" y="1270475"/>
                <a:ext cx="44975" cy="36825"/>
              </a:xfrm>
              <a:custGeom>
                <a:avLst/>
                <a:gdLst/>
                <a:ahLst/>
                <a:cxnLst/>
                <a:rect l="l" t="t" r="r" b="b"/>
                <a:pathLst>
                  <a:path w="1799" h="1473" extrusionOk="0">
                    <a:moveTo>
                      <a:pt x="916" y="1"/>
                    </a:moveTo>
                    <a:cubicBezTo>
                      <a:pt x="0" y="66"/>
                      <a:pt x="0" y="1407"/>
                      <a:pt x="916" y="1472"/>
                    </a:cubicBezTo>
                    <a:cubicBezTo>
                      <a:pt x="1799" y="1407"/>
                      <a:pt x="1799" y="66"/>
                      <a:pt x="91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71" name="Google Shape;371;p22"/>
              <p:cNvSpPr/>
              <p:nvPr/>
            </p:nvSpPr>
            <p:spPr>
              <a:xfrm>
                <a:off x="5110650" y="1255775"/>
                <a:ext cx="45000" cy="36800"/>
              </a:xfrm>
              <a:custGeom>
                <a:avLst/>
                <a:gdLst/>
                <a:ahLst/>
                <a:cxnLst/>
                <a:rect l="l" t="t" r="r" b="b"/>
                <a:pathLst>
                  <a:path w="1800" h="1472" extrusionOk="0">
                    <a:moveTo>
                      <a:pt x="884" y="0"/>
                    </a:moveTo>
                    <a:cubicBezTo>
                      <a:pt x="1" y="66"/>
                      <a:pt x="1" y="1406"/>
                      <a:pt x="884" y="1472"/>
                    </a:cubicBezTo>
                    <a:cubicBezTo>
                      <a:pt x="1799" y="1406"/>
                      <a:pt x="1799" y="66"/>
                      <a:pt x="884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72" name="Google Shape;372;p22"/>
              <p:cNvSpPr/>
              <p:nvPr/>
            </p:nvSpPr>
            <p:spPr>
              <a:xfrm>
                <a:off x="5086150" y="1319525"/>
                <a:ext cx="44975" cy="36000"/>
              </a:xfrm>
              <a:custGeom>
                <a:avLst/>
                <a:gdLst/>
                <a:ahLst/>
                <a:cxnLst/>
                <a:rect l="l" t="t" r="r" b="b"/>
                <a:pathLst>
                  <a:path w="1799" h="1440" extrusionOk="0">
                    <a:moveTo>
                      <a:pt x="883" y="1"/>
                    </a:moveTo>
                    <a:cubicBezTo>
                      <a:pt x="0" y="66"/>
                      <a:pt x="0" y="1374"/>
                      <a:pt x="883" y="1439"/>
                    </a:cubicBezTo>
                    <a:cubicBezTo>
                      <a:pt x="1798" y="1374"/>
                      <a:pt x="1798" y="66"/>
                      <a:pt x="883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373" name="Google Shape;373;p22"/>
            <p:cNvGrpSpPr/>
            <p:nvPr/>
          </p:nvGrpSpPr>
          <p:grpSpPr>
            <a:xfrm>
              <a:off x="1198625" y="2537138"/>
              <a:ext cx="113650" cy="99750"/>
              <a:chOff x="5042000" y="1255775"/>
              <a:chExt cx="113650" cy="99750"/>
            </a:xfrm>
          </p:grpSpPr>
          <p:sp>
            <p:nvSpPr>
              <p:cNvPr id="374" name="Google Shape;374;p22"/>
              <p:cNvSpPr/>
              <p:nvPr/>
            </p:nvSpPr>
            <p:spPr>
              <a:xfrm>
                <a:off x="5042000" y="1270475"/>
                <a:ext cx="44975" cy="36825"/>
              </a:xfrm>
              <a:custGeom>
                <a:avLst/>
                <a:gdLst/>
                <a:ahLst/>
                <a:cxnLst/>
                <a:rect l="l" t="t" r="r" b="b"/>
                <a:pathLst>
                  <a:path w="1799" h="1473" extrusionOk="0">
                    <a:moveTo>
                      <a:pt x="916" y="1"/>
                    </a:moveTo>
                    <a:cubicBezTo>
                      <a:pt x="0" y="66"/>
                      <a:pt x="0" y="1407"/>
                      <a:pt x="916" y="1472"/>
                    </a:cubicBezTo>
                    <a:cubicBezTo>
                      <a:pt x="1799" y="1407"/>
                      <a:pt x="1799" y="66"/>
                      <a:pt x="91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75" name="Google Shape;375;p22"/>
              <p:cNvSpPr/>
              <p:nvPr/>
            </p:nvSpPr>
            <p:spPr>
              <a:xfrm>
                <a:off x="5110650" y="1255775"/>
                <a:ext cx="45000" cy="36800"/>
              </a:xfrm>
              <a:custGeom>
                <a:avLst/>
                <a:gdLst/>
                <a:ahLst/>
                <a:cxnLst/>
                <a:rect l="l" t="t" r="r" b="b"/>
                <a:pathLst>
                  <a:path w="1800" h="1472" extrusionOk="0">
                    <a:moveTo>
                      <a:pt x="884" y="0"/>
                    </a:moveTo>
                    <a:cubicBezTo>
                      <a:pt x="1" y="66"/>
                      <a:pt x="1" y="1406"/>
                      <a:pt x="884" y="1472"/>
                    </a:cubicBezTo>
                    <a:cubicBezTo>
                      <a:pt x="1799" y="1406"/>
                      <a:pt x="1799" y="66"/>
                      <a:pt x="884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76" name="Google Shape;376;p22"/>
              <p:cNvSpPr/>
              <p:nvPr/>
            </p:nvSpPr>
            <p:spPr>
              <a:xfrm>
                <a:off x="5086150" y="1319525"/>
                <a:ext cx="44975" cy="36000"/>
              </a:xfrm>
              <a:custGeom>
                <a:avLst/>
                <a:gdLst/>
                <a:ahLst/>
                <a:cxnLst/>
                <a:rect l="l" t="t" r="r" b="b"/>
                <a:pathLst>
                  <a:path w="1799" h="1440" extrusionOk="0">
                    <a:moveTo>
                      <a:pt x="883" y="1"/>
                    </a:moveTo>
                    <a:cubicBezTo>
                      <a:pt x="0" y="66"/>
                      <a:pt x="0" y="1374"/>
                      <a:pt x="883" y="1439"/>
                    </a:cubicBezTo>
                    <a:cubicBezTo>
                      <a:pt x="1798" y="1374"/>
                      <a:pt x="1798" y="66"/>
                      <a:pt x="883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</p:grpSp>
      <p:grpSp>
        <p:nvGrpSpPr>
          <p:cNvPr id="377" name="Google Shape;377;p22"/>
          <p:cNvGrpSpPr/>
          <p:nvPr/>
        </p:nvGrpSpPr>
        <p:grpSpPr>
          <a:xfrm rot="5400000">
            <a:off x="-1411604" y="4735177"/>
            <a:ext cx="3133747" cy="2806992"/>
            <a:chOff x="-813174" y="1753753"/>
            <a:chExt cx="2701195" cy="2419543"/>
          </a:xfrm>
        </p:grpSpPr>
        <p:sp>
          <p:nvSpPr>
            <p:cNvPr id="378" name="Google Shape;378;p22"/>
            <p:cNvSpPr/>
            <p:nvPr/>
          </p:nvSpPr>
          <p:spPr>
            <a:xfrm rot="4993106">
              <a:off x="224345" y="1781107"/>
              <a:ext cx="626156" cy="2645767"/>
            </a:xfrm>
            <a:custGeom>
              <a:avLst/>
              <a:gdLst/>
              <a:ahLst/>
              <a:cxnLst/>
              <a:rect l="l" t="t" r="r" b="b"/>
              <a:pathLst>
                <a:path w="12688" h="53612" extrusionOk="0">
                  <a:moveTo>
                    <a:pt x="2559" y="0"/>
                  </a:moveTo>
                  <a:cubicBezTo>
                    <a:pt x="2453" y="0"/>
                    <a:pt x="2341" y="19"/>
                    <a:pt x="2224" y="59"/>
                  </a:cubicBezTo>
                  <a:cubicBezTo>
                    <a:pt x="197" y="778"/>
                    <a:pt x="3695" y="4636"/>
                    <a:pt x="4219" y="5388"/>
                  </a:cubicBezTo>
                  <a:cubicBezTo>
                    <a:pt x="4219" y="5421"/>
                    <a:pt x="4251" y="5454"/>
                    <a:pt x="4284" y="5454"/>
                  </a:cubicBezTo>
                  <a:cubicBezTo>
                    <a:pt x="4447" y="6010"/>
                    <a:pt x="4644" y="6598"/>
                    <a:pt x="4807" y="7154"/>
                  </a:cubicBezTo>
                  <a:cubicBezTo>
                    <a:pt x="3950" y="7059"/>
                    <a:pt x="2894" y="6753"/>
                    <a:pt x="1928" y="6753"/>
                  </a:cubicBezTo>
                  <a:cubicBezTo>
                    <a:pt x="1236" y="6753"/>
                    <a:pt x="590" y="6910"/>
                    <a:pt x="99" y="7416"/>
                  </a:cubicBezTo>
                  <a:cubicBezTo>
                    <a:pt x="0" y="7547"/>
                    <a:pt x="0" y="7841"/>
                    <a:pt x="229" y="7841"/>
                  </a:cubicBezTo>
                  <a:cubicBezTo>
                    <a:pt x="665" y="7903"/>
                    <a:pt x="1098" y="7927"/>
                    <a:pt x="1530" y="7927"/>
                  </a:cubicBezTo>
                  <a:cubicBezTo>
                    <a:pt x="2687" y="7927"/>
                    <a:pt x="3837" y="7758"/>
                    <a:pt x="5003" y="7710"/>
                  </a:cubicBezTo>
                  <a:cubicBezTo>
                    <a:pt x="5330" y="8789"/>
                    <a:pt x="5657" y="9901"/>
                    <a:pt x="5952" y="11013"/>
                  </a:cubicBezTo>
                  <a:cubicBezTo>
                    <a:pt x="4971" y="10588"/>
                    <a:pt x="3924" y="10359"/>
                    <a:pt x="2878" y="10326"/>
                  </a:cubicBezTo>
                  <a:cubicBezTo>
                    <a:pt x="2420" y="10326"/>
                    <a:pt x="1276" y="10326"/>
                    <a:pt x="1276" y="11013"/>
                  </a:cubicBezTo>
                  <a:cubicBezTo>
                    <a:pt x="1276" y="11739"/>
                    <a:pt x="2207" y="11916"/>
                    <a:pt x="3262" y="11916"/>
                  </a:cubicBezTo>
                  <a:cubicBezTo>
                    <a:pt x="4265" y="11916"/>
                    <a:pt x="5379" y="11756"/>
                    <a:pt x="5911" y="11756"/>
                  </a:cubicBezTo>
                  <a:cubicBezTo>
                    <a:pt x="5978" y="11756"/>
                    <a:pt x="6035" y="11759"/>
                    <a:pt x="6082" y="11765"/>
                  </a:cubicBezTo>
                  <a:lnTo>
                    <a:pt x="6148" y="11765"/>
                  </a:lnTo>
                  <a:cubicBezTo>
                    <a:pt x="6540" y="13301"/>
                    <a:pt x="6867" y="14838"/>
                    <a:pt x="7161" y="16375"/>
                  </a:cubicBezTo>
                  <a:cubicBezTo>
                    <a:pt x="5965" y="16113"/>
                    <a:pt x="4899" y="15668"/>
                    <a:pt x="3662" y="15668"/>
                  </a:cubicBezTo>
                  <a:cubicBezTo>
                    <a:pt x="3512" y="15668"/>
                    <a:pt x="3360" y="15674"/>
                    <a:pt x="3205" y="15688"/>
                  </a:cubicBezTo>
                  <a:cubicBezTo>
                    <a:pt x="2682" y="15721"/>
                    <a:pt x="1537" y="15754"/>
                    <a:pt x="1472" y="16506"/>
                  </a:cubicBezTo>
                  <a:cubicBezTo>
                    <a:pt x="1406" y="17225"/>
                    <a:pt x="3107" y="17454"/>
                    <a:pt x="3565" y="17520"/>
                  </a:cubicBezTo>
                  <a:cubicBezTo>
                    <a:pt x="4099" y="17579"/>
                    <a:pt x="4681" y="17632"/>
                    <a:pt x="5267" y="17632"/>
                  </a:cubicBezTo>
                  <a:cubicBezTo>
                    <a:pt x="5971" y="17632"/>
                    <a:pt x="6682" y="17555"/>
                    <a:pt x="7325" y="17323"/>
                  </a:cubicBezTo>
                  <a:cubicBezTo>
                    <a:pt x="7554" y="18664"/>
                    <a:pt x="7717" y="20037"/>
                    <a:pt x="7913" y="21378"/>
                  </a:cubicBezTo>
                  <a:cubicBezTo>
                    <a:pt x="6775" y="20991"/>
                    <a:pt x="5541" y="20350"/>
                    <a:pt x="4345" y="20350"/>
                  </a:cubicBezTo>
                  <a:cubicBezTo>
                    <a:pt x="3823" y="20350"/>
                    <a:pt x="3309" y="20472"/>
                    <a:pt x="2812" y="20789"/>
                  </a:cubicBezTo>
                  <a:cubicBezTo>
                    <a:pt x="2649" y="20887"/>
                    <a:pt x="2649" y="21116"/>
                    <a:pt x="2812" y="21214"/>
                  </a:cubicBezTo>
                  <a:cubicBezTo>
                    <a:pt x="3970" y="21885"/>
                    <a:pt x="5411" y="22101"/>
                    <a:pt x="6766" y="22101"/>
                  </a:cubicBezTo>
                  <a:cubicBezTo>
                    <a:pt x="6866" y="22101"/>
                    <a:pt x="6965" y="22100"/>
                    <a:pt x="7063" y="22097"/>
                  </a:cubicBezTo>
                  <a:lnTo>
                    <a:pt x="7129" y="22097"/>
                  </a:lnTo>
                  <a:cubicBezTo>
                    <a:pt x="7145" y="22114"/>
                    <a:pt x="7161" y="22122"/>
                    <a:pt x="7178" y="22122"/>
                  </a:cubicBezTo>
                  <a:cubicBezTo>
                    <a:pt x="7194" y="22122"/>
                    <a:pt x="7210" y="22114"/>
                    <a:pt x="7227" y="22097"/>
                  </a:cubicBezTo>
                  <a:cubicBezTo>
                    <a:pt x="7488" y="22097"/>
                    <a:pt x="7717" y="22097"/>
                    <a:pt x="7979" y="22065"/>
                  </a:cubicBezTo>
                  <a:cubicBezTo>
                    <a:pt x="8208" y="24452"/>
                    <a:pt x="8306" y="26839"/>
                    <a:pt x="8240" y="29225"/>
                  </a:cubicBezTo>
                  <a:cubicBezTo>
                    <a:pt x="8142" y="33215"/>
                    <a:pt x="7685" y="37237"/>
                    <a:pt x="7358" y="41226"/>
                  </a:cubicBezTo>
                  <a:cubicBezTo>
                    <a:pt x="7031" y="45378"/>
                    <a:pt x="5298" y="49269"/>
                    <a:pt x="4349" y="53291"/>
                  </a:cubicBezTo>
                  <a:cubicBezTo>
                    <a:pt x="4310" y="53486"/>
                    <a:pt x="4469" y="53612"/>
                    <a:pt x="4624" y="53612"/>
                  </a:cubicBezTo>
                  <a:cubicBezTo>
                    <a:pt x="4729" y="53612"/>
                    <a:pt x="4833" y="53554"/>
                    <a:pt x="4872" y="53422"/>
                  </a:cubicBezTo>
                  <a:cubicBezTo>
                    <a:pt x="5755" y="49596"/>
                    <a:pt x="7227" y="45934"/>
                    <a:pt x="7783" y="42043"/>
                  </a:cubicBezTo>
                  <a:cubicBezTo>
                    <a:pt x="8371" y="37825"/>
                    <a:pt x="8600" y="33444"/>
                    <a:pt x="8764" y="29225"/>
                  </a:cubicBezTo>
                  <a:cubicBezTo>
                    <a:pt x="8796" y="27885"/>
                    <a:pt x="8796" y="26544"/>
                    <a:pt x="8764" y="25236"/>
                  </a:cubicBezTo>
                  <a:cubicBezTo>
                    <a:pt x="8829" y="25236"/>
                    <a:pt x="8894" y="25171"/>
                    <a:pt x="8927" y="25106"/>
                  </a:cubicBezTo>
                  <a:lnTo>
                    <a:pt x="8927" y="25073"/>
                  </a:lnTo>
                  <a:cubicBezTo>
                    <a:pt x="9777" y="24517"/>
                    <a:pt x="10431" y="23667"/>
                    <a:pt x="11216" y="23046"/>
                  </a:cubicBezTo>
                  <a:cubicBezTo>
                    <a:pt x="11870" y="22490"/>
                    <a:pt x="12687" y="21770"/>
                    <a:pt x="12687" y="20855"/>
                  </a:cubicBezTo>
                  <a:cubicBezTo>
                    <a:pt x="12687" y="20724"/>
                    <a:pt x="12589" y="20626"/>
                    <a:pt x="12458" y="20626"/>
                  </a:cubicBezTo>
                  <a:cubicBezTo>
                    <a:pt x="12295" y="20588"/>
                    <a:pt x="12138" y="20570"/>
                    <a:pt x="11987" y="20570"/>
                  </a:cubicBezTo>
                  <a:cubicBezTo>
                    <a:pt x="10314" y="20570"/>
                    <a:pt x="9325" y="22754"/>
                    <a:pt x="8665" y="24223"/>
                  </a:cubicBezTo>
                  <a:cubicBezTo>
                    <a:pt x="8567" y="22784"/>
                    <a:pt x="8437" y="21313"/>
                    <a:pt x="8240" y="19874"/>
                  </a:cubicBezTo>
                  <a:cubicBezTo>
                    <a:pt x="8306" y="19874"/>
                    <a:pt x="8371" y="19841"/>
                    <a:pt x="8404" y="19808"/>
                  </a:cubicBezTo>
                  <a:cubicBezTo>
                    <a:pt x="9352" y="18729"/>
                    <a:pt x="10791" y="17389"/>
                    <a:pt x="10824" y="15852"/>
                  </a:cubicBezTo>
                  <a:cubicBezTo>
                    <a:pt x="10824" y="15721"/>
                    <a:pt x="10725" y="15590"/>
                    <a:pt x="10562" y="15590"/>
                  </a:cubicBezTo>
                  <a:cubicBezTo>
                    <a:pt x="9123" y="15688"/>
                    <a:pt x="8469" y="17291"/>
                    <a:pt x="8077" y="18631"/>
                  </a:cubicBezTo>
                  <a:cubicBezTo>
                    <a:pt x="7848" y="17323"/>
                    <a:pt x="7619" y="16015"/>
                    <a:pt x="7325" y="14707"/>
                  </a:cubicBezTo>
                  <a:lnTo>
                    <a:pt x="7325" y="14707"/>
                  </a:lnTo>
                  <a:cubicBezTo>
                    <a:pt x="7351" y="14716"/>
                    <a:pt x="7377" y="14720"/>
                    <a:pt x="7403" y="14720"/>
                  </a:cubicBezTo>
                  <a:cubicBezTo>
                    <a:pt x="7473" y="14720"/>
                    <a:pt x="7539" y="14690"/>
                    <a:pt x="7586" y="14642"/>
                  </a:cubicBezTo>
                  <a:cubicBezTo>
                    <a:pt x="7979" y="14217"/>
                    <a:pt x="11510" y="9737"/>
                    <a:pt x="9712" y="9443"/>
                  </a:cubicBezTo>
                  <a:cubicBezTo>
                    <a:pt x="9683" y="9438"/>
                    <a:pt x="9653" y="9436"/>
                    <a:pt x="9625" y="9436"/>
                  </a:cubicBezTo>
                  <a:cubicBezTo>
                    <a:pt x="9045" y="9436"/>
                    <a:pt x="8588" y="10344"/>
                    <a:pt x="8338" y="10718"/>
                  </a:cubicBezTo>
                  <a:cubicBezTo>
                    <a:pt x="7815" y="11667"/>
                    <a:pt x="7390" y="12680"/>
                    <a:pt x="7129" y="13759"/>
                  </a:cubicBezTo>
                  <a:cubicBezTo>
                    <a:pt x="6834" y="12451"/>
                    <a:pt x="6507" y="11143"/>
                    <a:pt x="6115" y="9868"/>
                  </a:cubicBezTo>
                  <a:cubicBezTo>
                    <a:pt x="6867" y="9018"/>
                    <a:pt x="7227" y="7808"/>
                    <a:pt x="7750" y="6827"/>
                  </a:cubicBezTo>
                  <a:cubicBezTo>
                    <a:pt x="8208" y="6010"/>
                    <a:pt x="8731" y="4996"/>
                    <a:pt x="8502" y="4015"/>
                  </a:cubicBezTo>
                  <a:cubicBezTo>
                    <a:pt x="8455" y="3921"/>
                    <a:pt x="8358" y="3845"/>
                    <a:pt x="8246" y="3845"/>
                  </a:cubicBezTo>
                  <a:cubicBezTo>
                    <a:pt x="8202" y="3845"/>
                    <a:pt x="8156" y="3857"/>
                    <a:pt x="8110" y="3884"/>
                  </a:cubicBezTo>
                  <a:cubicBezTo>
                    <a:pt x="6638" y="4538"/>
                    <a:pt x="5788" y="6566"/>
                    <a:pt x="5690" y="8266"/>
                  </a:cubicBezTo>
                  <a:cubicBezTo>
                    <a:pt x="5363" y="7187"/>
                    <a:pt x="5036" y="6141"/>
                    <a:pt x="4676" y="5062"/>
                  </a:cubicBezTo>
                  <a:lnTo>
                    <a:pt x="4676" y="5029"/>
                  </a:lnTo>
                  <a:cubicBezTo>
                    <a:pt x="4584" y="4019"/>
                    <a:pt x="4120" y="0"/>
                    <a:pt x="255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379" name="Google Shape;379;p22"/>
            <p:cNvGrpSpPr/>
            <p:nvPr/>
          </p:nvGrpSpPr>
          <p:grpSpPr>
            <a:xfrm>
              <a:off x="-144996" y="1753753"/>
              <a:ext cx="821067" cy="1785140"/>
              <a:chOff x="5269250" y="2611925"/>
              <a:chExt cx="520750" cy="1132200"/>
            </a:xfrm>
          </p:grpSpPr>
          <p:sp>
            <p:nvSpPr>
              <p:cNvPr id="380" name="Google Shape;380;p22"/>
              <p:cNvSpPr/>
              <p:nvPr/>
            </p:nvSpPr>
            <p:spPr>
              <a:xfrm>
                <a:off x="5269250" y="2611925"/>
                <a:ext cx="520750" cy="1132200"/>
              </a:xfrm>
              <a:custGeom>
                <a:avLst/>
                <a:gdLst/>
                <a:ahLst/>
                <a:cxnLst/>
                <a:rect l="l" t="t" r="r" b="b"/>
                <a:pathLst>
                  <a:path w="20830" h="45288" extrusionOk="0">
                    <a:moveTo>
                      <a:pt x="17134" y="0"/>
                    </a:moveTo>
                    <a:cubicBezTo>
                      <a:pt x="15434" y="1145"/>
                      <a:pt x="13832" y="2878"/>
                      <a:pt x="12458" y="4284"/>
                    </a:cubicBezTo>
                    <a:cubicBezTo>
                      <a:pt x="11706" y="5101"/>
                      <a:pt x="10529" y="6246"/>
                      <a:pt x="10529" y="7227"/>
                    </a:cubicBezTo>
                    <a:cubicBezTo>
                      <a:pt x="10660" y="7946"/>
                      <a:pt x="12033" y="8992"/>
                      <a:pt x="12164" y="9908"/>
                    </a:cubicBezTo>
                    <a:cubicBezTo>
                      <a:pt x="11052" y="9483"/>
                      <a:pt x="10104" y="8339"/>
                      <a:pt x="8960" y="7619"/>
                    </a:cubicBezTo>
                    <a:cubicBezTo>
                      <a:pt x="8077" y="9189"/>
                      <a:pt x="6573" y="10856"/>
                      <a:pt x="6017" y="12720"/>
                    </a:cubicBezTo>
                    <a:cubicBezTo>
                      <a:pt x="5298" y="15336"/>
                      <a:pt x="7194" y="15205"/>
                      <a:pt x="7815" y="17396"/>
                    </a:cubicBezTo>
                    <a:cubicBezTo>
                      <a:pt x="6605" y="17036"/>
                      <a:pt x="5690" y="16382"/>
                      <a:pt x="4611" y="15761"/>
                    </a:cubicBezTo>
                    <a:cubicBezTo>
                      <a:pt x="3303" y="17461"/>
                      <a:pt x="2257" y="20306"/>
                      <a:pt x="1930" y="22497"/>
                    </a:cubicBezTo>
                    <a:cubicBezTo>
                      <a:pt x="2878" y="23183"/>
                      <a:pt x="4186" y="23936"/>
                      <a:pt x="4578" y="24982"/>
                    </a:cubicBezTo>
                    <a:cubicBezTo>
                      <a:pt x="3532" y="24688"/>
                      <a:pt x="2355" y="24361"/>
                      <a:pt x="1112" y="24034"/>
                    </a:cubicBezTo>
                    <a:lnTo>
                      <a:pt x="1112" y="24034"/>
                    </a:lnTo>
                    <a:cubicBezTo>
                      <a:pt x="0" y="27729"/>
                      <a:pt x="1145" y="32372"/>
                      <a:pt x="1570" y="36197"/>
                    </a:cubicBezTo>
                    <a:cubicBezTo>
                      <a:pt x="1962" y="38715"/>
                      <a:pt x="3139" y="42999"/>
                      <a:pt x="4676" y="45255"/>
                    </a:cubicBezTo>
                    <a:lnTo>
                      <a:pt x="4676" y="45287"/>
                    </a:lnTo>
                    <a:cubicBezTo>
                      <a:pt x="9483" y="41723"/>
                      <a:pt x="11281" y="36753"/>
                      <a:pt x="14061" y="31587"/>
                    </a:cubicBezTo>
                    <a:cubicBezTo>
                      <a:pt x="13112" y="30900"/>
                      <a:pt x="11674" y="30246"/>
                      <a:pt x="11216" y="29069"/>
                    </a:cubicBezTo>
                    <a:cubicBezTo>
                      <a:pt x="11385" y="29046"/>
                      <a:pt x="11549" y="29036"/>
                      <a:pt x="11711" y="29036"/>
                    </a:cubicBezTo>
                    <a:cubicBezTo>
                      <a:pt x="12705" y="29036"/>
                      <a:pt x="13580" y="29419"/>
                      <a:pt x="14649" y="29560"/>
                    </a:cubicBezTo>
                    <a:cubicBezTo>
                      <a:pt x="15271" y="27205"/>
                      <a:pt x="16121" y="24884"/>
                      <a:pt x="17102" y="22660"/>
                    </a:cubicBezTo>
                    <a:cubicBezTo>
                      <a:pt x="16088" y="21876"/>
                      <a:pt x="15238" y="20829"/>
                      <a:pt x="14224" y="19848"/>
                    </a:cubicBezTo>
                    <a:cubicBezTo>
                      <a:pt x="14697" y="19754"/>
                      <a:pt x="15123" y="19724"/>
                      <a:pt x="15508" y="19724"/>
                    </a:cubicBezTo>
                    <a:cubicBezTo>
                      <a:pt x="16131" y="19724"/>
                      <a:pt x="16648" y="19801"/>
                      <a:pt x="17086" y="19801"/>
                    </a:cubicBezTo>
                    <a:cubicBezTo>
                      <a:pt x="17966" y="19801"/>
                      <a:pt x="18527" y="19491"/>
                      <a:pt x="18998" y="17625"/>
                    </a:cubicBezTo>
                    <a:cubicBezTo>
                      <a:pt x="19489" y="15663"/>
                      <a:pt x="20012" y="13505"/>
                      <a:pt x="20339" y="11314"/>
                    </a:cubicBezTo>
                    <a:cubicBezTo>
                      <a:pt x="19227" y="10889"/>
                      <a:pt x="17984" y="10758"/>
                      <a:pt x="16873" y="10333"/>
                    </a:cubicBezTo>
                    <a:cubicBezTo>
                      <a:pt x="18213" y="10104"/>
                      <a:pt x="19587" y="10170"/>
                      <a:pt x="20829" y="9843"/>
                    </a:cubicBezTo>
                    <a:cubicBezTo>
                      <a:pt x="20110" y="6867"/>
                      <a:pt x="19064" y="2616"/>
                      <a:pt x="17134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81" name="Google Shape;381;p22"/>
              <p:cNvSpPr/>
              <p:nvPr/>
            </p:nvSpPr>
            <p:spPr>
              <a:xfrm>
                <a:off x="5375525" y="2730650"/>
                <a:ext cx="309825" cy="998550"/>
              </a:xfrm>
              <a:custGeom>
                <a:avLst/>
                <a:gdLst/>
                <a:ahLst/>
                <a:cxnLst/>
                <a:rect l="l" t="t" r="r" b="b"/>
                <a:pathLst>
                  <a:path w="12393" h="39942" extrusionOk="0">
                    <a:moveTo>
                      <a:pt x="12148" y="1"/>
                    </a:moveTo>
                    <a:cubicBezTo>
                      <a:pt x="12033" y="1"/>
                      <a:pt x="11919" y="74"/>
                      <a:pt x="11902" y="222"/>
                    </a:cubicBezTo>
                    <a:cubicBezTo>
                      <a:pt x="11870" y="2674"/>
                      <a:pt x="10202" y="4865"/>
                      <a:pt x="9156" y="6957"/>
                    </a:cubicBezTo>
                    <a:cubicBezTo>
                      <a:pt x="7979" y="9344"/>
                      <a:pt x="6998" y="11862"/>
                      <a:pt x="6278" y="14413"/>
                    </a:cubicBezTo>
                    <a:cubicBezTo>
                      <a:pt x="5494" y="17127"/>
                      <a:pt x="4872" y="19873"/>
                      <a:pt x="4218" y="22587"/>
                    </a:cubicBezTo>
                    <a:cubicBezTo>
                      <a:pt x="3564" y="25301"/>
                      <a:pt x="2747" y="27852"/>
                      <a:pt x="1864" y="30467"/>
                    </a:cubicBezTo>
                    <a:cubicBezTo>
                      <a:pt x="883" y="33476"/>
                      <a:pt x="0" y="36549"/>
                      <a:pt x="66" y="39721"/>
                    </a:cubicBezTo>
                    <a:cubicBezTo>
                      <a:pt x="82" y="39868"/>
                      <a:pt x="196" y="39942"/>
                      <a:pt x="311" y="39942"/>
                    </a:cubicBezTo>
                    <a:cubicBezTo>
                      <a:pt x="425" y="39942"/>
                      <a:pt x="540" y="39868"/>
                      <a:pt x="556" y="39721"/>
                    </a:cubicBezTo>
                    <a:cubicBezTo>
                      <a:pt x="491" y="36844"/>
                      <a:pt x="1243" y="34064"/>
                      <a:pt x="2126" y="31350"/>
                    </a:cubicBezTo>
                    <a:cubicBezTo>
                      <a:pt x="3008" y="28604"/>
                      <a:pt x="3891" y="26020"/>
                      <a:pt x="4578" y="23274"/>
                    </a:cubicBezTo>
                    <a:cubicBezTo>
                      <a:pt x="5853" y="17911"/>
                      <a:pt x="7030" y="12483"/>
                      <a:pt x="9450" y="7481"/>
                    </a:cubicBezTo>
                    <a:cubicBezTo>
                      <a:pt x="10562" y="5192"/>
                      <a:pt x="12360" y="2870"/>
                      <a:pt x="12393" y="222"/>
                    </a:cubicBezTo>
                    <a:cubicBezTo>
                      <a:pt x="12377" y="74"/>
                      <a:pt x="12262" y="1"/>
                      <a:pt x="12148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82" name="Google Shape;382;p22"/>
              <p:cNvSpPr/>
              <p:nvPr/>
            </p:nvSpPr>
            <p:spPr>
              <a:xfrm>
                <a:off x="5600650" y="2767750"/>
                <a:ext cx="114650" cy="87200"/>
              </a:xfrm>
              <a:custGeom>
                <a:avLst/>
                <a:gdLst/>
                <a:ahLst/>
                <a:cxnLst/>
                <a:rect l="l" t="t" r="r" b="b"/>
                <a:pathLst>
                  <a:path w="4586" h="3488" extrusionOk="0">
                    <a:moveTo>
                      <a:pt x="279" y="1"/>
                    </a:moveTo>
                    <a:cubicBezTo>
                      <a:pt x="141" y="1"/>
                      <a:pt x="1" y="114"/>
                      <a:pt x="20" y="307"/>
                    </a:cubicBezTo>
                    <a:cubicBezTo>
                      <a:pt x="314" y="1353"/>
                      <a:pt x="739" y="2400"/>
                      <a:pt x="1295" y="3348"/>
                    </a:cubicBezTo>
                    <a:cubicBezTo>
                      <a:pt x="1322" y="3429"/>
                      <a:pt x="1415" y="3487"/>
                      <a:pt x="1502" y="3487"/>
                    </a:cubicBezTo>
                    <a:cubicBezTo>
                      <a:pt x="1521" y="3487"/>
                      <a:pt x="1539" y="3485"/>
                      <a:pt x="1557" y="3479"/>
                    </a:cubicBezTo>
                    <a:cubicBezTo>
                      <a:pt x="2570" y="3119"/>
                      <a:pt x="3519" y="2596"/>
                      <a:pt x="4369" y="1942"/>
                    </a:cubicBezTo>
                    <a:cubicBezTo>
                      <a:pt x="4586" y="1807"/>
                      <a:pt x="4443" y="1469"/>
                      <a:pt x="4239" y="1469"/>
                    </a:cubicBezTo>
                    <a:cubicBezTo>
                      <a:pt x="4197" y="1469"/>
                      <a:pt x="4152" y="1483"/>
                      <a:pt x="4107" y="1517"/>
                    </a:cubicBezTo>
                    <a:cubicBezTo>
                      <a:pt x="3346" y="2095"/>
                      <a:pt x="2500" y="2560"/>
                      <a:pt x="1622" y="2912"/>
                    </a:cubicBezTo>
                    <a:lnTo>
                      <a:pt x="1622" y="2912"/>
                    </a:lnTo>
                    <a:cubicBezTo>
                      <a:pt x="1144" y="2047"/>
                      <a:pt x="755" y="1126"/>
                      <a:pt x="510" y="176"/>
                    </a:cubicBezTo>
                    <a:cubicBezTo>
                      <a:pt x="470" y="56"/>
                      <a:pt x="375" y="1"/>
                      <a:pt x="27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83" name="Google Shape;383;p22"/>
              <p:cNvSpPr/>
              <p:nvPr/>
            </p:nvSpPr>
            <p:spPr>
              <a:xfrm>
                <a:off x="5514125" y="2889900"/>
                <a:ext cx="183650" cy="111475"/>
              </a:xfrm>
              <a:custGeom>
                <a:avLst/>
                <a:gdLst/>
                <a:ahLst/>
                <a:cxnLst/>
                <a:rect l="l" t="t" r="r" b="b"/>
                <a:pathLst>
                  <a:path w="7346" h="4459" extrusionOk="0">
                    <a:moveTo>
                      <a:pt x="351" y="1"/>
                    </a:moveTo>
                    <a:cubicBezTo>
                      <a:pt x="183" y="1"/>
                      <a:pt x="0" y="188"/>
                      <a:pt x="113" y="391"/>
                    </a:cubicBezTo>
                    <a:cubicBezTo>
                      <a:pt x="734" y="1666"/>
                      <a:pt x="1192" y="3072"/>
                      <a:pt x="1879" y="4348"/>
                    </a:cubicBezTo>
                    <a:cubicBezTo>
                      <a:pt x="1928" y="4421"/>
                      <a:pt x="1995" y="4458"/>
                      <a:pt x="2081" y="4458"/>
                    </a:cubicBezTo>
                    <a:cubicBezTo>
                      <a:pt x="2110" y="4458"/>
                      <a:pt x="2140" y="4454"/>
                      <a:pt x="2173" y="4446"/>
                    </a:cubicBezTo>
                    <a:cubicBezTo>
                      <a:pt x="3906" y="3988"/>
                      <a:pt x="5574" y="3269"/>
                      <a:pt x="7143" y="2386"/>
                    </a:cubicBezTo>
                    <a:cubicBezTo>
                      <a:pt x="7345" y="2212"/>
                      <a:pt x="7190" y="1911"/>
                      <a:pt x="6971" y="1911"/>
                    </a:cubicBezTo>
                    <a:cubicBezTo>
                      <a:pt x="6942" y="1911"/>
                      <a:pt x="6912" y="1917"/>
                      <a:pt x="6882" y="1928"/>
                    </a:cubicBezTo>
                    <a:cubicBezTo>
                      <a:pt x="5403" y="2777"/>
                      <a:pt x="3864" y="3445"/>
                      <a:pt x="2235" y="3902"/>
                    </a:cubicBezTo>
                    <a:lnTo>
                      <a:pt x="2235" y="3902"/>
                    </a:lnTo>
                    <a:cubicBezTo>
                      <a:pt x="1576" y="2677"/>
                      <a:pt x="1161" y="1344"/>
                      <a:pt x="538" y="130"/>
                    </a:cubicBezTo>
                    <a:cubicBezTo>
                      <a:pt x="498" y="38"/>
                      <a:pt x="426" y="1"/>
                      <a:pt x="351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84" name="Google Shape;384;p22"/>
              <p:cNvSpPr/>
              <p:nvPr/>
            </p:nvSpPr>
            <p:spPr>
              <a:xfrm>
                <a:off x="5488175" y="3009725"/>
                <a:ext cx="135550" cy="113975"/>
              </a:xfrm>
              <a:custGeom>
                <a:avLst/>
                <a:gdLst/>
                <a:ahLst/>
                <a:cxnLst/>
                <a:rect l="l" t="t" r="r" b="b"/>
                <a:pathLst>
                  <a:path w="5422" h="4559" extrusionOk="0">
                    <a:moveTo>
                      <a:pt x="275" y="1"/>
                    </a:moveTo>
                    <a:cubicBezTo>
                      <a:pt x="133" y="1"/>
                      <a:pt x="1" y="114"/>
                      <a:pt x="39" y="307"/>
                    </a:cubicBezTo>
                    <a:cubicBezTo>
                      <a:pt x="399" y="1713"/>
                      <a:pt x="857" y="3086"/>
                      <a:pt x="1413" y="4459"/>
                    </a:cubicBezTo>
                    <a:cubicBezTo>
                      <a:pt x="1455" y="4523"/>
                      <a:pt x="1538" y="4559"/>
                      <a:pt x="1627" y="4559"/>
                    </a:cubicBezTo>
                    <a:cubicBezTo>
                      <a:pt x="1676" y="4559"/>
                      <a:pt x="1726" y="4548"/>
                      <a:pt x="1772" y="4525"/>
                    </a:cubicBezTo>
                    <a:cubicBezTo>
                      <a:pt x="2851" y="3707"/>
                      <a:pt x="4028" y="3053"/>
                      <a:pt x="5173" y="2367"/>
                    </a:cubicBezTo>
                    <a:cubicBezTo>
                      <a:pt x="5421" y="2201"/>
                      <a:pt x="5274" y="1872"/>
                      <a:pt x="5044" y="1872"/>
                    </a:cubicBezTo>
                    <a:cubicBezTo>
                      <a:pt x="5002" y="1872"/>
                      <a:pt x="4957" y="1884"/>
                      <a:pt x="4911" y="1909"/>
                    </a:cubicBezTo>
                    <a:cubicBezTo>
                      <a:pt x="3853" y="2574"/>
                      <a:pt x="2767" y="3183"/>
                      <a:pt x="1756" y="3918"/>
                    </a:cubicBezTo>
                    <a:lnTo>
                      <a:pt x="1756" y="3918"/>
                    </a:lnTo>
                    <a:cubicBezTo>
                      <a:pt x="1256" y="2670"/>
                      <a:pt x="864" y="1423"/>
                      <a:pt x="530" y="176"/>
                    </a:cubicBezTo>
                    <a:cubicBezTo>
                      <a:pt x="476" y="55"/>
                      <a:pt x="373" y="1"/>
                      <a:pt x="27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85" name="Google Shape;385;p22"/>
              <p:cNvSpPr/>
              <p:nvPr/>
            </p:nvSpPr>
            <p:spPr>
              <a:xfrm>
                <a:off x="5411050" y="3114850"/>
                <a:ext cx="205350" cy="166000"/>
              </a:xfrm>
              <a:custGeom>
                <a:avLst/>
                <a:gdLst/>
                <a:ahLst/>
                <a:cxnLst/>
                <a:rect l="l" t="t" r="r" b="b"/>
                <a:pathLst>
                  <a:path w="8214" h="6640" extrusionOk="0">
                    <a:moveTo>
                      <a:pt x="360" y="1"/>
                    </a:moveTo>
                    <a:cubicBezTo>
                      <a:pt x="177" y="1"/>
                      <a:pt x="1" y="201"/>
                      <a:pt x="116" y="385"/>
                    </a:cubicBezTo>
                    <a:lnTo>
                      <a:pt x="149" y="385"/>
                    </a:lnTo>
                    <a:cubicBezTo>
                      <a:pt x="1359" y="2282"/>
                      <a:pt x="1882" y="4538"/>
                      <a:pt x="2993" y="6500"/>
                    </a:cubicBezTo>
                    <a:cubicBezTo>
                      <a:pt x="3047" y="6581"/>
                      <a:pt x="3145" y="6639"/>
                      <a:pt x="3233" y="6639"/>
                    </a:cubicBezTo>
                    <a:cubicBezTo>
                      <a:pt x="3252" y="6639"/>
                      <a:pt x="3270" y="6636"/>
                      <a:pt x="3288" y="6631"/>
                    </a:cubicBezTo>
                    <a:cubicBezTo>
                      <a:pt x="4955" y="5977"/>
                      <a:pt x="6525" y="5159"/>
                      <a:pt x="7996" y="4146"/>
                    </a:cubicBezTo>
                    <a:cubicBezTo>
                      <a:pt x="8213" y="4010"/>
                      <a:pt x="8071" y="3672"/>
                      <a:pt x="7866" y="3672"/>
                    </a:cubicBezTo>
                    <a:cubicBezTo>
                      <a:pt x="7824" y="3672"/>
                      <a:pt x="7780" y="3687"/>
                      <a:pt x="7735" y="3720"/>
                    </a:cubicBezTo>
                    <a:cubicBezTo>
                      <a:pt x="6347" y="4667"/>
                      <a:pt x="4868" y="5461"/>
                      <a:pt x="3327" y="6073"/>
                    </a:cubicBezTo>
                    <a:lnTo>
                      <a:pt x="3327" y="6073"/>
                    </a:lnTo>
                    <a:cubicBezTo>
                      <a:pt x="2277" y="4151"/>
                      <a:pt x="1750" y="1967"/>
                      <a:pt x="574" y="124"/>
                    </a:cubicBezTo>
                    <a:cubicBezTo>
                      <a:pt x="516" y="36"/>
                      <a:pt x="437" y="1"/>
                      <a:pt x="360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86" name="Google Shape;386;p22"/>
              <p:cNvSpPr/>
              <p:nvPr/>
            </p:nvSpPr>
            <p:spPr>
              <a:xfrm>
                <a:off x="5372575" y="3295825"/>
                <a:ext cx="183550" cy="154825"/>
              </a:xfrm>
              <a:custGeom>
                <a:avLst/>
                <a:gdLst/>
                <a:ahLst/>
                <a:cxnLst/>
                <a:rect l="l" t="t" r="r" b="b"/>
                <a:pathLst>
                  <a:path w="7342" h="6193" extrusionOk="0">
                    <a:moveTo>
                      <a:pt x="279" y="1"/>
                    </a:moveTo>
                    <a:cubicBezTo>
                      <a:pt x="141" y="1"/>
                      <a:pt x="1" y="114"/>
                      <a:pt x="20" y="307"/>
                    </a:cubicBezTo>
                    <a:cubicBezTo>
                      <a:pt x="543" y="2334"/>
                      <a:pt x="1393" y="4296"/>
                      <a:pt x="2505" y="6095"/>
                    </a:cubicBezTo>
                    <a:cubicBezTo>
                      <a:pt x="2538" y="6160"/>
                      <a:pt x="2636" y="6193"/>
                      <a:pt x="2734" y="6193"/>
                    </a:cubicBezTo>
                    <a:cubicBezTo>
                      <a:pt x="4238" y="5997"/>
                      <a:pt x="5677" y="5572"/>
                      <a:pt x="7083" y="4950"/>
                    </a:cubicBezTo>
                    <a:cubicBezTo>
                      <a:pt x="7341" y="4836"/>
                      <a:pt x="7172" y="4469"/>
                      <a:pt x="6927" y="4469"/>
                    </a:cubicBezTo>
                    <a:cubicBezTo>
                      <a:pt x="6893" y="4469"/>
                      <a:pt x="6858" y="4476"/>
                      <a:pt x="6821" y="4493"/>
                    </a:cubicBezTo>
                    <a:cubicBezTo>
                      <a:pt x="5555" y="5094"/>
                      <a:pt x="4228" y="5481"/>
                      <a:pt x="2869" y="5683"/>
                    </a:cubicBezTo>
                    <a:lnTo>
                      <a:pt x="2869" y="5683"/>
                    </a:lnTo>
                    <a:cubicBezTo>
                      <a:pt x="1805" y="3960"/>
                      <a:pt x="1019" y="2114"/>
                      <a:pt x="511" y="176"/>
                    </a:cubicBezTo>
                    <a:cubicBezTo>
                      <a:pt x="470" y="56"/>
                      <a:pt x="375" y="1"/>
                      <a:pt x="27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87" name="Google Shape;387;p22"/>
              <p:cNvSpPr/>
              <p:nvPr/>
            </p:nvSpPr>
            <p:spPr>
              <a:xfrm>
                <a:off x="5353925" y="3462025"/>
                <a:ext cx="150050" cy="97700"/>
              </a:xfrm>
              <a:custGeom>
                <a:avLst/>
                <a:gdLst/>
                <a:ahLst/>
                <a:cxnLst/>
                <a:rect l="l" t="t" r="r" b="b"/>
                <a:pathLst>
                  <a:path w="6002" h="3908" extrusionOk="0">
                    <a:moveTo>
                      <a:pt x="308" y="0"/>
                    </a:moveTo>
                    <a:cubicBezTo>
                      <a:pt x="149" y="0"/>
                      <a:pt x="0" y="119"/>
                      <a:pt x="79" y="297"/>
                    </a:cubicBezTo>
                    <a:lnTo>
                      <a:pt x="79" y="330"/>
                    </a:lnTo>
                    <a:cubicBezTo>
                      <a:pt x="308" y="885"/>
                      <a:pt x="439" y="1474"/>
                      <a:pt x="603" y="2063"/>
                    </a:cubicBezTo>
                    <a:cubicBezTo>
                      <a:pt x="766" y="2553"/>
                      <a:pt x="962" y="3240"/>
                      <a:pt x="1420" y="3599"/>
                    </a:cubicBezTo>
                    <a:cubicBezTo>
                      <a:pt x="1724" y="3831"/>
                      <a:pt x="2095" y="3908"/>
                      <a:pt x="2477" y="3908"/>
                    </a:cubicBezTo>
                    <a:cubicBezTo>
                      <a:pt x="2794" y="3908"/>
                      <a:pt x="3118" y="3855"/>
                      <a:pt x="3415" y="3796"/>
                    </a:cubicBezTo>
                    <a:cubicBezTo>
                      <a:pt x="4199" y="3599"/>
                      <a:pt x="4951" y="3371"/>
                      <a:pt x="5704" y="3076"/>
                    </a:cubicBezTo>
                    <a:cubicBezTo>
                      <a:pt x="6001" y="2987"/>
                      <a:pt x="5920" y="2573"/>
                      <a:pt x="5656" y="2573"/>
                    </a:cubicBezTo>
                    <a:cubicBezTo>
                      <a:pt x="5630" y="2573"/>
                      <a:pt x="5602" y="2577"/>
                      <a:pt x="5573" y="2586"/>
                    </a:cubicBezTo>
                    <a:cubicBezTo>
                      <a:pt x="4919" y="2815"/>
                      <a:pt x="4232" y="3076"/>
                      <a:pt x="3545" y="3240"/>
                    </a:cubicBezTo>
                    <a:cubicBezTo>
                      <a:pt x="3235" y="3313"/>
                      <a:pt x="2843" y="3406"/>
                      <a:pt x="2472" y="3406"/>
                    </a:cubicBezTo>
                    <a:cubicBezTo>
                      <a:pt x="2179" y="3406"/>
                      <a:pt x="1898" y="3348"/>
                      <a:pt x="1682" y="3174"/>
                    </a:cubicBezTo>
                    <a:cubicBezTo>
                      <a:pt x="1518" y="3011"/>
                      <a:pt x="1420" y="2815"/>
                      <a:pt x="1355" y="2618"/>
                    </a:cubicBezTo>
                    <a:cubicBezTo>
                      <a:pt x="1224" y="2324"/>
                      <a:pt x="1126" y="2030"/>
                      <a:pt x="1060" y="1736"/>
                    </a:cubicBezTo>
                    <a:cubicBezTo>
                      <a:pt x="897" y="1212"/>
                      <a:pt x="766" y="689"/>
                      <a:pt x="570" y="166"/>
                    </a:cubicBezTo>
                    <a:cubicBezTo>
                      <a:pt x="518" y="50"/>
                      <a:pt x="411" y="0"/>
                      <a:pt x="308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388" name="Google Shape;388;p22"/>
            <p:cNvGrpSpPr/>
            <p:nvPr/>
          </p:nvGrpSpPr>
          <p:grpSpPr>
            <a:xfrm rot="5165891">
              <a:off x="-51172" y="2432185"/>
              <a:ext cx="1070081" cy="1187666"/>
              <a:chOff x="6073625" y="2772425"/>
              <a:chExt cx="837925" cy="930000"/>
            </a:xfrm>
          </p:grpSpPr>
          <p:sp>
            <p:nvSpPr>
              <p:cNvPr id="389" name="Google Shape;389;p22"/>
              <p:cNvSpPr/>
              <p:nvPr/>
            </p:nvSpPr>
            <p:spPr>
              <a:xfrm>
                <a:off x="6073625" y="2772425"/>
                <a:ext cx="837925" cy="930000"/>
              </a:xfrm>
              <a:custGeom>
                <a:avLst/>
                <a:gdLst/>
                <a:ahLst/>
                <a:cxnLst/>
                <a:rect l="l" t="t" r="r" b="b"/>
                <a:pathLst>
                  <a:path w="33517" h="37200" extrusionOk="0">
                    <a:moveTo>
                      <a:pt x="2277" y="1"/>
                    </a:moveTo>
                    <a:cubicBezTo>
                      <a:pt x="1494" y="1"/>
                      <a:pt x="733" y="50"/>
                      <a:pt x="1" y="153"/>
                    </a:cubicBezTo>
                    <a:cubicBezTo>
                      <a:pt x="1" y="9864"/>
                      <a:pt x="4546" y="33930"/>
                      <a:pt x="32176" y="37200"/>
                    </a:cubicBezTo>
                    <a:cubicBezTo>
                      <a:pt x="33516" y="30399"/>
                      <a:pt x="32176" y="21668"/>
                      <a:pt x="29167" y="15390"/>
                    </a:cubicBezTo>
                    <a:cubicBezTo>
                      <a:pt x="25143" y="7584"/>
                      <a:pt x="11991" y="1"/>
                      <a:pt x="2277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90" name="Google Shape;390;p22"/>
              <p:cNvSpPr/>
              <p:nvPr/>
            </p:nvSpPr>
            <p:spPr>
              <a:xfrm>
                <a:off x="6202150" y="2858025"/>
                <a:ext cx="677700" cy="830775"/>
              </a:xfrm>
              <a:custGeom>
                <a:avLst/>
                <a:gdLst/>
                <a:ahLst/>
                <a:cxnLst/>
                <a:rect l="l" t="t" r="r" b="b"/>
                <a:pathLst>
                  <a:path w="27108" h="33231" extrusionOk="0">
                    <a:moveTo>
                      <a:pt x="360" y="0"/>
                    </a:moveTo>
                    <a:cubicBezTo>
                      <a:pt x="191" y="0"/>
                      <a:pt x="1" y="188"/>
                      <a:pt x="91" y="391"/>
                    </a:cubicBezTo>
                    <a:cubicBezTo>
                      <a:pt x="1072" y="2549"/>
                      <a:pt x="3132" y="3988"/>
                      <a:pt x="4636" y="5721"/>
                    </a:cubicBezTo>
                    <a:cubicBezTo>
                      <a:pt x="6500" y="7879"/>
                      <a:pt x="8298" y="10037"/>
                      <a:pt x="10097" y="12260"/>
                    </a:cubicBezTo>
                    <a:cubicBezTo>
                      <a:pt x="13661" y="16707"/>
                      <a:pt x="17552" y="20860"/>
                      <a:pt x="21018" y="25340"/>
                    </a:cubicBezTo>
                    <a:cubicBezTo>
                      <a:pt x="22947" y="27858"/>
                      <a:pt x="24811" y="30441"/>
                      <a:pt x="26544" y="33122"/>
                    </a:cubicBezTo>
                    <a:cubicBezTo>
                      <a:pt x="26592" y="33199"/>
                      <a:pt x="26665" y="33230"/>
                      <a:pt x="26740" y="33230"/>
                    </a:cubicBezTo>
                    <a:cubicBezTo>
                      <a:pt x="26920" y="33230"/>
                      <a:pt x="27108" y="33045"/>
                      <a:pt x="26969" y="32860"/>
                    </a:cubicBezTo>
                    <a:lnTo>
                      <a:pt x="26969" y="32828"/>
                    </a:lnTo>
                    <a:cubicBezTo>
                      <a:pt x="23896" y="28119"/>
                      <a:pt x="20495" y="23639"/>
                      <a:pt x="16833" y="19389"/>
                    </a:cubicBezTo>
                    <a:cubicBezTo>
                      <a:pt x="15002" y="17231"/>
                      <a:pt x="13072" y="15138"/>
                      <a:pt x="11307" y="12914"/>
                    </a:cubicBezTo>
                    <a:cubicBezTo>
                      <a:pt x="9508" y="10724"/>
                      <a:pt x="7775" y="8467"/>
                      <a:pt x="5879" y="6375"/>
                    </a:cubicBezTo>
                    <a:cubicBezTo>
                      <a:pt x="4963" y="5328"/>
                      <a:pt x="4048" y="4347"/>
                      <a:pt x="3067" y="3367"/>
                    </a:cubicBezTo>
                    <a:cubicBezTo>
                      <a:pt x="2119" y="2418"/>
                      <a:pt x="1105" y="1405"/>
                      <a:pt x="549" y="129"/>
                    </a:cubicBezTo>
                    <a:cubicBezTo>
                      <a:pt x="508" y="38"/>
                      <a:pt x="437" y="0"/>
                      <a:pt x="36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91" name="Google Shape;391;p22"/>
              <p:cNvSpPr/>
              <p:nvPr/>
            </p:nvSpPr>
            <p:spPr>
              <a:xfrm>
                <a:off x="6166500" y="2859000"/>
                <a:ext cx="206350" cy="188800"/>
              </a:xfrm>
              <a:custGeom>
                <a:avLst/>
                <a:gdLst/>
                <a:ahLst/>
                <a:cxnLst/>
                <a:rect l="l" t="t" r="r" b="b"/>
                <a:pathLst>
                  <a:path w="8254" h="7552" extrusionOk="0">
                    <a:moveTo>
                      <a:pt x="8008" y="0"/>
                    </a:moveTo>
                    <a:cubicBezTo>
                      <a:pt x="7893" y="0"/>
                      <a:pt x="7779" y="74"/>
                      <a:pt x="7763" y="221"/>
                    </a:cubicBezTo>
                    <a:lnTo>
                      <a:pt x="7763" y="6990"/>
                    </a:lnTo>
                    <a:lnTo>
                      <a:pt x="7763" y="6990"/>
                    </a:lnTo>
                    <a:cubicBezTo>
                      <a:pt x="5340" y="6458"/>
                      <a:pt x="2889" y="5954"/>
                      <a:pt x="438" y="5420"/>
                    </a:cubicBezTo>
                    <a:cubicBezTo>
                      <a:pt x="418" y="5416"/>
                      <a:pt x="398" y="5414"/>
                      <a:pt x="379" y="5414"/>
                    </a:cubicBezTo>
                    <a:cubicBezTo>
                      <a:pt x="97" y="5414"/>
                      <a:pt x="1" y="5849"/>
                      <a:pt x="307" y="5911"/>
                    </a:cubicBezTo>
                    <a:cubicBezTo>
                      <a:pt x="2858" y="6467"/>
                      <a:pt x="5408" y="6990"/>
                      <a:pt x="7926" y="7546"/>
                    </a:cubicBezTo>
                    <a:cubicBezTo>
                      <a:pt x="7947" y="7550"/>
                      <a:pt x="7968" y="7552"/>
                      <a:pt x="7989" y="7552"/>
                    </a:cubicBezTo>
                    <a:cubicBezTo>
                      <a:pt x="8129" y="7552"/>
                      <a:pt x="8253" y="7459"/>
                      <a:pt x="8253" y="7317"/>
                    </a:cubicBezTo>
                    <a:lnTo>
                      <a:pt x="8253" y="221"/>
                    </a:lnTo>
                    <a:cubicBezTo>
                      <a:pt x="8237" y="74"/>
                      <a:pt x="8122" y="0"/>
                      <a:pt x="8008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92" name="Google Shape;392;p22"/>
              <p:cNvSpPr/>
              <p:nvPr/>
            </p:nvSpPr>
            <p:spPr>
              <a:xfrm>
                <a:off x="6214675" y="2967100"/>
                <a:ext cx="322075" cy="244250"/>
              </a:xfrm>
              <a:custGeom>
                <a:avLst/>
                <a:gdLst/>
                <a:ahLst/>
                <a:cxnLst/>
                <a:rect l="l" t="t" r="r" b="b"/>
                <a:pathLst>
                  <a:path w="12883" h="9770" extrusionOk="0">
                    <a:moveTo>
                      <a:pt x="12645" y="1"/>
                    </a:moveTo>
                    <a:cubicBezTo>
                      <a:pt x="12522" y="1"/>
                      <a:pt x="12392" y="83"/>
                      <a:pt x="12375" y="246"/>
                    </a:cubicBezTo>
                    <a:cubicBezTo>
                      <a:pt x="12089" y="3265"/>
                      <a:pt x="11587" y="6222"/>
                      <a:pt x="11049" y="9208"/>
                    </a:cubicBezTo>
                    <a:lnTo>
                      <a:pt x="11049" y="9208"/>
                    </a:lnTo>
                    <a:cubicBezTo>
                      <a:pt x="7542" y="8426"/>
                      <a:pt x="3976" y="7916"/>
                      <a:pt x="440" y="7374"/>
                    </a:cubicBezTo>
                    <a:cubicBezTo>
                      <a:pt x="420" y="7370"/>
                      <a:pt x="400" y="7368"/>
                      <a:pt x="382" y="7368"/>
                    </a:cubicBezTo>
                    <a:cubicBezTo>
                      <a:pt x="99" y="7368"/>
                      <a:pt x="1" y="7803"/>
                      <a:pt x="277" y="7865"/>
                    </a:cubicBezTo>
                    <a:cubicBezTo>
                      <a:pt x="3939" y="8421"/>
                      <a:pt x="7601" y="8944"/>
                      <a:pt x="11198" y="9761"/>
                    </a:cubicBezTo>
                    <a:cubicBezTo>
                      <a:pt x="11221" y="9767"/>
                      <a:pt x="11243" y="9770"/>
                      <a:pt x="11265" y="9770"/>
                    </a:cubicBezTo>
                    <a:cubicBezTo>
                      <a:pt x="11371" y="9770"/>
                      <a:pt x="11465" y="9706"/>
                      <a:pt x="11492" y="9598"/>
                    </a:cubicBezTo>
                    <a:cubicBezTo>
                      <a:pt x="12081" y="6491"/>
                      <a:pt x="12571" y="3385"/>
                      <a:pt x="12866" y="246"/>
                    </a:cubicBezTo>
                    <a:cubicBezTo>
                      <a:pt x="12882" y="83"/>
                      <a:pt x="12768" y="1"/>
                      <a:pt x="1264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93" name="Google Shape;393;p22"/>
              <p:cNvSpPr/>
              <p:nvPr/>
            </p:nvSpPr>
            <p:spPr>
              <a:xfrm>
                <a:off x="6311500" y="3103375"/>
                <a:ext cx="383250" cy="278625"/>
              </a:xfrm>
              <a:custGeom>
                <a:avLst/>
                <a:gdLst/>
                <a:ahLst/>
                <a:cxnLst/>
                <a:rect l="l" t="t" r="r" b="b"/>
                <a:pathLst>
                  <a:path w="15330" h="11145" extrusionOk="0">
                    <a:moveTo>
                      <a:pt x="15026" y="1"/>
                    </a:moveTo>
                    <a:cubicBezTo>
                      <a:pt x="14923" y="1"/>
                      <a:pt x="14820" y="58"/>
                      <a:pt x="14780" y="190"/>
                    </a:cubicBezTo>
                    <a:cubicBezTo>
                      <a:pt x="13658" y="3556"/>
                      <a:pt x="13165" y="7110"/>
                      <a:pt x="12622" y="10606"/>
                    </a:cubicBezTo>
                    <a:lnTo>
                      <a:pt x="12622" y="10606"/>
                    </a:lnTo>
                    <a:cubicBezTo>
                      <a:pt x="8513" y="10339"/>
                      <a:pt x="4404" y="9804"/>
                      <a:pt x="295" y="9804"/>
                    </a:cubicBezTo>
                    <a:cubicBezTo>
                      <a:pt x="1" y="9836"/>
                      <a:pt x="1" y="10294"/>
                      <a:pt x="295" y="10327"/>
                    </a:cubicBezTo>
                    <a:cubicBezTo>
                      <a:pt x="4480" y="10327"/>
                      <a:pt x="8666" y="10850"/>
                      <a:pt x="12851" y="11144"/>
                    </a:cubicBezTo>
                    <a:cubicBezTo>
                      <a:pt x="12949" y="11144"/>
                      <a:pt x="13047" y="11046"/>
                      <a:pt x="13080" y="10948"/>
                    </a:cubicBezTo>
                    <a:cubicBezTo>
                      <a:pt x="13636" y="7384"/>
                      <a:pt x="14126" y="3754"/>
                      <a:pt x="15271" y="321"/>
                    </a:cubicBezTo>
                    <a:cubicBezTo>
                      <a:pt x="15329" y="126"/>
                      <a:pt x="15179" y="1"/>
                      <a:pt x="1502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394" name="Google Shape;394;p22"/>
            <p:cNvGrpSpPr/>
            <p:nvPr/>
          </p:nvGrpSpPr>
          <p:grpSpPr>
            <a:xfrm rot="4398606">
              <a:off x="-2434" y="2904431"/>
              <a:ext cx="1017753" cy="1214156"/>
              <a:chOff x="3711575" y="2879575"/>
              <a:chExt cx="753325" cy="898700"/>
            </a:xfrm>
          </p:grpSpPr>
          <p:sp>
            <p:nvSpPr>
              <p:cNvPr id="395" name="Google Shape;395;p22"/>
              <p:cNvSpPr/>
              <p:nvPr/>
            </p:nvSpPr>
            <p:spPr>
              <a:xfrm>
                <a:off x="3711575" y="2990850"/>
                <a:ext cx="667200" cy="787425"/>
              </a:xfrm>
              <a:custGeom>
                <a:avLst/>
                <a:gdLst/>
                <a:ahLst/>
                <a:cxnLst/>
                <a:rect l="l" t="t" r="r" b="b"/>
                <a:pathLst>
                  <a:path w="26688" h="31497" extrusionOk="0">
                    <a:moveTo>
                      <a:pt x="26340" y="0"/>
                    </a:moveTo>
                    <a:cubicBezTo>
                      <a:pt x="26298" y="0"/>
                      <a:pt x="26253" y="15"/>
                      <a:pt x="26209" y="48"/>
                    </a:cubicBezTo>
                    <a:cubicBezTo>
                      <a:pt x="23756" y="1781"/>
                      <a:pt x="21304" y="3351"/>
                      <a:pt x="19113" y="5378"/>
                    </a:cubicBezTo>
                    <a:cubicBezTo>
                      <a:pt x="17249" y="7144"/>
                      <a:pt x="15549" y="9040"/>
                      <a:pt x="14012" y="11067"/>
                    </a:cubicBezTo>
                    <a:cubicBezTo>
                      <a:pt x="10873" y="15122"/>
                      <a:pt x="8290" y="19569"/>
                      <a:pt x="5478" y="23820"/>
                    </a:cubicBezTo>
                    <a:cubicBezTo>
                      <a:pt x="3843" y="26337"/>
                      <a:pt x="2077" y="28757"/>
                      <a:pt x="148" y="31046"/>
                    </a:cubicBezTo>
                    <a:cubicBezTo>
                      <a:pt x="0" y="31243"/>
                      <a:pt x="169" y="31497"/>
                      <a:pt x="344" y="31497"/>
                    </a:cubicBezTo>
                    <a:cubicBezTo>
                      <a:pt x="402" y="31497"/>
                      <a:pt x="460" y="31470"/>
                      <a:pt x="508" y="31406"/>
                    </a:cubicBezTo>
                    <a:lnTo>
                      <a:pt x="540" y="31406"/>
                    </a:lnTo>
                    <a:cubicBezTo>
                      <a:pt x="7178" y="23558"/>
                      <a:pt x="11265" y="13814"/>
                      <a:pt x="18655" y="6555"/>
                    </a:cubicBezTo>
                    <a:cubicBezTo>
                      <a:pt x="19734" y="5476"/>
                      <a:pt x="20879" y="4462"/>
                      <a:pt x="22121" y="3547"/>
                    </a:cubicBezTo>
                    <a:cubicBezTo>
                      <a:pt x="23527" y="2468"/>
                      <a:pt x="25031" y="1520"/>
                      <a:pt x="26470" y="506"/>
                    </a:cubicBezTo>
                    <a:cubicBezTo>
                      <a:pt x="26687" y="343"/>
                      <a:pt x="26544" y="0"/>
                      <a:pt x="2634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96" name="Google Shape;396;p22"/>
              <p:cNvSpPr/>
              <p:nvPr/>
            </p:nvSpPr>
            <p:spPr>
              <a:xfrm>
                <a:off x="3960350" y="2931500"/>
                <a:ext cx="151250" cy="476475"/>
              </a:xfrm>
              <a:custGeom>
                <a:avLst/>
                <a:gdLst/>
                <a:ahLst/>
                <a:cxnLst/>
                <a:rect l="l" t="t" r="r" b="b"/>
                <a:pathLst>
                  <a:path w="6050" h="19059" extrusionOk="0">
                    <a:moveTo>
                      <a:pt x="5738" y="0"/>
                    </a:moveTo>
                    <a:cubicBezTo>
                      <a:pt x="5638" y="0"/>
                      <a:pt x="5538" y="50"/>
                      <a:pt x="5500" y="166"/>
                    </a:cubicBezTo>
                    <a:cubicBezTo>
                      <a:pt x="4421" y="3207"/>
                      <a:pt x="3080" y="6150"/>
                      <a:pt x="2132" y="9223"/>
                    </a:cubicBezTo>
                    <a:cubicBezTo>
                      <a:pt x="1184" y="12297"/>
                      <a:pt x="824" y="15600"/>
                      <a:pt x="39" y="18739"/>
                    </a:cubicBezTo>
                    <a:cubicBezTo>
                      <a:pt x="0" y="18934"/>
                      <a:pt x="159" y="19059"/>
                      <a:pt x="307" y="19059"/>
                    </a:cubicBezTo>
                    <a:cubicBezTo>
                      <a:pt x="408" y="19059"/>
                      <a:pt x="503" y="19001"/>
                      <a:pt x="530" y="18869"/>
                    </a:cubicBezTo>
                    <a:cubicBezTo>
                      <a:pt x="1314" y="15730"/>
                      <a:pt x="1674" y="12460"/>
                      <a:pt x="2622" y="9354"/>
                    </a:cubicBezTo>
                    <a:cubicBezTo>
                      <a:pt x="3571" y="6215"/>
                      <a:pt x="4911" y="3338"/>
                      <a:pt x="5990" y="297"/>
                    </a:cubicBezTo>
                    <a:cubicBezTo>
                      <a:pt x="6050" y="118"/>
                      <a:pt x="5893" y="0"/>
                      <a:pt x="5738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97" name="Google Shape;397;p22"/>
              <p:cNvSpPr/>
              <p:nvPr/>
            </p:nvSpPr>
            <p:spPr>
              <a:xfrm>
                <a:off x="3965050" y="3140425"/>
                <a:ext cx="445450" cy="274450"/>
              </a:xfrm>
              <a:custGeom>
                <a:avLst/>
                <a:gdLst/>
                <a:ahLst/>
                <a:cxnLst/>
                <a:rect l="l" t="t" r="r" b="b"/>
                <a:pathLst>
                  <a:path w="17818" h="10978" extrusionOk="0">
                    <a:moveTo>
                      <a:pt x="17458" y="1"/>
                    </a:moveTo>
                    <a:cubicBezTo>
                      <a:pt x="17412" y="1"/>
                      <a:pt x="17363" y="15"/>
                      <a:pt x="17312" y="49"/>
                    </a:cubicBezTo>
                    <a:cubicBezTo>
                      <a:pt x="14467" y="1782"/>
                      <a:pt x="11165" y="2501"/>
                      <a:pt x="8189" y="4005"/>
                    </a:cubicBezTo>
                    <a:cubicBezTo>
                      <a:pt x="5116" y="5575"/>
                      <a:pt x="2565" y="8093"/>
                      <a:pt x="178" y="10545"/>
                    </a:cubicBezTo>
                    <a:cubicBezTo>
                      <a:pt x="1" y="10722"/>
                      <a:pt x="177" y="10978"/>
                      <a:pt x="371" y="10978"/>
                    </a:cubicBezTo>
                    <a:cubicBezTo>
                      <a:pt x="428" y="10978"/>
                      <a:pt x="486" y="10956"/>
                      <a:pt x="538" y="10905"/>
                    </a:cubicBezTo>
                    <a:lnTo>
                      <a:pt x="538" y="10872"/>
                    </a:lnTo>
                    <a:cubicBezTo>
                      <a:pt x="2925" y="8420"/>
                      <a:pt x="5508" y="5902"/>
                      <a:pt x="8582" y="4365"/>
                    </a:cubicBezTo>
                    <a:cubicBezTo>
                      <a:pt x="11525" y="2894"/>
                      <a:pt x="14762" y="2207"/>
                      <a:pt x="17574" y="474"/>
                    </a:cubicBezTo>
                    <a:cubicBezTo>
                      <a:pt x="17818" y="338"/>
                      <a:pt x="17680" y="1"/>
                      <a:pt x="1745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98" name="Google Shape;398;p22"/>
              <p:cNvSpPr/>
              <p:nvPr/>
            </p:nvSpPr>
            <p:spPr>
              <a:xfrm>
                <a:off x="4128250" y="2933175"/>
                <a:ext cx="111725" cy="258175"/>
              </a:xfrm>
              <a:custGeom>
                <a:avLst/>
                <a:gdLst/>
                <a:ahLst/>
                <a:cxnLst/>
                <a:rect l="l" t="t" r="r" b="b"/>
                <a:pathLst>
                  <a:path w="4469" h="10327" extrusionOk="0">
                    <a:moveTo>
                      <a:pt x="4136" y="0"/>
                    </a:moveTo>
                    <a:cubicBezTo>
                      <a:pt x="4036" y="0"/>
                      <a:pt x="3943" y="51"/>
                      <a:pt x="3917" y="164"/>
                    </a:cubicBezTo>
                    <a:cubicBezTo>
                      <a:pt x="3394" y="1799"/>
                      <a:pt x="2283" y="3205"/>
                      <a:pt x="1531" y="4742"/>
                    </a:cubicBezTo>
                    <a:cubicBezTo>
                      <a:pt x="713" y="6410"/>
                      <a:pt x="550" y="8241"/>
                      <a:pt x="59" y="10007"/>
                    </a:cubicBezTo>
                    <a:cubicBezTo>
                      <a:pt x="1" y="10201"/>
                      <a:pt x="151" y="10327"/>
                      <a:pt x="303" y="10327"/>
                    </a:cubicBezTo>
                    <a:cubicBezTo>
                      <a:pt x="406" y="10327"/>
                      <a:pt x="510" y="10269"/>
                      <a:pt x="550" y="10137"/>
                    </a:cubicBezTo>
                    <a:cubicBezTo>
                      <a:pt x="1073" y="8306"/>
                      <a:pt x="1236" y="6410"/>
                      <a:pt x="2119" y="4709"/>
                    </a:cubicBezTo>
                    <a:cubicBezTo>
                      <a:pt x="2904" y="3238"/>
                      <a:pt x="3885" y="1897"/>
                      <a:pt x="4408" y="328"/>
                    </a:cubicBezTo>
                    <a:cubicBezTo>
                      <a:pt x="4468" y="127"/>
                      <a:pt x="4294" y="0"/>
                      <a:pt x="4136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99" name="Google Shape;399;p22"/>
              <p:cNvSpPr/>
              <p:nvPr/>
            </p:nvSpPr>
            <p:spPr>
              <a:xfrm>
                <a:off x="4235825" y="3062775"/>
                <a:ext cx="200150" cy="52475"/>
              </a:xfrm>
              <a:custGeom>
                <a:avLst/>
                <a:gdLst/>
                <a:ahLst/>
                <a:cxnLst/>
                <a:rect l="l" t="t" r="r" b="b"/>
                <a:pathLst>
                  <a:path w="8006" h="2099" extrusionOk="0">
                    <a:moveTo>
                      <a:pt x="7659" y="1"/>
                    </a:moveTo>
                    <a:cubicBezTo>
                      <a:pt x="7617" y="1"/>
                      <a:pt x="7572" y="15"/>
                      <a:pt x="7527" y="49"/>
                    </a:cubicBezTo>
                    <a:cubicBezTo>
                      <a:pt x="6481" y="670"/>
                      <a:pt x="5337" y="1128"/>
                      <a:pt x="4160" y="1357"/>
                    </a:cubicBezTo>
                    <a:cubicBezTo>
                      <a:pt x="3611" y="1473"/>
                      <a:pt x="2935" y="1598"/>
                      <a:pt x="2279" y="1598"/>
                    </a:cubicBezTo>
                    <a:cubicBezTo>
                      <a:pt x="1645" y="1598"/>
                      <a:pt x="1029" y="1481"/>
                      <a:pt x="563" y="1128"/>
                    </a:cubicBezTo>
                    <a:cubicBezTo>
                      <a:pt x="504" y="1076"/>
                      <a:pt x="440" y="1054"/>
                      <a:pt x="379" y="1054"/>
                    </a:cubicBezTo>
                    <a:cubicBezTo>
                      <a:pt x="171" y="1054"/>
                      <a:pt x="0" y="1310"/>
                      <a:pt x="203" y="1487"/>
                    </a:cubicBezTo>
                    <a:cubicBezTo>
                      <a:pt x="796" y="1950"/>
                      <a:pt x="1546" y="2099"/>
                      <a:pt x="2304" y="2099"/>
                    </a:cubicBezTo>
                    <a:cubicBezTo>
                      <a:pt x="2885" y="2099"/>
                      <a:pt x="3471" y="2012"/>
                      <a:pt x="3996" y="1912"/>
                    </a:cubicBezTo>
                    <a:cubicBezTo>
                      <a:pt x="5337" y="1683"/>
                      <a:pt x="6645" y="1193"/>
                      <a:pt x="7789" y="474"/>
                    </a:cubicBezTo>
                    <a:cubicBezTo>
                      <a:pt x="8006" y="338"/>
                      <a:pt x="7863" y="1"/>
                      <a:pt x="7659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00" name="Google Shape;400;p22"/>
              <p:cNvSpPr/>
              <p:nvPr/>
            </p:nvSpPr>
            <p:spPr>
              <a:xfrm>
                <a:off x="4285700" y="2902300"/>
                <a:ext cx="70900" cy="150900"/>
              </a:xfrm>
              <a:custGeom>
                <a:avLst/>
                <a:gdLst/>
                <a:ahLst/>
                <a:cxnLst/>
                <a:rect l="l" t="t" r="r" b="b"/>
                <a:pathLst>
                  <a:path w="2836" h="6036" extrusionOk="0">
                    <a:moveTo>
                      <a:pt x="2491" y="0"/>
                    </a:moveTo>
                    <a:cubicBezTo>
                      <a:pt x="2434" y="0"/>
                      <a:pt x="2376" y="27"/>
                      <a:pt x="2328" y="91"/>
                    </a:cubicBezTo>
                    <a:cubicBezTo>
                      <a:pt x="1641" y="876"/>
                      <a:pt x="1118" y="1792"/>
                      <a:pt x="759" y="2740"/>
                    </a:cubicBezTo>
                    <a:cubicBezTo>
                      <a:pt x="432" y="3721"/>
                      <a:pt x="170" y="4702"/>
                      <a:pt x="39" y="5716"/>
                    </a:cubicBezTo>
                    <a:cubicBezTo>
                      <a:pt x="0" y="5910"/>
                      <a:pt x="159" y="6036"/>
                      <a:pt x="307" y="6036"/>
                    </a:cubicBezTo>
                    <a:cubicBezTo>
                      <a:pt x="408" y="6036"/>
                      <a:pt x="503" y="5978"/>
                      <a:pt x="530" y="5846"/>
                    </a:cubicBezTo>
                    <a:cubicBezTo>
                      <a:pt x="857" y="3884"/>
                      <a:pt x="1380" y="1988"/>
                      <a:pt x="2688" y="451"/>
                    </a:cubicBezTo>
                    <a:cubicBezTo>
                      <a:pt x="2836" y="254"/>
                      <a:pt x="2667" y="0"/>
                      <a:pt x="2491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01" name="Google Shape;401;p22"/>
              <p:cNvSpPr/>
              <p:nvPr/>
            </p:nvSpPr>
            <p:spPr>
              <a:xfrm>
                <a:off x="4068400" y="2918450"/>
                <a:ext cx="58050" cy="45000"/>
              </a:xfrm>
              <a:custGeom>
                <a:avLst/>
                <a:gdLst/>
                <a:ahLst/>
                <a:cxnLst/>
                <a:rect l="l" t="t" r="r" b="b"/>
                <a:pathLst>
                  <a:path w="2322" h="1800" extrusionOk="0">
                    <a:moveTo>
                      <a:pt x="1208" y="1"/>
                    </a:moveTo>
                    <a:cubicBezTo>
                      <a:pt x="1198" y="1"/>
                      <a:pt x="1188" y="1"/>
                      <a:pt x="1178" y="1"/>
                    </a:cubicBezTo>
                    <a:cubicBezTo>
                      <a:pt x="1" y="1"/>
                      <a:pt x="33" y="1800"/>
                      <a:pt x="1178" y="1800"/>
                    </a:cubicBezTo>
                    <a:cubicBezTo>
                      <a:pt x="2280" y="1767"/>
                      <a:pt x="2322" y="1"/>
                      <a:pt x="1208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02" name="Google Shape;402;p22"/>
              <p:cNvSpPr/>
              <p:nvPr/>
            </p:nvSpPr>
            <p:spPr>
              <a:xfrm>
                <a:off x="4202475" y="2907850"/>
                <a:ext cx="58050" cy="44975"/>
              </a:xfrm>
              <a:custGeom>
                <a:avLst/>
                <a:gdLst/>
                <a:ahLst/>
                <a:cxnLst/>
                <a:rect l="l" t="t" r="r" b="b"/>
                <a:pathLst>
                  <a:path w="2322" h="1799" extrusionOk="0">
                    <a:moveTo>
                      <a:pt x="1177" y="0"/>
                    </a:moveTo>
                    <a:cubicBezTo>
                      <a:pt x="0" y="0"/>
                      <a:pt x="33" y="1799"/>
                      <a:pt x="1177" y="1799"/>
                    </a:cubicBezTo>
                    <a:cubicBezTo>
                      <a:pt x="2322" y="1799"/>
                      <a:pt x="2322" y="0"/>
                      <a:pt x="1177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03" name="Google Shape;403;p22"/>
              <p:cNvSpPr/>
              <p:nvPr/>
            </p:nvSpPr>
            <p:spPr>
              <a:xfrm>
                <a:off x="4312850" y="2879575"/>
                <a:ext cx="67125" cy="48750"/>
              </a:xfrm>
              <a:custGeom>
                <a:avLst/>
                <a:gdLst/>
                <a:ahLst/>
                <a:cxnLst/>
                <a:rect l="l" t="t" r="r" b="b"/>
                <a:pathLst>
                  <a:path w="2685" h="1950" extrusionOk="0">
                    <a:moveTo>
                      <a:pt x="1299" y="1"/>
                    </a:moveTo>
                    <a:cubicBezTo>
                      <a:pt x="601" y="1"/>
                      <a:pt x="1" y="904"/>
                      <a:pt x="653" y="1556"/>
                    </a:cubicBezTo>
                    <a:lnTo>
                      <a:pt x="784" y="1687"/>
                    </a:lnTo>
                    <a:cubicBezTo>
                      <a:pt x="976" y="1872"/>
                      <a:pt x="1189" y="1950"/>
                      <a:pt x="1392" y="1950"/>
                    </a:cubicBezTo>
                    <a:cubicBezTo>
                      <a:pt x="2089" y="1950"/>
                      <a:pt x="2685" y="1037"/>
                      <a:pt x="2027" y="379"/>
                    </a:cubicBezTo>
                    <a:lnTo>
                      <a:pt x="1929" y="281"/>
                    </a:lnTo>
                    <a:cubicBezTo>
                      <a:pt x="1731" y="83"/>
                      <a:pt x="1511" y="1"/>
                      <a:pt x="1299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04" name="Google Shape;404;p22"/>
              <p:cNvSpPr/>
              <p:nvPr/>
            </p:nvSpPr>
            <p:spPr>
              <a:xfrm>
                <a:off x="4352875" y="2969150"/>
                <a:ext cx="58075" cy="44975"/>
              </a:xfrm>
              <a:custGeom>
                <a:avLst/>
                <a:gdLst/>
                <a:ahLst/>
                <a:cxnLst/>
                <a:rect l="l" t="t" r="r" b="b"/>
                <a:pathLst>
                  <a:path w="2323" h="1799" extrusionOk="0">
                    <a:moveTo>
                      <a:pt x="1145" y="1"/>
                    </a:moveTo>
                    <a:cubicBezTo>
                      <a:pt x="1" y="1"/>
                      <a:pt x="1" y="1799"/>
                      <a:pt x="1145" y="1799"/>
                    </a:cubicBezTo>
                    <a:cubicBezTo>
                      <a:pt x="2290" y="1799"/>
                      <a:pt x="2322" y="1"/>
                      <a:pt x="1145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05" name="Google Shape;405;p22"/>
              <p:cNvSpPr/>
              <p:nvPr/>
            </p:nvSpPr>
            <p:spPr>
              <a:xfrm>
                <a:off x="4407100" y="3037800"/>
                <a:ext cx="57800" cy="44200"/>
              </a:xfrm>
              <a:custGeom>
                <a:avLst/>
                <a:gdLst/>
                <a:ahLst/>
                <a:cxnLst/>
                <a:rect l="l" t="t" r="r" b="b"/>
                <a:pathLst>
                  <a:path w="2312" h="1768" extrusionOk="0">
                    <a:moveTo>
                      <a:pt x="1198" y="1"/>
                    </a:moveTo>
                    <a:cubicBezTo>
                      <a:pt x="1187" y="1"/>
                      <a:pt x="1177" y="1"/>
                      <a:pt x="1167" y="1"/>
                    </a:cubicBezTo>
                    <a:cubicBezTo>
                      <a:pt x="0" y="1"/>
                      <a:pt x="22" y="1767"/>
                      <a:pt x="1136" y="1767"/>
                    </a:cubicBezTo>
                    <a:cubicBezTo>
                      <a:pt x="1146" y="1767"/>
                      <a:pt x="1157" y="1767"/>
                      <a:pt x="1167" y="1767"/>
                    </a:cubicBezTo>
                    <a:cubicBezTo>
                      <a:pt x="2301" y="1767"/>
                      <a:pt x="2311" y="1"/>
                      <a:pt x="1198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06" name="Google Shape;406;p22"/>
              <p:cNvSpPr/>
              <p:nvPr/>
            </p:nvSpPr>
            <p:spPr>
              <a:xfrm>
                <a:off x="4375225" y="3127725"/>
                <a:ext cx="58350" cy="44200"/>
              </a:xfrm>
              <a:custGeom>
                <a:avLst/>
                <a:gdLst/>
                <a:ahLst/>
                <a:cxnLst/>
                <a:rect l="l" t="t" r="r" b="b"/>
                <a:pathLst>
                  <a:path w="2334" h="1768" extrusionOk="0">
                    <a:moveTo>
                      <a:pt x="1197" y="1"/>
                    </a:moveTo>
                    <a:cubicBezTo>
                      <a:pt x="1187" y="1"/>
                      <a:pt x="1177" y="1"/>
                      <a:pt x="1167" y="1"/>
                    </a:cubicBezTo>
                    <a:cubicBezTo>
                      <a:pt x="0" y="1"/>
                      <a:pt x="22" y="1767"/>
                      <a:pt x="1136" y="1767"/>
                    </a:cubicBezTo>
                    <a:cubicBezTo>
                      <a:pt x="1146" y="1767"/>
                      <a:pt x="1156" y="1767"/>
                      <a:pt x="1167" y="1767"/>
                    </a:cubicBezTo>
                    <a:cubicBezTo>
                      <a:pt x="2333" y="1767"/>
                      <a:pt x="2312" y="1"/>
                      <a:pt x="1197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07" name="Google Shape;407;p22"/>
              <p:cNvSpPr/>
              <p:nvPr/>
            </p:nvSpPr>
            <p:spPr>
              <a:xfrm>
                <a:off x="4267050" y="3027175"/>
                <a:ext cx="58050" cy="44200"/>
              </a:xfrm>
              <a:custGeom>
                <a:avLst/>
                <a:gdLst/>
                <a:ahLst/>
                <a:cxnLst/>
                <a:rect l="l" t="t" r="r" b="b"/>
                <a:pathLst>
                  <a:path w="2322" h="1768" extrusionOk="0">
                    <a:moveTo>
                      <a:pt x="1176" y="1"/>
                    </a:moveTo>
                    <a:cubicBezTo>
                      <a:pt x="1166" y="1"/>
                      <a:pt x="1155" y="1"/>
                      <a:pt x="1145" y="1"/>
                    </a:cubicBezTo>
                    <a:cubicBezTo>
                      <a:pt x="11" y="1"/>
                      <a:pt x="0" y="1767"/>
                      <a:pt x="1114" y="1767"/>
                    </a:cubicBezTo>
                    <a:cubicBezTo>
                      <a:pt x="1124" y="1767"/>
                      <a:pt x="1135" y="1767"/>
                      <a:pt x="1145" y="1767"/>
                    </a:cubicBezTo>
                    <a:cubicBezTo>
                      <a:pt x="2279" y="1767"/>
                      <a:pt x="2321" y="1"/>
                      <a:pt x="1176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408" name="Google Shape;408;p22"/>
            <p:cNvGrpSpPr/>
            <p:nvPr/>
          </p:nvGrpSpPr>
          <p:grpSpPr>
            <a:xfrm>
              <a:off x="743200" y="2185888"/>
              <a:ext cx="113650" cy="99750"/>
              <a:chOff x="5042000" y="1255775"/>
              <a:chExt cx="113650" cy="99750"/>
            </a:xfrm>
          </p:grpSpPr>
          <p:sp>
            <p:nvSpPr>
              <p:cNvPr id="409" name="Google Shape;409;p22"/>
              <p:cNvSpPr/>
              <p:nvPr/>
            </p:nvSpPr>
            <p:spPr>
              <a:xfrm>
                <a:off x="5042000" y="1270475"/>
                <a:ext cx="44975" cy="36825"/>
              </a:xfrm>
              <a:custGeom>
                <a:avLst/>
                <a:gdLst/>
                <a:ahLst/>
                <a:cxnLst/>
                <a:rect l="l" t="t" r="r" b="b"/>
                <a:pathLst>
                  <a:path w="1799" h="1473" extrusionOk="0">
                    <a:moveTo>
                      <a:pt x="916" y="1"/>
                    </a:moveTo>
                    <a:cubicBezTo>
                      <a:pt x="0" y="66"/>
                      <a:pt x="0" y="1407"/>
                      <a:pt x="916" y="1472"/>
                    </a:cubicBezTo>
                    <a:cubicBezTo>
                      <a:pt x="1799" y="1407"/>
                      <a:pt x="1799" y="66"/>
                      <a:pt x="91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10" name="Google Shape;410;p22"/>
              <p:cNvSpPr/>
              <p:nvPr/>
            </p:nvSpPr>
            <p:spPr>
              <a:xfrm>
                <a:off x="5110650" y="1255775"/>
                <a:ext cx="45000" cy="36800"/>
              </a:xfrm>
              <a:custGeom>
                <a:avLst/>
                <a:gdLst/>
                <a:ahLst/>
                <a:cxnLst/>
                <a:rect l="l" t="t" r="r" b="b"/>
                <a:pathLst>
                  <a:path w="1800" h="1472" extrusionOk="0">
                    <a:moveTo>
                      <a:pt x="884" y="0"/>
                    </a:moveTo>
                    <a:cubicBezTo>
                      <a:pt x="1" y="66"/>
                      <a:pt x="1" y="1406"/>
                      <a:pt x="884" y="1472"/>
                    </a:cubicBezTo>
                    <a:cubicBezTo>
                      <a:pt x="1799" y="1406"/>
                      <a:pt x="1799" y="66"/>
                      <a:pt x="884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11" name="Google Shape;411;p22"/>
              <p:cNvSpPr/>
              <p:nvPr/>
            </p:nvSpPr>
            <p:spPr>
              <a:xfrm>
                <a:off x="5086150" y="1319525"/>
                <a:ext cx="44975" cy="36000"/>
              </a:xfrm>
              <a:custGeom>
                <a:avLst/>
                <a:gdLst/>
                <a:ahLst/>
                <a:cxnLst/>
                <a:rect l="l" t="t" r="r" b="b"/>
                <a:pathLst>
                  <a:path w="1799" h="1440" extrusionOk="0">
                    <a:moveTo>
                      <a:pt x="883" y="1"/>
                    </a:moveTo>
                    <a:cubicBezTo>
                      <a:pt x="0" y="66"/>
                      <a:pt x="0" y="1374"/>
                      <a:pt x="883" y="1439"/>
                    </a:cubicBezTo>
                    <a:cubicBezTo>
                      <a:pt x="1798" y="1374"/>
                      <a:pt x="1798" y="66"/>
                      <a:pt x="883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412" name="Google Shape;412;p22"/>
            <p:cNvGrpSpPr/>
            <p:nvPr/>
          </p:nvGrpSpPr>
          <p:grpSpPr>
            <a:xfrm>
              <a:off x="1198625" y="2537138"/>
              <a:ext cx="113650" cy="99750"/>
              <a:chOff x="5042000" y="1255775"/>
              <a:chExt cx="113650" cy="99750"/>
            </a:xfrm>
          </p:grpSpPr>
          <p:sp>
            <p:nvSpPr>
              <p:cNvPr id="413" name="Google Shape;413;p22"/>
              <p:cNvSpPr/>
              <p:nvPr/>
            </p:nvSpPr>
            <p:spPr>
              <a:xfrm>
                <a:off x="5042000" y="1270475"/>
                <a:ext cx="44975" cy="36825"/>
              </a:xfrm>
              <a:custGeom>
                <a:avLst/>
                <a:gdLst/>
                <a:ahLst/>
                <a:cxnLst/>
                <a:rect l="l" t="t" r="r" b="b"/>
                <a:pathLst>
                  <a:path w="1799" h="1473" extrusionOk="0">
                    <a:moveTo>
                      <a:pt x="916" y="1"/>
                    </a:moveTo>
                    <a:cubicBezTo>
                      <a:pt x="0" y="66"/>
                      <a:pt x="0" y="1407"/>
                      <a:pt x="916" y="1472"/>
                    </a:cubicBezTo>
                    <a:cubicBezTo>
                      <a:pt x="1799" y="1407"/>
                      <a:pt x="1799" y="66"/>
                      <a:pt x="91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14" name="Google Shape;414;p22"/>
              <p:cNvSpPr/>
              <p:nvPr/>
            </p:nvSpPr>
            <p:spPr>
              <a:xfrm>
                <a:off x="5110650" y="1255775"/>
                <a:ext cx="45000" cy="36800"/>
              </a:xfrm>
              <a:custGeom>
                <a:avLst/>
                <a:gdLst/>
                <a:ahLst/>
                <a:cxnLst/>
                <a:rect l="l" t="t" r="r" b="b"/>
                <a:pathLst>
                  <a:path w="1800" h="1472" extrusionOk="0">
                    <a:moveTo>
                      <a:pt x="884" y="0"/>
                    </a:moveTo>
                    <a:cubicBezTo>
                      <a:pt x="1" y="66"/>
                      <a:pt x="1" y="1406"/>
                      <a:pt x="884" y="1472"/>
                    </a:cubicBezTo>
                    <a:cubicBezTo>
                      <a:pt x="1799" y="1406"/>
                      <a:pt x="1799" y="66"/>
                      <a:pt x="884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15" name="Google Shape;415;p22"/>
              <p:cNvSpPr/>
              <p:nvPr/>
            </p:nvSpPr>
            <p:spPr>
              <a:xfrm>
                <a:off x="5086150" y="1319525"/>
                <a:ext cx="44975" cy="36000"/>
              </a:xfrm>
              <a:custGeom>
                <a:avLst/>
                <a:gdLst/>
                <a:ahLst/>
                <a:cxnLst/>
                <a:rect l="l" t="t" r="r" b="b"/>
                <a:pathLst>
                  <a:path w="1799" h="1440" extrusionOk="0">
                    <a:moveTo>
                      <a:pt x="883" y="1"/>
                    </a:moveTo>
                    <a:cubicBezTo>
                      <a:pt x="0" y="66"/>
                      <a:pt x="0" y="1374"/>
                      <a:pt x="883" y="1439"/>
                    </a:cubicBezTo>
                    <a:cubicBezTo>
                      <a:pt x="1798" y="1374"/>
                      <a:pt x="1798" y="66"/>
                      <a:pt x="883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</p:grpSp>
      <p:grpSp>
        <p:nvGrpSpPr>
          <p:cNvPr id="416" name="Google Shape;416;p22"/>
          <p:cNvGrpSpPr/>
          <p:nvPr/>
        </p:nvGrpSpPr>
        <p:grpSpPr>
          <a:xfrm>
            <a:off x="10185738" y="3759167"/>
            <a:ext cx="2516341" cy="3400311"/>
            <a:chOff x="7679181" y="1254957"/>
            <a:chExt cx="1920480" cy="2595128"/>
          </a:xfrm>
        </p:grpSpPr>
        <p:grpSp>
          <p:nvGrpSpPr>
            <p:cNvPr id="417" name="Google Shape;417;p22"/>
            <p:cNvGrpSpPr/>
            <p:nvPr/>
          </p:nvGrpSpPr>
          <p:grpSpPr>
            <a:xfrm rot="-7760581">
              <a:off x="7904694" y="2312488"/>
              <a:ext cx="1194199" cy="1148422"/>
              <a:chOff x="4531600" y="1944475"/>
              <a:chExt cx="956750" cy="920075"/>
            </a:xfrm>
          </p:grpSpPr>
          <p:sp>
            <p:nvSpPr>
              <p:cNvPr id="418" name="Google Shape;418;p22"/>
              <p:cNvSpPr/>
              <p:nvPr/>
            </p:nvSpPr>
            <p:spPr>
              <a:xfrm>
                <a:off x="4531600" y="1944475"/>
                <a:ext cx="956750" cy="920075"/>
              </a:xfrm>
              <a:custGeom>
                <a:avLst/>
                <a:gdLst/>
                <a:ahLst/>
                <a:cxnLst/>
                <a:rect l="l" t="t" r="r" b="b"/>
                <a:pathLst>
                  <a:path w="38270" h="36803" extrusionOk="0">
                    <a:moveTo>
                      <a:pt x="29339" y="1"/>
                    </a:moveTo>
                    <a:cubicBezTo>
                      <a:pt x="25169" y="1"/>
                      <a:pt x="20610" y="6521"/>
                      <a:pt x="18847" y="8911"/>
                    </a:cubicBezTo>
                    <a:cubicBezTo>
                      <a:pt x="16907" y="5903"/>
                      <a:pt x="15466" y="4737"/>
                      <a:pt x="14348" y="4737"/>
                    </a:cubicBezTo>
                    <a:cubicBezTo>
                      <a:pt x="11395" y="4737"/>
                      <a:pt x="10698" y="12874"/>
                      <a:pt x="9037" y="16693"/>
                    </a:cubicBezTo>
                    <a:cubicBezTo>
                      <a:pt x="7029" y="14772"/>
                      <a:pt x="5557" y="13973"/>
                      <a:pt x="4497" y="13973"/>
                    </a:cubicBezTo>
                    <a:cubicBezTo>
                      <a:pt x="0" y="13973"/>
                      <a:pt x="2943" y="28364"/>
                      <a:pt x="4002" y="32519"/>
                    </a:cubicBezTo>
                    <a:lnTo>
                      <a:pt x="4721" y="36802"/>
                    </a:lnTo>
                    <a:cubicBezTo>
                      <a:pt x="9561" y="35363"/>
                      <a:pt x="15185" y="32486"/>
                      <a:pt x="20449" y="32257"/>
                    </a:cubicBezTo>
                    <a:cubicBezTo>
                      <a:pt x="26400" y="32028"/>
                      <a:pt x="36700" y="28595"/>
                      <a:pt x="25942" y="24704"/>
                    </a:cubicBezTo>
                    <a:cubicBezTo>
                      <a:pt x="28231" y="21728"/>
                      <a:pt x="34411" y="21499"/>
                      <a:pt x="36013" y="17837"/>
                    </a:cubicBezTo>
                    <a:cubicBezTo>
                      <a:pt x="38270" y="12802"/>
                      <a:pt x="32580" y="12802"/>
                      <a:pt x="29147" y="12573"/>
                    </a:cubicBezTo>
                    <a:cubicBezTo>
                      <a:pt x="29572" y="9597"/>
                      <a:pt x="35065" y="2763"/>
                      <a:pt x="31174" y="474"/>
                    </a:cubicBezTo>
                    <a:cubicBezTo>
                      <a:pt x="30578" y="147"/>
                      <a:pt x="29963" y="1"/>
                      <a:pt x="29339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19" name="Google Shape;419;p22"/>
              <p:cNvSpPr/>
              <p:nvPr/>
            </p:nvSpPr>
            <p:spPr>
              <a:xfrm>
                <a:off x="4656300" y="2089375"/>
                <a:ext cx="594325" cy="749875"/>
              </a:xfrm>
              <a:custGeom>
                <a:avLst/>
                <a:gdLst/>
                <a:ahLst/>
                <a:cxnLst/>
                <a:rect l="l" t="t" r="r" b="b"/>
                <a:pathLst>
                  <a:path w="23773" h="29995" extrusionOk="0">
                    <a:moveTo>
                      <a:pt x="23394" y="0"/>
                    </a:moveTo>
                    <a:cubicBezTo>
                      <a:pt x="23333" y="0"/>
                      <a:pt x="23270" y="22"/>
                      <a:pt x="23211" y="74"/>
                    </a:cubicBezTo>
                    <a:cubicBezTo>
                      <a:pt x="19254" y="3638"/>
                      <a:pt x="16475" y="8248"/>
                      <a:pt x="13205" y="12401"/>
                    </a:cubicBezTo>
                    <a:cubicBezTo>
                      <a:pt x="10197" y="16161"/>
                      <a:pt x="6665" y="19496"/>
                      <a:pt x="3722" y="23322"/>
                    </a:cubicBezTo>
                    <a:cubicBezTo>
                      <a:pt x="2218" y="25251"/>
                      <a:pt x="812" y="27344"/>
                      <a:pt x="60" y="29698"/>
                    </a:cubicBezTo>
                    <a:cubicBezTo>
                      <a:pt x="1" y="29877"/>
                      <a:pt x="169" y="29995"/>
                      <a:pt x="326" y="29995"/>
                    </a:cubicBezTo>
                    <a:cubicBezTo>
                      <a:pt x="428" y="29995"/>
                      <a:pt x="525" y="29945"/>
                      <a:pt x="551" y="29829"/>
                    </a:cubicBezTo>
                    <a:cubicBezTo>
                      <a:pt x="1205" y="27736"/>
                      <a:pt x="2414" y="25873"/>
                      <a:pt x="3722" y="24140"/>
                    </a:cubicBezTo>
                    <a:cubicBezTo>
                      <a:pt x="5226" y="22145"/>
                      <a:pt x="6894" y="20281"/>
                      <a:pt x="8562" y="18417"/>
                    </a:cubicBezTo>
                    <a:cubicBezTo>
                      <a:pt x="10099" y="16717"/>
                      <a:pt x="11701" y="15049"/>
                      <a:pt x="13139" y="13284"/>
                    </a:cubicBezTo>
                    <a:cubicBezTo>
                      <a:pt x="14774" y="11256"/>
                      <a:pt x="16278" y="9164"/>
                      <a:pt x="17815" y="7071"/>
                    </a:cubicBezTo>
                    <a:cubicBezTo>
                      <a:pt x="19548" y="4717"/>
                      <a:pt x="21379" y="2395"/>
                      <a:pt x="23570" y="433"/>
                    </a:cubicBezTo>
                    <a:cubicBezTo>
                      <a:pt x="23773" y="256"/>
                      <a:pt x="23603" y="0"/>
                      <a:pt x="23394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20" name="Google Shape;420;p22"/>
              <p:cNvSpPr/>
              <p:nvPr/>
            </p:nvSpPr>
            <p:spPr>
              <a:xfrm>
                <a:off x="4720725" y="2518075"/>
                <a:ext cx="225650" cy="190325"/>
              </a:xfrm>
              <a:custGeom>
                <a:avLst/>
                <a:gdLst/>
                <a:ahLst/>
                <a:cxnLst/>
                <a:rect l="l" t="t" r="r" b="b"/>
                <a:pathLst>
                  <a:path w="9026" h="7613" extrusionOk="0">
                    <a:moveTo>
                      <a:pt x="695" y="1"/>
                    </a:moveTo>
                    <a:cubicBezTo>
                      <a:pt x="597" y="1"/>
                      <a:pt x="498" y="58"/>
                      <a:pt x="459" y="190"/>
                    </a:cubicBezTo>
                    <a:cubicBezTo>
                      <a:pt x="1" y="2545"/>
                      <a:pt x="230" y="4964"/>
                      <a:pt x="230" y="7351"/>
                    </a:cubicBezTo>
                    <a:cubicBezTo>
                      <a:pt x="230" y="7482"/>
                      <a:pt x="328" y="7613"/>
                      <a:pt x="491" y="7613"/>
                    </a:cubicBezTo>
                    <a:lnTo>
                      <a:pt x="8699" y="6926"/>
                    </a:lnTo>
                    <a:cubicBezTo>
                      <a:pt x="9016" y="6894"/>
                      <a:pt x="9025" y="6402"/>
                      <a:pt x="8727" y="6402"/>
                    </a:cubicBezTo>
                    <a:cubicBezTo>
                      <a:pt x="8718" y="6402"/>
                      <a:pt x="8709" y="6402"/>
                      <a:pt x="8699" y="6403"/>
                    </a:cubicBezTo>
                    <a:lnTo>
                      <a:pt x="719" y="7071"/>
                    </a:lnTo>
                    <a:lnTo>
                      <a:pt x="719" y="7071"/>
                    </a:lnTo>
                    <a:cubicBezTo>
                      <a:pt x="706" y="4810"/>
                      <a:pt x="541" y="2550"/>
                      <a:pt x="949" y="321"/>
                    </a:cubicBezTo>
                    <a:cubicBezTo>
                      <a:pt x="988" y="126"/>
                      <a:pt x="841" y="1"/>
                      <a:pt x="69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21" name="Google Shape;421;p22"/>
              <p:cNvSpPr/>
              <p:nvPr/>
            </p:nvSpPr>
            <p:spPr>
              <a:xfrm>
                <a:off x="4845150" y="2336650"/>
                <a:ext cx="256850" cy="217375"/>
              </a:xfrm>
              <a:custGeom>
                <a:avLst/>
                <a:gdLst/>
                <a:ahLst/>
                <a:cxnLst/>
                <a:rect l="l" t="t" r="r" b="b"/>
                <a:pathLst>
                  <a:path w="10274" h="8695" extrusionOk="0">
                    <a:moveTo>
                      <a:pt x="1220" y="0"/>
                    </a:moveTo>
                    <a:cubicBezTo>
                      <a:pt x="1106" y="0"/>
                      <a:pt x="991" y="74"/>
                      <a:pt x="975" y="221"/>
                    </a:cubicBezTo>
                    <a:cubicBezTo>
                      <a:pt x="975" y="2935"/>
                      <a:pt x="975" y="5747"/>
                      <a:pt x="59" y="8396"/>
                    </a:cubicBezTo>
                    <a:cubicBezTo>
                      <a:pt x="1" y="8572"/>
                      <a:pt x="153" y="8695"/>
                      <a:pt x="326" y="8695"/>
                    </a:cubicBezTo>
                    <a:cubicBezTo>
                      <a:pt x="346" y="8695"/>
                      <a:pt x="366" y="8693"/>
                      <a:pt x="386" y="8690"/>
                    </a:cubicBezTo>
                    <a:cubicBezTo>
                      <a:pt x="3558" y="8232"/>
                      <a:pt x="6828" y="8298"/>
                      <a:pt x="9967" y="7545"/>
                    </a:cubicBezTo>
                    <a:cubicBezTo>
                      <a:pt x="10274" y="7484"/>
                      <a:pt x="10178" y="7049"/>
                      <a:pt x="9895" y="7049"/>
                    </a:cubicBezTo>
                    <a:cubicBezTo>
                      <a:pt x="9876" y="7049"/>
                      <a:pt x="9857" y="7051"/>
                      <a:pt x="9836" y="7055"/>
                    </a:cubicBezTo>
                    <a:cubicBezTo>
                      <a:pt x="6847" y="7740"/>
                      <a:pt x="3739" y="7743"/>
                      <a:pt x="682" y="8137"/>
                    </a:cubicBezTo>
                    <a:lnTo>
                      <a:pt x="682" y="8137"/>
                    </a:lnTo>
                    <a:cubicBezTo>
                      <a:pt x="1495" y="5597"/>
                      <a:pt x="1465" y="2865"/>
                      <a:pt x="1465" y="221"/>
                    </a:cubicBezTo>
                    <a:cubicBezTo>
                      <a:pt x="1449" y="74"/>
                      <a:pt x="1335" y="0"/>
                      <a:pt x="122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22" name="Google Shape;422;p22"/>
              <p:cNvSpPr/>
              <p:nvPr/>
            </p:nvSpPr>
            <p:spPr>
              <a:xfrm>
                <a:off x="5001125" y="2227300"/>
                <a:ext cx="151575" cy="149350"/>
              </a:xfrm>
              <a:custGeom>
                <a:avLst/>
                <a:gdLst/>
                <a:ahLst/>
                <a:cxnLst/>
                <a:rect l="l" t="t" r="r" b="b"/>
                <a:pathLst>
                  <a:path w="6063" h="5974" extrusionOk="0">
                    <a:moveTo>
                      <a:pt x="699" y="1"/>
                    </a:moveTo>
                    <a:cubicBezTo>
                      <a:pt x="581" y="1"/>
                      <a:pt x="458" y="83"/>
                      <a:pt x="425" y="246"/>
                    </a:cubicBezTo>
                    <a:cubicBezTo>
                      <a:pt x="425" y="2077"/>
                      <a:pt x="0" y="3876"/>
                      <a:pt x="197" y="5707"/>
                    </a:cubicBezTo>
                    <a:cubicBezTo>
                      <a:pt x="197" y="5853"/>
                      <a:pt x="328" y="5973"/>
                      <a:pt x="473" y="5973"/>
                    </a:cubicBezTo>
                    <a:cubicBezTo>
                      <a:pt x="489" y="5973"/>
                      <a:pt x="507" y="5972"/>
                      <a:pt x="524" y="5968"/>
                    </a:cubicBezTo>
                    <a:cubicBezTo>
                      <a:pt x="2289" y="5739"/>
                      <a:pt x="4088" y="5968"/>
                      <a:pt x="5788" y="5511"/>
                    </a:cubicBezTo>
                    <a:cubicBezTo>
                      <a:pt x="6063" y="5419"/>
                      <a:pt x="5967" y="5014"/>
                      <a:pt x="5713" y="5014"/>
                    </a:cubicBezTo>
                    <a:cubicBezTo>
                      <a:pt x="5695" y="5014"/>
                      <a:pt x="5677" y="5016"/>
                      <a:pt x="5657" y="5020"/>
                    </a:cubicBezTo>
                    <a:cubicBezTo>
                      <a:pt x="4054" y="5452"/>
                      <a:pt x="2335" y="5273"/>
                      <a:pt x="691" y="5443"/>
                    </a:cubicBezTo>
                    <a:lnTo>
                      <a:pt x="691" y="5443"/>
                    </a:lnTo>
                    <a:cubicBezTo>
                      <a:pt x="534" y="3703"/>
                      <a:pt x="949" y="1989"/>
                      <a:pt x="949" y="246"/>
                    </a:cubicBezTo>
                    <a:cubicBezTo>
                      <a:pt x="932" y="83"/>
                      <a:pt x="818" y="1"/>
                      <a:pt x="69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23" name="Google Shape;423;p22"/>
              <p:cNvSpPr/>
              <p:nvPr/>
            </p:nvSpPr>
            <p:spPr>
              <a:xfrm>
                <a:off x="5113925" y="2118350"/>
                <a:ext cx="106300" cy="121350"/>
              </a:xfrm>
              <a:custGeom>
                <a:avLst/>
                <a:gdLst/>
                <a:ahLst/>
                <a:cxnLst/>
                <a:rect l="l" t="t" r="r" b="b"/>
                <a:pathLst>
                  <a:path w="4252" h="4854" extrusionOk="0">
                    <a:moveTo>
                      <a:pt x="723" y="1"/>
                    </a:moveTo>
                    <a:cubicBezTo>
                      <a:pt x="625" y="1"/>
                      <a:pt x="537" y="58"/>
                      <a:pt x="524" y="190"/>
                    </a:cubicBezTo>
                    <a:cubicBezTo>
                      <a:pt x="295" y="1531"/>
                      <a:pt x="262" y="2937"/>
                      <a:pt x="66" y="4310"/>
                    </a:cubicBezTo>
                    <a:cubicBezTo>
                      <a:pt x="1" y="4441"/>
                      <a:pt x="99" y="4571"/>
                      <a:pt x="230" y="4604"/>
                    </a:cubicBezTo>
                    <a:cubicBezTo>
                      <a:pt x="1213" y="4759"/>
                      <a:pt x="2196" y="4853"/>
                      <a:pt x="3179" y="4853"/>
                    </a:cubicBezTo>
                    <a:cubicBezTo>
                      <a:pt x="3439" y="4853"/>
                      <a:pt x="3698" y="4847"/>
                      <a:pt x="3957" y="4833"/>
                    </a:cubicBezTo>
                    <a:cubicBezTo>
                      <a:pt x="4252" y="4800"/>
                      <a:pt x="4252" y="4375"/>
                      <a:pt x="3957" y="4343"/>
                    </a:cubicBezTo>
                    <a:cubicBezTo>
                      <a:pt x="3761" y="4348"/>
                      <a:pt x="3565" y="4351"/>
                      <a:pt x="3368" y="4351"/>
                    </a:cubicBezTo>
                    <a:cubicBezTo>
                      <a:pt x="2436" y="4351"/>
                      <a:pt x="1507" y="4289"/>
                      <a:pt x="596" y="4151"/>
                    </a:cubicBezTo>
                    <a:lnTo>
                      <a:pt x="596" y="4151"/>
                    </a:lnTo>
                    <a:cubicBezTo>
                      <a:pt x="758" y="2874"/>
                      <a:pt x="802" y="1598"/>
                      <a:pt x="1014" y="321"/>
                    </a:cubicBezTo>
                    <a:cubicBezTo>
                      <a:pt x="1034" y="126"/>
                      <a:pt x="867" y="1"/>
                      <a:pt x="723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sp>
          <p:nvSpPr>
            <p:cNvPr id="424" name="Google Shape;424;p22"/>
            <p:cNvSpPr/>
            <p:nvPr/>
          </p:nvSpPr>
          <p:spPr>
            <a:xfrm rot="-7184061" flipH="1">
              <a:off x="8293638" y="2547759"/>
              <a:ext cx="570952" cy="1409716"/>
            </a:xfrm>
            <a:custGeom>
              <a:avLst/>
              <a:gdLst/>
              <a:ahLst/>
              <a:cxnLst/>
              <a:rect l="l" t="t" r="r" b="b"/>
              <a:pathLst>
                <a:path w="10922" h="26966" extrusionOk="0">
                  <a:moveTo>
                    <a:pt x="2600" y="0"/>
                  </a:moveTo>
                  <a:cubicBezTo>
                    <a:pt x="2346" y="0"/>
                    <a:pt x="2086" y="76"/>
                    <a:pt x="1832" y="253"/>
                  </a:cubicBezTo>
                  <a:cubicBezTo>
                    <a:pt x="1" y="1528"/>
                    <a:pt x="3401" y="5223"/>
                    <a:pt x="4513" y="6139"/>
                  </a:cubicBezTo>
                  <a:cubicBezTo>
                    <a:pt x="4546" y="6139"/>
                    <a:pt x="4546" y="6171"/>
                    <a:pt x="4578" y="6171"/>
                  </a:cubicBezTo>
                  <a:cubicBezTo>
                    <a:pt x="4905" y="7152"/>
                    <a:pt x="5232" y="8133"/>
                    <a:pt x="5494" y="9114"/>
                  </a:cubicBezTo>
                  <a:cubicBezTo>
                    <a:pt x="4685" y="8044"/>
                    <a:pt x="3272" y="6495"/>
                    <a:pt x="2169" y="6495"/>
                  </a:cubicBezTo>
                  <a:cubicBezTo>
                    <a:pt x="1890" y="6495"/>
                    <a:pt x="1631" y="6594"/>
                    <a:pt x="1407" y="6825"/>
                  </a:cubicBezTo>
                  <a:cubicBezTo>
                    <a:pt x="622" y="7675"/>
                    <a:pt x="1374" y="8820"/>
                    <a:pt x="2126" y="9278"/>
                  </a:cubicBezTo>
                  <a:cubicBezTo>
                    <a:pt x="3238" y="9932"/>
                    <a:pt x="4448" y="10389"/>
                    <a:pt x="5690" y="10618"/>
                  </a:cubicBezTo>
                  <a:lnTo>
                    <a:pt x="5886" y="10618"/>
                  </a:lnTo>
                  <a:cubicBezTo>
                    <a:pt x="6213" y="11992"/>
                    <a:pt x="6442" y="13430"/>
                    <a:pt x="6540" y="14869"/>
                  </a:cubicBezTo>
                  <a:lnTo>
                    <a:pt x="6540" y="14934"/>
                  </a:lnTo>
                  <a:cubicBezTo>
                    <a:pt x="6030" y="14012"/>
                    <a:pt x="5268" y="12800"/>
                    <a:pt x="4561" y="12800"/>
                  </a:cubicBezTo>
                  <a:cubicBezTo>
                    <a:pt x="4316" y="12800"/>
                    <a:pt x="4078" y="12946"/>
                    <a:pt x="3859" y="13299"/>
                  </a:cubicBezTo>
                  <a:cubicBezTo>
                    <a:pt x="3009" y="14705"/>
                    <a:pt x="5494" y="16177"/>
                    <a:pt x="6508" y="16798"/>
                  </a:cubicBezTo>
                  <a:cubicBezTo>
                    <a:pt x="6475" y="17648"/>
                    <a:pt x="6410" y="18498"/>
                    <a:pt x="6279" y="19316"/>
                  </a:cubicBezTo>
                  <a:cubicBezTo>
                    <a:pt x="6246" y="18858"/>
                    <a:pt x="6115" y="18400"/>
                    <a:pt x="5854" y="18008"/>
                  </a:cubicBezTo>
                  <a:cubicBezTo>
                    <a:pt x="5664" y="17734"/>
                    <a:pt x="5215" y="17486"/>
                    <a:pt x="4824" y="17486"/>
                  </a:cubicBezTo>
                  <a:cubicBezTo>
                    <a:pt x="4609" y="17486"/>
                    <a:pt x="4412" y="17561"/>
                    <a:pt x="4284" y="17746"/>
                  </a:cubicBezTo>
                  <a:cubicBezTo>
                    <a:pt x="3892" y="18270"/>
                    <a:pt x="4415" y="19054"/>
                    <a:pt x="4677" y="19512"/>
                  </a:cubicBezTo>
                  <a:cubicBezTo>
                    <a:pt x="5004" y="20068"/>
                    <a:pt x="5429" y="20591"/>
                    <a:pt x="5886" y="21049"/>
                  </a:cubicBezTo>
                  <a:cubicBezTo>
                    <a:pt x="5919" y="21049"/>
                    <a:pt x="5952" y="21082"/>
                    <a:pt x="6017" y="21082"/>
                  </a:cubicBezTo>
                  <a:cubicBezTo>
                    <a:pt x="5658" y="22913"/>
                    <a:pt x="5200" y="24744"/>
                    <a:pt x="4807" y="26608"/>
                  </a:cubicBezTo>
                  <a:cubicBezTo>
                    <a:pt x="4769" y="26821"/>
                    <a:pt x="4949" y="26966"/>
                    <a:pt x="5122" y="26966"/>
                  </a:cubicBezTo>
                  <a:cubicBezTo>
                    <a:pt x="5241" y="26966"/>
                    <a:pt x="5356" y="26898"/>
                    <a:pt x="5396" y="26738"/>
                  </a:cubicBezTo>
                  <a:cubicBezTo>
                    <a:pt x="5952" y="24090"/>
                    <a:pt x="6704" y="21441"/>
                    <a:pt x="7031" y="18760"/>
                  </a:cubicBezTo>
                  <a:cubicBezTo>
                    <a:pt x="7069" y="18798"/>
                    <a:pt x="7119" y="18814"/>
                    <a:pt x="7173" y="18814"/>
                  </a:cubicBezTo>
                  <a:cubicBezTo>
                    <a:pt x="7211" y="18814"/>
                    <a:pt x="7252" y="18806"/>
                    <a:pt x="7292" y="18793"/>
                  </a:cubicBezTo>
                  <a:cubicBezTo>
                    <a:pt x="8110" y="18466"/>
                    <a:pt x="10889" y="18400"/>
                    <a:pt x="10399" y="16896"/>
                  </a:cubicBezTo>
                  <a:cubicBezTo>
                    <a:pt x="10239" y="16347"/>
                    <a:pt x="9726" y="16022"/>
                    <a:pt x="9198" y="16022"/>
                  </a:cubicBezTo>
                  <a:cubicBezTo>
                    <a:pt x="8971" y="16022"/>
                    <a:pt x="8741" y="16082"/>
                    <a:pt x="8535" y="16210"/>
                  </a:cubicBezTo>
                  <a:cubicBezTo>
                    <a:pt x="8012" y="16537"/>
                    <a:pt x="7521" y="16962"/>
                    <a:pt x="7129" y="17452"/>
                  </a:cubicBezTo>
                  <a:cubicBezTo>
                    <a:pt x="7194" y="16602"/>
                    <a:pt x="7194" y="15752"/>
                    <a:pt x="7129" y="14902"/>
                  </a:cubicBezTo>
                  <a:cubicBezTo>
                    <a:pt x="7129" y="14640"/>
                    <a:pt x="7096" y="14379"/>
                    <a:pt x="7064" y="14150"/>
                  </a:cubicBezTo>
                  <a:lnTo>
                    <a:pt x="7096" y="14150"/>
                  </a:lnTo>
                  <a:cubicBezTo>
                    <a:pt x="8470" y="13757"/>
                    <a:pt x="10922" y="9735"/>
                    <a:pt x="8698" y="9081"/>
                  </a:cubicBezTo>
                  <a:cubicBezTo>
                    <a:pt x="8628" y="9063"/>
                    <a:pt x="8560" y="9054"/>
                    <a:pt x="8494" y="9054"/>
                  </a:cubicBezTo>
                  <a:cubicBezTo>
                    <a:pt x="7518" y="9054"/>
                    <a:pt x="7018" y="11008"/>
                    <a:pt x="6835" y="12417"/>
                  </a:cubicBezTo>
                  <a:cubicBezTo>
                    <a:pt x="6671" y="11370"/>
                    <a:pt x="6442" y="10357"/>
                    <a:pt x="6181" y="9343"/>
                  </a:cubicBezTo>
                  <a:cubicBezTo>
                    <a:pt x="7096" y="8689"/>
                    <a:pt x="9156" y="4896"/>
                    <a:pt x="7064" y="4504"/>
                  </a:cubicBezTo>
                  <a:cubicBezTo>
                    <a:pt x="7008" y="4494"/>
                    <a:pt x="6955" y="4489"/>
                    <a:pt x="6903" y="4489"/>
                  </a:cubicBezTo>
                  <a:cubicBezTo>
                    <a:pt x="5920" y="4489"/>
                    <a:pt x="5625" y="6209"/>
                    <a:pt x="5625" y="7545"/>
                  </a:cubicBezTo>
                  <a:cubicBezTo>
                    <a:pt x="5461" y="6989"/>
                    <a:pt x="5298" y="6433"/>
                    <a:pt x="5102" y="5877"/>
                  </a:cubicBezTo>
                  <a:cubicBezTo>
                    <a:pt x="5232" y="4438"/>
                    <a:pt x="5134" y="2803"/>
                    <a:pt x="4513" y="1495"/>
                  </a:cubicBezTo>
                  <a:cubicBezTo>
                    <a:pt x="4188" y="796"/>
                    <a:pt x="3424" y="0"/>
                    <a:pt x="260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425" name="Google Shape;425;p22"/>
            <p:cNvGrpSpPr/>
            <p:nvPr/>
          </p:nvGrpSpPr>
          <p:grpSpPr>
            <a:xfrm rot="-1110331">
              <a:off x="8152884" y="1407056"/>
              <a:ext cx="1221803" cy="1616571"/>
              <a:chOff x="5908250" y="536500"/>
              <a:chExt cx="793200" cy="1049550"/>
            </a:xfrm>
          </p:grpSpPr>
          <p:sp>
            <p:nvSpPr>
              <p:cNvPr id="426" name="Google Shape;426;p22"/>
              <p:cNvSpPr/>
              <p:nvPr/>
            </p:nvSpPr>
            <p:spPr>
              <a:xfrm>
                <a:off x="5908250" y="536500"/>
                <a:ext cx="793200" cy="1049550"/>
              </a:xfrm>
              <a:custGeom>
                <a:avLst/>
                <a:gdLst/>
                <a:ahLst/>
                <a:cxnLst/>
                <a:rect l="l" t="t" r="r" b="b"/>
                <a:pathLst>
                  <a:path w="31728" h="41982" extrusionOk="0">
                    <a:moveTo>
                      <a:pt x="16927" y="1"/>
                    </a:moveTo>
                    <a:cubicBezTo>
                      <a:pt x="14310" y="1"/>
                      <a:pt x="14505" y="9137"/>
                      <a:pt x="14267" y="10624"/>
                    </a:cubicBezTo>
                    <a:cubicBezTo>
                      <a:pt x="13167" y="10204"/>
                      <a:pt x="9799" y="4873"/>
                      <a:pt x="8369" y="4873"/>
                    </a:cubicBezTo>
                    <a:cubicBezTo>
                      <a:pt x="8015" y="4873"/>
                      <a:pt x="7779" y="5201"/>
                      <a:pt x="7727" y="6013"/>
                    </a:cubicBezTo>
                    <a:cubicBezTo>
                      <a:pt x="7466" y="9545"/>
                      <a:pt x="15346" y="11441"/>
                      <a:pt x="13711" y="14711"/>
                    </a:cubicBezTo>
                    <a:cubicBezTo>
                      <a:pt x="12345" y="14122"/>
                      <a:pt x="7296" y="10563"/>
                      <a:pt x="4983" y="10563"/>
                    </a:cubicBezTo>
                    <a:cubicBezTo>
                      <a:pt x="4085" y="10563"/>
                      <a:pt x="3600" y="11099"/>
                      <a:pt x="3902" y="12553"/>
                    </a:cubicBezTo>
                    <a:cubicBezTo>
                      <a:pt x="5013" y="16346"/>
                      <a:pt x="14103" y="15528"/>
                      <a:pt x="13809" y="19910"/>
                    </a:cubicBezTo>
                    <a:cubicBezTo>
                      <a:pt x="13768" y="19916"/>
                      <a:pt x="13722" y="19918"/>
                      <a:pt x="13670" y="19918"/>
                    </a:cubicBezTo>
                    <a:cubicBezTo>
                      <a:pt x="12037" y="19918"/>
                      <a:pt x="5249" y="17155"/>
                      <a:pt x="2063" y="17155"/>
                    </a:cubicBezTo>
                    <a:cubicBezTo>
                      <a:pt x="704" y="17155"/>
                      <a:pt x="0" y="17657"/>
                      <a:pt x="632" y="19092"/>
                    </a:cubicBezTo>
                    <a:cubicBezTo>
                      <a:pt x="1743" y="21545"/>
                      <a:pt x="14398" y="21643"/>
                      <a:pt x="13711" y="22362"/>
                    </a:cubicBezTo>
                    <a:cubicBezTo>
                      <a:pt x="13307" y="24200"/>
                      <a:pt x="11759" y="24661"/>
                      <a:pt x="9950" y="24661"/>
                    </a:cubicBezTo>
                    <a:cubicBezTo>
                      <a:pt x="8135" y="24661"/>
                      <a:pt x="6057" y="24197"/>
                      <a:pt x="4610" y="24197"/>
                    </a:cubicBezTo>
                    <a:cubicBezTo>
                      <a:pt x="3651" y="24197"/>
                      <a:pt x="2969" y="24400"/>
                      <a:pt x="2823" y="25076"/>
                    </a:cubicBezTo>
                    <a:cubicBezTo>
                      <a:pt x="2289" y="26806"/>
                      <a:pt x="5980" y="27434"/>
                      <a:pt x="9589" y="27434"/>
                    </a:cubicBezTo>
                    <a:cubicBezTo>
                      <a:pt x="11506" y="27434"/>
                      <a:pt x="13401" y="27256"/>
                      <a:pt x="14627" y="26973"/>
                    </a:cubicBezTo>
                    <a:cubicBezTo>
                      <a:pt x="16262" y="32695"/>
                      <a:pt x="18910" y="39529"/>
                      <a:pt x="24894" y="41981"/>
                    </a:cubicBezTo>
                    <a:lnTo>
                      <a:pt x="28164" y="39496"/>
                    </a:lnTo>
                    <a:cubicBezTo>
                      <a:pt x="21559" y="36226"/>
                      <a:pt x="18027" y="32695"/>
                      <a:pt x="16425" y="26842"/>
                    </a:cubicBezTo>
                    <a:cubicBezTo>
                      <a:pt x="18060" y="26842"/>
                      <a:pt x="31728" y="25894"/>
                      <a:pt x="27346" y="22330"/>
                    </a:cubicBezTo>
                    <a:cubicBezTo>
                      <a:pt x="27084" y="22100"/>
                      <a:pt x="26717" y="22004"/>
                      <a:pt x="26273" y="22004"/>
                    </a:cubicBezTo>
                    <a:cubicBezTo>
                      <a:pt x="24057" y="22004"/>
                      <a:pt x="19940" y="24391"/>
                      <a:pt x="17594" y="24391"/>
                    </a:cubicBezTo>
                    <a:cubicBezTo>
                      <a:pt x="16535" y="24391"/>
                      <a:pt x="15836" y="23905"/>
                      <a:pt x="15836" y="22493"/>
                    </a:cubicBezTo>
                    <a:cubicBezTo>
                      <a:pt x="18550" y="22493"/>
                      <a:pt x="27902" y="21806"/>
                      <a:pt x="28720" y="18537"/>
                    </a:cubicBezTo>
                    <a:cubicBezTo>
                      <a:pt x="28911" y="17448"/>
                      <a:pt x="28425" y="17049"/>
                      <a:pt x="27540" y="17049"/>
                    </a:cubicBezTo>
                    <a:cubicBezTo>
                      <a:pt x="25129" y="17049"/>
                      <a:pt x="19759" y="20008"/>
                      <a:pt x="17091" y="20008"/>
                    </a:cubicBezTo>
                    <a:cubicBezTo>
                      <a:pt x="16563" y="20008"/>
                      <a:pt x="16142" y="19892"/>
                      <a:pt x="15869" y="19616"/>
                    </a:cubicBezTo>
                    <a:cubicBezTo>
                      <a:pt x="13678" y="17458"/>
                      <a:pt x="26790" y="15790"/>
                      <a:pt x="27608" y="13076"/>
                    </a:cubicBezTo>
                    <a:cubicBezTo>
                      <a:pt x="27785" y="12367"/>
                      <a:pt x="27461" y="12094"/>
                      <a:pt x="26817" y="12094"/>
                    </a:cubicBezTo>
                    <a:cubicBezTo>
                      <a:pt x="24684" y="12094"/>
                      <a:pt x="19040" y="15082"/>
                      <a:pt x="16481" y="15082"/>
                    </a:cubicBezTo>
                    <a:cubicBezTo>
                      <a:pt x="16250" y="15082"/>
                      <a:pt x="16045" y="15058"/>
                      <a:pt x="15869" y="15005"/>
                    </a:cubicBezTo>
                    <a:cubicBezTo>
                      <a:pt x="18027" y="12814"/>
                      <a:pt x="27085" y="9414"/>
                      <a:pt x="26790" y="7648"/>
                    </a:cubicBezTo>
                    <a:cubicBezTo>
                      <a:pt x="26596" y="6354"/>
                      <a:pt x="26049" y="5850"/>
                      <a:pt x="25301" y="5850"/>
                    </a:cubicBezTo>
                    <a:cubicBezTo>
                      <a:pt x="22780" y="5850"/>
                      <a:pt x="17980" y="11568"/>
                      <a:pt x="16719" y="11997"/>
                    </a:cubicBezTo>
                    <a:cubicBezTo>
                      <a:pt x="16719" y="9806"/>
                      <a:pt x="20545" y="1926"/>
                      <a:pt x="17798" y="291"/>
                    </a:cubicBezTo>
                    <a:cubicBezTo>
                      <a:pt x="17478" y="92"/>
                      <a:pt x="17188" y="1"/>
                      <a:pt x="1692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27" name="Google Shape;427;p22"/>
              <p:cNvSpPr/>
              <p:nvPr/>
            </p:nvSpPr>
            <p:spPr>
              <a:xfrm>
                <a:off x="6264900" y="578275"/>
                <a:ext cx="308550" cy="982625"/>
              </a:xfrm>
              <a:custGeom>
                <a:avLst/>
                <a:gdLst/>
                <a:ahLst/>
                <a:cxnLst/>
                <a:rect l="l" t="t" r="r" b="b"/>
                <a:pathLst>
                  <a:path w="12342" h="39305" extrusionOk="0">
                    <a:moveTo>
                      <a:pt x="2381" y="0"/>
                    </a:moveTo>
                    <a:cubicBezTo>
                      <a:pt x="2281" y="0"/>
                      <a:pt x="2185" y="57"/>
                      <a:pt x="2159" y="189"/>
                    </a:cubicBezTo>
                    <a:cubicBezTo>
                      <a:pt x="1799" y="2053"/>
                      <a:pt x="1538" y="3917"/>
                      <a:pt x="1407" y="5814"/>
                    </a:cubicBezTo>
                    <a:cubicBezTo>
                      <a:pt x="1309" y="7220"/>
                      <a:pt x="1015" y="8593"/>
                      <a:pt x="818" y="9999"/>
                    </a:cubicBezTo>
                    <a:cubicBezTo>
                      <a:pt x="589" y="11634"/>
                      <a:pt x="426" y="13301"/>
                      <a:pt x="361" y="14969"/>
                    </a:cubicBezTo>
                    <a:cubicBezTo>
                      <a:pt x="1" y="21149"/>
                      <a:pt x="589" y="28179"/>
                      <a:pt x="4906" y="32986"/>
                    </a:cubicBezTo>
                    <a:cubicBezTo>
                      <a:pt x="6966" y="35307"/>
                      <a:pt x="9549" y="37073"/>
                      <a:pt x="11805" y="39231"/>
                    </a:cubicBezTo>
                    <a:cubicBezTo>
                      <a:pt x="11857" y="39283"/>
                      <a:pt x="11915" y="39304"/>
                      <a:pt x="11972" y="39304"/>
                    </a:cubicBezTo>
                    <a:cubicBezTo>
                      <a:pt x="12166" y="39304"/>
                      <a:pt x="12342" y="39049"/>
                      <a:pt x="12165" y="38871"/>
                    </a:cubicBezTo>
                    <a:cubicBezTo>
                      <a:pt x="10235" y="37008"/>
                      <a:pt x="8077" y="35471"/>
                      <a:pt x="6181" y="33607"/>
                    </a:cubicBezTo>
                    <a:cubicBezTo>
                      <a:pt x="5167" y="32626"/>
                      <a:pt x="4284" y="31514"/>
                      <a:pt x="3532" y="30337"/>
                    </a:cubicBezTo>
                    <a:cubicBezTo>
                      <a:pt x="2748" y="28964"/>
                      <a:pt x="2192" y="27525"/>
                      <a:pt x="1799" y="25988"/>
                    </a:cubicBezTo>
                    <a:cubicBezTo>
                      <a:pt x="982" y="22751"/>
                      <a:pt x="655" y="19383"/>
                      <a:pt x="818" y="16048"/>
                    </a:cubicBezTo>
                    <a:cubicBezTo>
                      <a:pt x="851" y="14413"/>
                      <a:pt x="982" y="12778"/>
                      <a:pt x="1178" y="11143"/>
                    </a:cubicBezTo>
                    <a:cubicBezTo>
                      <a:pt x="1374" y="9508"/>
                      <a:pt x="1734" y="7841"/>
                      <a:pt x="1897" y="6173"/>
                    </a:cubicBezTo>
                    <a:cubicBezTo>
                      <a:pt x="1930" y="5585"/>
                      <a:pt x="1963" y="5029"/>
                      <a:pt x="1996" y="4473"/>
                    </a:cubicBezTo>
                    <a:cubicBezTo>
                      <a:pt x="2159" y="3067"/>
                      <a:pt x="2421" y="1694"/>
                      <a:pt x="2649" y="320"/>
                    </a:cubicBezTo>
                    <a:cubicBezTo>
                      <a:pt x="2688" y="125"/>
                      <a:pt x="2530" y="0"/>
                      <a:pt x="2381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28" name="Google Shape;428;p22"/>
              <p:cNvSpPr/>
              <p:nvPr/>
            </p:nvSpPr>
            <p:spPr>
              <a:xfrm>
                <a:off x="6171500" y="727075"/>
                <a:ext cx="371850" cy="138800"/>
              </a:xfrm>
              <a:custGeom>
                <a:avLst/>
                <a:gdLst/>
                <a:ahLst/>
                <a:cxnLst/>
                <a:rect l="l" t="t" r="r" b="b"/>
                <a:pathLst>
                  <a:path w="14874" h="5552" extrusionOk="0">
                    <a:moveTo>
                      <a:pt x="14481" y="1"/>
                    </a:moveTo>
                    <a:cubicBezTo>
                      <a:pt x="14430" y="1"/>
                      <a:pt x="14378" y="18"/>
                      <a:pt x="14331" y="58"/>
                    </a:cubicBezTo>
                    <a:cubicBezTo>
                      <a:pt x="12238" y="1791"/>
                      <a:pt x="9917" y="3164"/>
                      <a:pt x="7399" y="4145"/>
                    </a:cubicBezTo>
                    <a:cubicBezTo>
                      <a:pt x="6811" y="4374"/>
                      <a:pt x="6222" y="4603"/>
                      <a:pt x="5633" y="4766"/>
                    </a:cubicBezTo>
                    <a:cubicBezTo>
                      <a:pt x="5372" y="4864"/>
                      <a:pt x="5110" y="4962"/>
                      <a:pt x="4881" y="4995"/>
                    </a:cubicBezTo>
                    <a:cubicBezTo>
                      <a:pt x="4652" y="4995"/>
                      <a:pt x="4522" y="4864"/>
                      <a:pt x="4358" y="4701"/>
                    </a:cubicBezTo>
                    <a:cubicBezTo>
                      <a:pt x="4195" y="4570"/>
                      <a:pt x="4031" y="4439"/>
                      <a:pt x="3868" y="4309"/>
                    </a:cubicBezTo>
                    <a:cubicBezTo>
                      <a:pt x="2691" y="3229"/>
                      <a:pt x="1579" y="2085"/>
                      <a:pt x="532" y="908"/>
                    </a:cubicBezTo>
                    <a:cubicBezTo>
                      <a:pt x="476" y="844"/>
                      <a:pt x="412" y="817"/>
                      <a:pt x="351" y="817"/>
                    </a:cubicBezTo>
                    <a:cubicBezTo>
                      <a:pt x="163" y="817"/>
                      <a:pt x="0" y="1070"/>
                      <a:pt x="173" y="1268"/>
                    </a:cubicBezTo>
                    <a:lnTo>
                      <a:pt x="140" y="1235"/>
                    </a:lnTo>
                    <a:lnTo>
                      <a:pt x="140" y="1235"/>
                    </a:lnTo>
                    <a:cubicBezTo>
                      <a:pt x="1317" y="2608"/>
                      <a:pt x="2560" y="3851"/>
                      <a:pt x="3933" y="5028"/>
                    </a:cubicBezTo>
                    <a:cubicBezTo>
                      <a:pt x="4129" y="5191"/>
                      <a:pt x="4424" y="5518"/>
                      <a:pt x="4685" y="5551"/>
                    </a:cubicBezTo>
                    <a:cubicBezTo>
                      <a:pt x="4979" y="5518"/>
                      <a:pt x="5241" y="5453"/>
                      <a:pt x="5503" y="5355"/>
                    </a:cubicBezTo>
                    <a:cubicBezTo>
                      <a:pt x="6157" y="5159"/>
                      <a:pt x="6778" y="4930"/>
                      <a:pt x="7399" y="4668"/>
                    </a:cubicBezTo>
                    <a:cubicBezTo>
                      <a:pt x="10048" y="3687"/>
                      <a:pt x="12500" y="2249"/>
                      <a:pt x="14691" y="417"/>
                    </a:cubicBezTo>
                    <a:cubicBezTo>
                      <a:pt x="14873" y="261"/>
                      <a:pt x="14682" y="1"/>
                      <a:pt x="1448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29" name="Google Shape;429;p22"/>
              <p:cNvSpPr/>
              <p:nvPr/>
            </p:nvSpPr>
            <p:spPr>
              <a:xfrm>
                <a:off x="6061800" y="845825"/>
                <a:ext cx="505450" cy="114975"/>
              </a:xfrm>
              <a:custGeom>
                <a:avLst/>
                <a:gdLst/>
                <a:ahLst/>
                <a:cxnLst/>
                <a:rect l="l" t="t" r="r" b="b"/>
                <a:pathLst>
                  <a:path w="20218" h="4599" extrusionOk="0">
                    <a:moveTo>
                      <a:pt x="342" y="1"/>
                    </a:moveTo>
                    <a:cubicBezTo>
                      <a:pt x="139" y="1"/>
                      <a:pt x="1" y="339"/>
                      <a:pt x="245" y="474"/>
                    </a:cubicBezTo>
                    <a:lnTo>
                      <a:pt x="212" y="507"/>
                    </a:lnTo>
                    <a:cubicBezTo>
                      <a:pt x="2566" y="1913"/>
                      <a:pt x="4822" y="3777"/>
                      <a:pt x="7536" y="4431"/>
                    </a:cubicBezTo>
                    <a:cubicBezTo>
                      <a:pt x="8137" y="4541"/>
                      <a:pt x="8745" y="4598"/>
                      <a:pt x="9353" y="4598"/>
                    </a:cubicBezTo>
                    <a:cubicBezTo>
                      <a:pt x="10004" y="4598"/>
                      <a:pt x="10655" y="4533"/>
                      <a:pt x="11297" y="4398"/>
                    </a:cubicBezTo>
                    <a:cubicBezTo>
                      <a:pt x="12735" y="4104"/>
                      <a:pt x="14174" y="3679"/>
                      <a:pt x="15580" y="3155"/>
                    </a:cubicBezTo>
                    <a:cubicBezTo>
                      <a:pt x="17084" y="2599"/>
                      <a:pt x="18556" y="1913"/>
                      <a:pt x="19962" y="1161"/>
                    </a:cubicBezTo>
                    <a:cubicBezTo>
                      <a:pt x="20218" y="1019"/>
                      <a:pt x="20053" y="678"/>
                      <a:pt x="19812" y="678"/>
                    </a:cubicBezTo>
                    <a:cubicBezTo>
                      <a:pt x="19776" y="678"/>
                      <a:pt x="19738" y="686"/>
                      <a:pt x="19700" y="703"/>
                    </a:cubicBezTo>
                    <a:cubicBezTo>
                      <a:pt x="17280" y="2076"/>
                      <a:pt x="14665" y="3090"/>
                      <a:pt x="11951" y="3711"/>
                    </a:cubicBezTo>
                    <a:cubicBezTo>
                      <a:pt x="11068" y="3915"/>
                      <a:pt x="10122" y="4087"/>
                      <a:pt x="9190" y="4087"/>
                    </a:cubicBezTo>
                    <a:cubicBezTo>
                      <a:pt x="8776" y="4087"/>
                      <a:pt x="8364" y="4053"/>
                      <a:pt x="7961" y="3973"/>
                    </a:cubicBezTo>
                    <a:cubicBezTo>
                      <a:pt x="6653" y="3679"/>
                      <a:pt x="5411" y="3155"/>
                      <a:pt x="4267" y="2436"/>
                    </a:cubicBezTo>
                    <a:cubicBezTo>
                      <a:pt x="2991" y="1684"/>
                      <a:pt x="1749" y="801"/>
                      <a:pt x="474" y="49"/>
                    </a:cubicBezTo>
                    <a:cubicBezTo>
                      <a:pt x="429" y="15"/>
                      <a:pt x="384" y="1"/>
                      <a:pt x="342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30" name="Google Shape;430;p22"/>
              <p:cNvSpPr/>
              <p:nvPr/>
            </p:nvSpPr>
            <p:spPr>
              <a:xfrm>
                <a:off x="5972900" y="995425"/>
                <a:ext cx="586700" cy="75025"/>
              </a:xfrm>
              <a:custGeom>
                <a:avLst/>
                <a:gdLst/>
                <a:ahLst/>
                <a:cxnLst/>
                <a:rect l="l" t="t" r="r" b="b"/>
                <a:pathLst>
                  <a:path w="23468" h="3001" extrusionOk="0">
                    <a:moveTo>
                      <a:pt x="23114" y="1"/>
                    </a:moveTo>
                    <a:cubicBezTo>
                      <a:pt x="23074" y="1"/>
                      <a:pt x="23033" y="15"/>
                      <a:pt x="22995" y="49"/>
                    </a:cubicBezTo>
                    <a:cubicBezTo>
                      <a:pt x="20477" y="1749"/>
                      <a:pt x="17403" y="2338"/>
                      <a:pt x="14428" y="2468"/>
                    </a:cubicBezTo>
                    <a:cubicBezTo>
                      <a:pt x="14167" y="2474"/>
                      <a:pt x="13906" y="2477"/>
                      <a:pt x="13645" y="2477"/>
                    </a:cubicBezTo>
                    <a:cubicBezTo>
                      <a:pt x="10762" y="2477"/>
                      <a:pt x="7862" y="2144"/>
                      <a:pt x="5043" y="1455"/>
                    </a:cubicBezTo>
                    <a:cubicBezTo>
                      <a:pt x="3474" y="1095"/>
                      <a:pt x="1937" y="670"/>
                      <a:pt x="400" y="147"/>
                    </a:cubicBezTo>
                    <a:cubicBezTo>
                      <a:pt x="375" y="139"/>
                      <a:pt x="351" y="135"/>
                      <a:pt x="328" y="135"/>
                    </a:cubicBezTo>
                    <a:cubicBezTo>
                      <a:pt x="87" y="135"/>
                      <a:pt x="0" y="578"/>
                      <a:pt x="269" y="637"/>
                    </a:cubicBezTo>
                    <a:lnTo>
                      <a:pt x="302" y="670"/>
                    </a:lnTo>
                    <a:cubicBezTo>
                      <a:pt x="3179" y="1651"/>
                      <a:pt x="6155" y="2338"/>
                      <a:pt x="9163" y="2697"/>
                    </a:cubicBezTo>
                    <a:cubicBezTo>
                      <a:pt x="10573" y="2888"/>
                      <a:pt x="12010" y="3000"/>
                      <a:pt x="13446" y="3000"/>
                    </a:cubicBezTo>
                    <a:cubicBezTo>
                      <a:pt x="15207" y="3000"/>
                      <a:pt x="16967" y="2832"/>
                      <a:pt x="18678" y="2436"/>
                    </a:cubicBezTo>
                    <a:cubicBezTo>
                      <a:pt x="20313" y="2043"/>
                      <a:pt x="21850" y="1389"/>
                      <a:pt x="23223" y="507"/>
                    </a:cubicBezTo>
                    <a:cubicBezTo>
                      <a:pt x="23468" y="344"/>
                      <a:pt x="23307" y="1"/>
                      <a:pt x="23114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31" name="Google Shape;431;p22"/>
              <p:cNvSpPr/>
              <p:nvPr/>
            </p:nvSpPr>
            <p:spPr>
              <a:xfrm>
                <a:off x="6049100" y="1128500"/>
                <a:ext cx="520700" cy="69875"/>
              </a:xfrm>
              <a:custGeom>
                <a:avLst/>
                <a:gdLst/>
                <a:ahLst/>
                <a:cxnLst/>
                <a:rect l="l" t="t" r="r" b="b"/>
                <a:pathLst>
                  <a:path w="20828" h="2795" extrusionOk="0">
                    <a:moveTo>
                      <a:pt x="20510" y="1"/>
                    </a:moveTo>
                    <a:cubicBezTo>
                      <a:pt x="20477" y="1"/>
                      <a:pt x="20442" y="8"/>
                      <a:pt x="20404" y="23"/>
                    </a:cubicBezTo>
                    <a:cubicBezTo>
                      <a:pt x="17461" y="1265"/>
                      <a:pt x="14192" y="1364"/>
                      <a:pt x="11053" y="1756"/>
                    </a:cubicBezTo>
                    <a:cubicBezTo>
                      <a:pt x="9320" y="1985"/>
                      <a:pt x="7587" y="2214"/>
                      <a:pt x="5821" y="2279"/>
                    </a:cubicBezTo>
                    <a:cubicBezTo>
                      <a:pt x="5377" y="2295"/>
                      <a:pt x="4932" y="2303"/>
                      <a:pt x="4488" y="2303"/>
                    </a:cubicBezTo>
                    <a:cubicBezTo>
                      <a:pt x="3101" y="2303"/>
                      <a:pt x="1714" y="2224"/>
                      <a:pt x="328" y="2050"/>
                    </a:cubicBezTo>
                    <a:cubicBezTo>
                      <a:pt x="318" y="2049"/>
                      <a:pt x="308" y="2049"/>
                      <a:pt x="299" y="2049"/>
                    </a:cubicBezTo>
                    <a:cubicBezTo>
                      <a:pt x="1" y="2049"/>
                      <a:pt x="10" y="2542"/>
                      <a:pt x="328" y="2573"/>
                    </a:cubicBezTo>
                    <a:cubicBezTo>
                      <a:pt x="1701" y="2720"/>
                      <a:pt x="3111" y="2794"/>
                      <a:pt x="4517" y="2794"/>
                    </a:cubicBezTo>
                    <a:cubicBezTo>
                      <a:pt x="4985" y="2794"/>
                      <a:pt x="5453" y="2786"/>
                      <a:pt x="5919" y="2770"/>
                    </a:cubicBezTo>
                    <a:cubicBezTo>
                      <a:pt x="7685" y="2704"/>
                      <a:pt x="9450" y="2443"/>
                      <a:pt x="11216" y="2246"/>
                    </a:cubicBezTo>
                    <a:cubicBezTo>
                      <a:pt x="14355" y="1854"/>
                      <a:pt x="17625" y="1756"/>
                      <a:pt x="20568" y="513"/>
                    </a:cubicBezTo>
                    <a:cubicBezTo>
                      <a:pt x="20828" y="398"/>
                      <a:pt x="20756" y="1"/>
                      <a:pt x="2051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432" name="Google Shape;432;p22"/>
            <p:cNvGrpSpPr/>
            <p:nvPr/>
          </p:nvGrpSpPr>
          <p:grpSpPr>
            <a:xfrm rot="-7159447">
              <a:off x="8478063" y="2524349"/>
              <a:ext cx="941689" cy="727305"/>
              <a:chOff x="5517750" y="1707725"/>
              <a:chExt cx="618800" cy="477925"/>
            </a:xfrm>
          </p:grpSpPr>
          <p:sp>
            <p:nvSpPr>
              <p:cNvPr id="433" name="Google Shape;433;p22"/>
              <p:cNvSpPr/>
              <p:nvPr/>
            </p:nvSpPr>
            <p:spPr>
              <a:xfrm>
                <a:off x="5517750" y="1707725"/>
                <a:ext cx="618800" cy="466075"/>
              </a:xfrm>
              <a:custGeom>
                <a:avLst/>
                <a:gdLst/>
                <a:ahLst/>
                <a:cxnLst/>
                <a:rect l="l" t="t" r="r" b="b"/>
                <a:pathLst>
                  <a:path w="24752" h="18643" extrusionOk="0">
                    <a:moveTo>
                      <a:pt x="14240" y="1"/>
                    </a:moveTo>
                    <a:cubicBezTo>
                      <a:pt x="11170" y="1"/>
                      <a:pt x="9340" y="7681"/>
                      <a:pt x="8339" y="9683"/>
                    </a:cubicBezTo>
                    <a:cubicBezTo>
                      <a:pt x="8143" y="7296"/>
                      <a:pt x="7129" y="4942"/>
                      <a:pt x="5854" y="2882"/>
                    </a:cubicBezTo>
                    <a:cubicBezTo>
                      <a:pt x="4786" y="1379"/>
                      <a:pt x="3826" y="259"/>
                      <a:pt x="3009" y="259"/>
                    </a:cubicBezTo>
                    <a:cubicBezTo>
                      <a:pt x="2476" y="259"/>
                      <a:pt x="2004" y="737"/>
                      <a:pt x="1603" y="1901"/>
                    </a:cubicBezTo>
                    <a:cubicBezTo>
                      <a:pt x="1" y="6904"/>
                      <a:pt x="5331" y="14195"/>
                      <a:pt x="7260" y="18642"/>
                    </a:cubicBezTo>
                    <a:cubicBezTo>
                      <a:pt x="10857" y="17923"/>
                      <a:pt x="18116" y="14620"/>
                      <a:pt x="20797" y="12037"/>
                    </a:cubicBezTo>
                    <a:cubicBezTo>
                      <a:pt x="24751" y="8624"/>
                      <a:pt x="24034" y="6689"/>
                      <a:pt x="21493" y="6689"/>
                    </a:cubicBezTo>
                    <a:cubicBezTo>
                      <a:pt x="19579" y="6689"/>
                      <a:pt x="16632" y="7786"/>
                      <a:pt x="13865" y="10173"/>
                    </a:cubicBezTo>
                    <a:cubicBezTo>
                      <a:pt x="14355" y="8310"/>
                      <a:pt x="17592" y="462"/>
                      <a:pt x="14355" y="4"/>
                    </a:cubicBezTo>
                    <a:cubicBezTo>
                      <a:pt x="14317" y="2"/>
                      <a:pt x="14278" y="1"/>
                      <a:pt x="14240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34" name="Google Shape;434;p22"/>
              <p:cNvSpPr/>
              <p:nvPr/>
            </p:nvSpPr>
            <p:spPr>
              <a:xfrm>
                <a:off x="5589700" y="1878600"/>
                <a:ext cx="396975" cy="298450"/>
              </a:xfrm>
              <a:custGeom>
                <a:avLst/>
                <a:gdLst/>
                <a:ahLst/>
                <a:cxnLst/>
                <a:rect l="l" t="t" r="r" b="b"/>
                <a:pathLst>
                  <a:path w="15879" h="11938" extrusionOk="0">
                    <a:moveTo>
                      <a:pt x="9112" y="1"/>
                    </a:moveTo>
                    <a:cubicBezTo>
                      <a:pt x="7163" y="1"/>
                      <a:pt x="5976" y="4925"/>
                      <a:pt x="5330" y="6216"/>
                    </a:cubicBezTo>
                    <a:cubicBezTo>
                      <a:pt x="5166" y="4646"/>
                      <a:pt x="4611" y="3142"/>
                      <a:pt x="3728" y="1834"/>
                    </a:cubicBezTo>
                    <a:cubicBezTo>
                      <a:pt x="3057" y="868"/>
                      <a:pt x="2446" y="151"/>
                      <a:pt x="1923" y="151"/>
                    </a:cubicBezTo>
                    <a:cubicBezTo>
                      <a:pt x="1579" y="151"/>
                      <a:pt x="1273" y="461"/>
                      <a:pt x="1014" y="1213"/>
                    </a:cubicBezTo>
                    <a:cubicBezTo>
                      <a:pt x="0" y="4417"/>
                      <a:pt x="3433" y="9093"/>
                      <a:pt x="4643" y="11938"/>
                    </a:cubicBezTo>
                    <a:cubicBezTo>
                      <a:pt x="6965" y="11480"/>
                      <a:pt x="11608" y="9355"/>
                      <a:pt x="13341" y="7720"/>
                    </a:cubicBezTo>
                    <a:cubicBezTo>
                      <a:pt x="15878" y="5519"/>
                      <a:pt x="15414" y="4275"/>
                      <a:pt x="13782" y="4275"/>
                    </a:cubicBezTo>
                    <a:cubicBezTo>
                      <a:pt x="12553" y="4275"/>
                      <a:pt x="10663" y="4980"/>
                      <a:pt x="8894" y="6510"/>
                    </a:cubicBezTo>
                    <a:cubicBezTo>
                      <a:pt x="9188" y="5300"/>
                      <a:pt x="11281" y="297"/>
                      <a:pt x="9188" y="3"/>
                    </a:cubicBezTo>
                    <a:cubicBezTo>
                      <a:pt x="9163" y="1"/>
                      <a:pt x="9137" y="1"/>
                      <a:pt x="9112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35" name="Google Shape;435;p22"/>
              <p:cNvSpPr/>
              <p:nvPr/>
            </p:nvSpPr>
            <p:spPr>
              <a:xfrm>
                <a:off x="5650025" y="1932800"/>
                <a:ext cx="68025" cy="247125"/>
              </a:xfrm>
              <a:custGeom>
                <a:avLst/>
                <a:gdLst/>
                <a:ahLst/>
                <a:cxnLst/>
                <a:rect l="l" t="t" r="r" b="b"/>
                <a:pathLst>
                  <a:path w="2721" h="9885" extrusionOk="0">
                    <a:moveTo>
                      <a:pt x="307" y="0"/>
                    </a:moveTo>
                    <a:cubicBezTo>
                      <a:pt x="159" y="0"/>
                      <a:pt x="1" y="125"/>
                      <a:pt x="40" y="320"/>
                    </a:cubicBezTo>
                    <a:cubicBezTo>
                      <a:pt x="367" y="1857"/>
                      <a:pt x="824" y="3394"/>
                      <a:pt x="1413" y="4865"/>
                    </a:cubicBezTo>
                    <a:cubicBezTo>
                      <a:pt x="1969" y="6402"/>
                      <a:pt x="2198" y="8037"/>
                      <a:pt x="2067" y="9639"/>
                    </a:cubicBezTo>
                    <a:cubicBezTo>
                      <a:pt x="2050" y="9803"/>
                      <a:pt x="2165" y="9884"/>
                      <a:pt x="2292" y="9884"/>
                    </a:cubicBezTo>
                    <a:cubicBezTo>
                      <a:pt x="2418" y="9884"/>
                      <a:pt x="2557" y="9803"/>
                      <a:pt x="2590" y="9639"/>
                    </a:cubicBezTo>
                    <a:cubicBezTo>
                      <a:pt x="2721" y="8037"/>
                      <a:pt x="2492" y="6402"/>
                      <a:pt x="1936" y="4865"/>
                    </a:cubicBezTo>
                    <a:cubicBezTo>
                      <a:pt x="1446" y="3328"/>
                      <a:pt x="824" y="1792"/>
                      <a:pt x="530" y="189"/>
                    </a:cubicBezTo>
                    <a:cubicBezTo>
                      <a:pt x="504" y="57"/>
                      <a:pt x="408" y="0"/>
                      <a:pt x="30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36" name="Google Shape;436;p22"/>
              <p:cNvSpPr/>
              <p:nvPr/>
            </p:nvSpPr>
            <p:spPr>
              <a:xfrm>
                <a:off x="5706100" y="1932675"/>
                <a:ext cx="101675" cy="252975"/>
              </a:xfrm>
              <a:custGeom>
                <a:avLst/>
                <a:gdLst/>
                <a:ahLst/>
                <a:cxnLst/>
                <a:rect l="l" t="t" r="r" b="b"/>
                <a:pathLst>
                  <a:path w="4067" h="10119" extrusionOk="0">
                    <a:moveTo>
                      <a:pt x="3722" y="0"/>
                    </a:moveTo>
                    <a:cubicBezTo>
                      <a:pt x="3645" y="0"/>
                      <a:pt x="3569" y="38"/>
                      <a:pt x="3519" y="129"/>
                    </a:cubicBezTo>
                    <a:cubicBezTo>
                      <a:pt x="2080" y="3235"/>
                      <a:pt x="674" y="6407"/>
                      <a:pt x="20" y="9808"/>
                    </a:cubicBezTo>
                    <a:cubicBezTo>
                      <a:pt x="0" y="9988"/>
                      <a:pt x="176" y="10119"/>
                      <a:pt x="322" y="10119"/>
                    </a:cubicBezTo>
                    <a:cubicBezTo>
                      <a:pt x="416" y="10119"/>
                      <a:pt x="498" y="10066"/>
                      <a:pt x="510" y="9938"/>
                    </a:cubicBezTo>
                    <a:cubicBezTo>
                      <a:pt x="1164" y="6603"/>
                      <a:pt x="2538" y="3464"/>
                      <a:pt x="3976" y="391"/>
                    </a:cubicBezTo>
                    <a:cubicBezTo>
                      <a:pt x="4067" y="188"/>
                      <a:pt x="3892" y="0"/>
                      <a:pt x="3722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37" name="Google Shape;437;p22"/>
              <p:cNvSpPr/>
              <p:nvPr/>
            </p:nvSpPr>
            <p:spPr>
              <a:xfrm>
                <a:off x="5709625" y="2014525"/>
                <a:ext cx="237225" cy="166450"/>
              </a:xfrm>
              <a:custGeom>
                <a:avLst/>
                <a:gdLst/>
                <a:ahLst/>
                <a:cxnLst/>
                <a:rect l="l" t="t" r="r" b="b"/>
                <a:pathLst>
                  <a:path w="9489" h="6658" extrusionOk="0">
                    <a:moveTo>
                      <a:pt x="9119" y="1"/>
                    </a:moveTo>
                    <a:cubicBezTo>
                      <a:pt x="9082" y="1"/>
                      <a:pt x="9042" y="9"/>
                      <a:pt x="9002" y="27"/>
                    </a:cubicBezTo>
                    <a:cubicBezTo>
                      <a:pt x="5928" y="1792"/>
                      <a:pt x="2397" y="3329"/>
                      <a:pt x="173" y="6207"/>
                    </a:cubicBezTo>
                    <a:cubicBezTo>
                      <a:pt x="1" y="6404"/>
                      <a:pt x="163" y="6657"/>
                      <a:pt x="351" y="6657"/>
                    </a:cubicBezTo>
                    <a:cubicBezTo>
                      <a:pt x="413" y="6657"/>
                      <a:pt x="477" y="6631"/>
                      <a:pt x="533" y="6566"/>
                    </a:cubicBezTo>
                    <a:cubicBezTo>
                      <a:pt x="2724" y="3722"/>
                      <a:pt x="6222" y="2218"/>
                      <a:pt x="9263" y="485"/>
                    </a:cubicBezTo>
                    <a:cubicBezTo>
                      <a:pt x="9489" y="315"/>
                      <a:pt x="9350" y="1"/>
                      <a:pt x="9119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438" name="Google Shape;438;p22"/>
            <p:cNvGrpSpPr/>
            <p:nvPr/>
          </p:nvGrpSpPr>
          <p:grpSpPr>
            <a:xfrm>
              <a:off x="8001025" y="2341963"/>
              <a:ext cx="113650" cy="99750"/>
              <a:chOff x="5042000" y="1255775"/>
              <a:chExt cx="113650" cy="99750"/>
            </a:xfrm>
          </p:grpSpPr>
          <p:sp>
            <p:nvSpPr>
              <p:cNvPr id="439" name="Google Shape;439;p22"/>
              <p:cNvSpPr/>
              <p:nvPr/>
            </p:nvSpPr>
            <p:spPr>
              <a:xfrm>
                <a:off x="5042000" y="1270475"/>
                <a:ext cx="44975" cy="36825"/>
              </a:xfrm>
              <a:custGeom>
                <a:avLst/>
                <a:gdLst/>
                <a:ahLst/>
                <a:cxnLst/>
                <a:rect l="l" t="t" r="r" b="b"/>
                <a:pathLst>
                  <a:path w="1799" h="1473" extrusionOk="0">
                    <a:moveTo>
                      <a:pt x="916" y="1"/>
                    </a:moveTo>
                    <a:cubicBezTo>
                      <a:pt x="0" y="66"/>
                      <a:pt x="0" y="1407"/>
                      <a:pt x="916" y="1472"/>
                    </a:cubicBezTo>
                    <a:cubicBezTo>
                      <a:pt x="1799" y="1407"/>
                      <a:pt x="1799" y="66"/>
                      <a:pt x="91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40" name="Google Shape;440;p22"/>
              <p:cNvSpPr/>
              <p:nvPr/>
            </p:nvSpPr>
            <p:spPr>
              <a:xfrm>
                <a:off x="5110650" y="1255775"/>
                <a:ext cx="45000" cy="36800"/>
              </a:xfrm>
              <a:custGeom>
                <a:avLst/>
                <a:gdLst/>
                <a:ahLst/>
                <a:cxnLst/>
                <a:rect l="l" t="t" r="r" b="b"/>
                <a:pathLst>
                  <a:path w="1800" h="1472" extrusionOk="0">
                    <a:moveTo>
                      <a:pt x="884" y="0"/>
                    </a:moveTo>
                    <a:cubicBezTo>
                      <a:pt x="1" y="66"/>
                      <a:pt x="1" y="1406"/>
                      <a:pt x="884" y="1472"/>
                    </a:cubicBezTo>
                    <a:cubicBezTo>
                      <a:pt x="1799" y="1406"/>
                      <a:pt x="1799" y="66"/>
                      <a:pt x="884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41" name="Google Shape;441;p22"/>
              <p:cNvSpPr/>
              <p:nvPr/>
            </p:nvSpPr>
            <p:spPr>
              <a:xfrm>
                <a:off x="5086150" y="1319525"/>
                <a:ext cx="44975" cy="36000"/>
              </a:xfrm>
              <a:custGeom>
                <a:avLst/>
                <a:gdLst/>
                <a:ahLst/>
                <a:cxnLst/>
                <a:rect l="l" t="t" r="r" b="b"/>
                <a:pathLst>
                  <a:path w="1799" h="1440" extrusionOk="0">
                    <a:moveTo>
                      <a:pt x="883" y="1"/>
                    </a:moveTo>
                    <a:cubicBezTo>
                      <a:pt x="0" y="66"/>
                      <a:pt x="0" y="1374"/>
                      <a:pt x="883" y="1439"/>
                    </a:cubicBezTo>
                    <a:cubicBezTo>
                      <a:pt x="1798" y="1374"/>
                      <a:pt x="1798" y="66"/>
                      <a:pt x="883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442" name="Google Shape;442;p22"/>
            <p:cNvGrpSpPr/>
            <p:nvPr/>
          </p:nvGrpSpPr>
          <p:grpSpPr>
            <a:xfrm>
              <a:off x="7778175" y="3202738"/>
              <a:ext cx="113650" cy="99750"/>
              <a:chOff x="5042000" y="1255775"/>
              <a:chExt cx="113650" cy="99750"/>
            </a:xfrm>
          </p:grpSpPr>
          <p:sp>
            <p:nvSpPr>
              <p:cNvPr id="443" name="Google Shape;443;p22"/>
              <p:cNvSpPr/>
              <p:nvPr/>
            </p:nvSpPr>
            <p:spPr>
              <a:xfrm>
                <a:off x="5042000" y="1270475"/>
                <a:ext cx="44975" cy="36825"/>
              </a:xfrm>
              <a:custGeom>
                <a:avLst/>
                <a:gdLst/>
                <a:ahLst/>
                <a:cxnLst/>
                <a:rect l="l" t="t" r="r" b="b"/>
                <a:pathLst>
                  <a:path w="1799" h="1473" extrusionOk="0">
                    <a:moveTo>
                      <a:pt x="916" y="1"/>
                    </a:moveTo>
                    <a:cubicBezTo>
                      <a:pt x="0" y="66"/>
                      <a:pt x="0" y="1407"/>
                      <a:pt x="916" y="1472"/>
                    </a:cubicBezTo>
                    <a:cubicBezTo>
                      <a:pt x="1799" y="1407"/>
                      <a:pt x="1799" y="66"/>
                      <a:pt x="91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44" name="Google Shape;444;p22"/>
              <p:cNvSpPr/>
              <p:nvPr/>
            </p:nvSpPr>
            <p:spPr>
              <a:xfrm>
                <a:off x="5110650" y="1255775"/>
                <a:ext cx="45000" cy="36800"/>
              </a:xfrm>
              <a:custGeom>
                <a:avLst/>
                <a:gdLst/>
                <a:ahLst/>
                <a:cxnLst/>
                <a:rect l="l" t="t" r="r" b="b"/>
                <a:pathLst>
                  <a:path w="1800" h="1472" extrusionOk="0">
                    <a:moveTo>
                      <a:pt x="884" y="0"/>
                    </a:moveTo>
                    <a:cubicBezTo>
                      <a:pt x="1" y="66"/>
                      <a:pt x="1" y="1406"/>
                      <a:pt x="884" y="1472"/>
                    </a:cubicBezTo>
                    <a:cubicBezTo>
                      <a:pt x="1799" y="1406"/>
                      <a:pt x="1799" y="66"/>
                      <a:pt x="884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45" name="Google Shape;445;p22"/>
              <p:cNvSpPr/>
              <p:nvPr/>
            </p:nvSpPr>
            <p:spPr>
              <a:xfrm>
                <a:off x="5086150" y="1319525"/>
                <a:ext cx="44975" cy="36000"/>
              </a:xfrm>
              <a:custGeom>
                <a:avLst/>
                <a:gdLst/>
                <a:ahLst/>
                <a:cxnLst/>
                <a:rect l="l" t="t" r="r" b="b"/>
                <a:pathLst>
                  <a:path w="1799" h="1440" extrusionOk="0">
                    <a:moveTo>
                      <a:pt x="883" y="1"/>
                    </a:moveTo>
                    <a:cubicBezTo>
                      <a:pt x="0" y="66"/>
                      <a:pt x="0" y="1374"/>
                      <a:pt x="883" y="1439"/>
                    </a:cubicBezTo>
                    <a:cubicBezTo>
                      <a:pt x="1798" y="1374"/>
                      <a:pt x="1798" y="66"/>
                      <a:pt x="883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3588904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 and two columns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5"/>
          <p:cNvSpPr txBox="1">
            <a:spLocks noGrp="1"/>
          </p:cNvSpPr>
          <p:nvPr>
            <p:ph type="title"/>
          </p:nvPr>
        </p:nvSpPr>
        <p:spPr>
          <a:xfrm>
            <a:off x="950967" y="719333"/>
            <a:ext cx="10290000" cy="76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6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5"/>
          <p:cNvSpPr txBox="1">
            <a:spLocks noGrp="1"/>
          </p:cNvSpPr>
          <p:nvPr>
            <p:ph type="body" idx="1"/>
          </p:nvPr>
        </p:nvSpPr>
        <p:spPr>
          <a:xfrm>
            <a:off x="7339584" y="2852928"/>
            <a:ext cx="3157600" cy="85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609585" lvl="0" indent="-42332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1pPr>
            <a:lvl2pPr marL="1219170" lvl="1" indent="-40639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○"/>
              <a:defRPr sz="1600">
                <a:solidFill>
                  <a:schemeClr val="lt1"/>
                </a:solidFill>
              </a:defRPr>
            </a:lvl2pPr>
            <a:lvl3pPr marL="1828754" lvl="2" indent="-406390">
              <a:spcBef>
                <a:spcPts val="2133"/>
              </a:spcBef>
              <a:spcAft>
                <a:spcPts val="0"/>
              </a:spcAft>
              <a:buClr>
                <a:schemeClr val="lt1"/>
              </a:buClr>
              <a:buSzPts val="1200"/>
              <a:buChar char="■"/>
              <a:defRPr sz="1600">
                <a:solidFill>
                  <a:schemeClr val="lt1"/>
                </a:solidFill>
              </a:defRPr>
            </a:lvl3pPr>
            <a:lvl4pPr marL="2438339" lvl="3" indent="-406390">
              <a:spcBef>
                <a:spcPts val="2133"/>
              </a:spcBef>
              <a:spcAft>
                <a:spcPts val="0"/>
              </a:spcAft>
              <a:buClr>
                <a:schemeClr val="lt1"/>
              </a:buClr>
              <a:buSzPts val="1200"/>
              <a:buChar char="●"/>
              <a:defRPr sz="1600">
                <a:solidFill>
                  <a:schemeClr val="lt1"/>
                </a:solidFill>
              </a:defRPr>
            </a:lvl4pPr>
            <a:lvl5pPr marL="3047924" lvl="4" indent="-406390">
              <a:spcBef>
                <a:spcPts val="2133"/>
              </a:spcBef>
              <a:spcAft>
                <a:spcPts val="0"/>
              </a:spcAft>
              <a:buClr>
                <a:schemeClr val="lt1"/>
              </a:buClr>
              <a:buSzPts val="1200"/>
              <a:buChar char="○"/>
              <a:defRPr sz="1600">
                <a:solidFill>
                  <a:schemeClr val="lt1"/>
                </a:solidFill>
              </a:defRPr>
            </a:lvl5pPr>
            <a:lvl6pPr marL="3657509" lvl="5" indent="-406390">
              <a:spcBef>
                <a:spcPts val="2133"/>
              </a:spcBef>
              <a:spcAft>
                <a:spcPts val="0"/>
              </a:spcAft>
              <a:buClr>
                <a:schemeClr val="lt1"/>
              </a:buClr>
              <a:buSzPts val="1200"/>
              <a:buChar char="■"/>
              <a:defRPr sz="1600">
                <a:solidFill>
                  <a:schemeClr val="lt1"/>
                </a:solidFill>
              </a:defRPr>
            </a:lvl6pPr>
            <a:lvl7pPr marL="4267093" lvl="6" indent="-406390">
              <a:spcBef>
                <a:spcPts val="2133"/>
              </a:spcBef>
              <a:spcAft>
                <a:spcPts val="0"/>
              </a:spcAft>
              <a:buClr>
                <a:schemeClr val="lt1"/>
              </a:buClr>
              <a:buSzPts val="1200"/>
              <a:buChar char="●"/>
              <a:defRPr sz="1600">
                <a:solidFill>
                  <a:schemeClr val="lt1"/>
                </a:solidFill>
              </a:defRPr>
            </a:lvl7pPr>
            <a:lvl8pPr marL="4876678" lvl="7" indent="-406390">
              <a:spcBef>
                <a:spcPts val="2133"/>
              </a:spcBef>
              <a:spcAft>
                <a:spcPts val="0"/>
              </a:spcAft>
              <a:buClr>
                <a:schemeClr val="lt1"/>
              </a:buClr>
              <a:buSzPts val="1200"/>
              <a:buChar char="○"/>
              <a:defRPr sz="1600">
                <a:solidFill>
                  <a:schemeClr val="lt1"/>
                </a:solidFill>
              </a:defRPr>
            </a:lvl8pPr>
            <a:lvl9pPr marL="5486263" lvl="8" indent="-406390">
              <a:spcBef>
                <a:spcPts val="2133"/>
              </a:spcBef>
              <a:spcAft>
                <a:spcPts val="2133"/>
              </a:spcAft>
              <a:buClr>
                <a:schemeClr val="lt1"/>
              </a:buClr>
              <a:buSzPts val="1200"/>
              <a:buChar char="■"/>
              <a:defRPr sz="16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30" name="Google Shape;30;p5"/>
          <p:cNvSpPr txBox="1">
            <a:spLocks noGrp="1"/>
          </p:cNvSpPr>
          <p:nvPr>
            <p:ph type="body" idx="2"/>
          </p:nvPr>
        </p:nvSpPr>
        <p:spPr>
          <a:xfrm>
            <a:off x="2279904" y="2852928"/>
            <a:ext cx="3157600" cy="85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609585" lvl="0" indent="-42332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1pPr>
            <a:lvl2pPr marL="1219170" lvl="1" indent="-40639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○"/>
              <a:defRPr sz="1600">
                <a:solidFill>
                  <a:schemeClr val="lt1"/>
                </a:solidFill>
              </a:defRPr>
            </a:lvl2pPr>
            <a:lvl3pPr marL="1828754" lvl="2" indent="-406390">
              <a:spcBef>
                <a:spcPts val="2133"/>
              </a:spcBef>
              <a:spcAft>
                <a:spcPts val="0"/>
              </a:spcAft>
              <a:buClr>
                <a:schemeClr val="lt1"/>
              </a:buClr>
              <a:buSzPts val="1200"/>
              <a:buChar char="■"/>
              <a:defRPr sz="1600">
                <a:solidFill>
                  <a:schemeClr val="lt1"/>
                </a:solidFill>
              </a:defRPr>
            </a:lvl3pPr>
            <a:lvl4pPr marL="2438339" lvl="3" indent="-406390">
              <a:spcBef>
                <a:spcPts val="2133"/>
              </a:spcBef>
              <a:spcAft>
                <a:spcPts val="0"/>
              </a:spcAft>
              <a:buClr>
                <a:schemeClr val="lt1"/>
              </a:buClr>
              <a:buSzPts val="1200"/>
              <a:buChar char="●"/>
              <a:defRPr sz="1600">
                <a:solidFill>
                  <a:schemeClr val="lt1"/>
                </a:solidFill>
              </a:defRPr>
            </a:lvl4pPr>
            <a:lvl5pPr marL="3047924" lvl="4" indent="-406390">
              <a:spcBef>
                <a:spcPts val="2133"/>
              </a:spcBef>
              <a:spcAft>
                <a:spcPts val="0"/>
              </a:spcAft>
              <a:buClr>
                <a:schemeClr val="lt1"/>
              </a:buClr>
              <a:buSzPts val="1200"/>
              <a:buChar char="○"/>
              <a:defRPr sz="1600">
                <a:solidFill>
                  <a:schemeClr val="lt1"/>
                </a:solidFill>
              </a:defRPr>
            </a:lvl5pPr>
            <a:lvl6pPr marL="3657509" lvl="5" indent="-406390">
              <a:spcBef>
                <a:spcPts val="2133"/>
              </a:spcBef>
              <a:spcAft>
                <a:spcPts val="0"/>
              </a:spcAft>
              <a:buClr>
                <a:schemeClr val="lt1"/>
              </a:buClr>
              <a:buSzPts val="1200"/>
              <a:buChar char="■"/>
              <a:defRPr sz="1600">
                <a:solidFill>
                  <a:schemeClr val="lt1"/>
                </a:solidFill>
              </a:defRPr>
            </a:lvl6pPr>
            <a:lvl7pPr marL="4267093" lvl="6" indent="-406390">
              <a:spcBef>
                <a:spcPts val="2133"/>
              </a:spcBef>
              <a:spcAft>
                <a:spcPts val="0"/>
              </a:spcAft>
              <a:buClr>
                <a:schemeClr val="lt1"/>
              </a:buClr>
              <a:buSzPts val="1200"/>
              <a:buChar char="●"/>
              <a:defRPr sz="1600">
                <a:solidFill>
                  <a:schemeClr val="lt1"/>
                </a:solidFill>
              </a:defRPr>
            </a:lvl7pPr>
            <a:lvl8pPr marL="4876678" lvl="7" indent="-406390">
              <a:spcBef>
                <a:spcPts val="2133"/>
              </a:spcBef>
              <a:spcAft>
                <a:spcPts val="0"/>
              </a:spcAft>
              <a:buClr>
                <a:schemeClr val="lt1"/>
              </a:buClr>
              <a:buSzPts val="1200"/>
              <a:buChar char="○"/>
              <a:defRPr sz="1600">
                <a:solidFill>
                  <a:schemeClr val="lt1"/>
                </a:solidFill>
              </a:defRPr>
            </a:lvl8pPr>
            <a:lvl9pPr marL="5486263" lvl="8" indent="-406390">
              <a:spcBef>
                <a:spcPts val="2133"/>
              </a:spcBef>
              <a:spcAft>
                <a:spcPts val="2133"/>
              </a:spcAft>
              <a:buClr>
                <a:schemeClr val="lt1"/>
              </a:buClr>
              <a:buSzPts val="1200"/>
              <a:buChar char="■"/>
              <a:defRPr sz="16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31" name="Google Shape;31;p5"/>
          <p:cNvSpPr txBox="1">
            <a:spLocks noGrp="1"/>
          </p:cNvSpPr>
          <p:nvPr>
            <p:ph type="title" idx="3"/>
          </p:nvPr>
        </p:nvSpPr>
        <p:spPr>
          <a:xfrm>
            <a:off x="1938528" y="1694688"/>
            <a:ext cx="3243200" cy="50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5333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>
                <a:latin typeface="Nunito"/>
                <a:ea typeface="Nunito"/>
                <a:cs typeface="Nunito"/>
                <a:sym typeface="Nunit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>
                <a:latin typeface="Nunito"/>
                <a:ea typeface="Nunito"/>
                <a:cs typeface="Nunito"/>
                <a:sym typeface="Nunit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>
                <a:latin typeface="Nunito"/>
                <a:ea typeface="Nunito"/>
                <a:cs typeface="Nunito"/>
                <a:sym typeface="Nunit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>
                <a:latin typeface="Nunito"/>
                <a:ea typeface="Nunito"/>
                <a:cs typeface="Nunito"/>
                <a:sym typeface="Nunit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>
                <a:latin typeface="Nunito"/>
                <a:ea typeface="Nunito"/>
                <a:cs typeface="Nunito"/>
                <a:sym typeface="Nunit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>
                <a:latin typeface="Nunito"/>
                <a:ea typeface="Nunito"/>
                <a:cs typeface="Nunito"/>
                <a:sym typeface="Nunit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>
                <a:latin typeface="Nunito"/>
                <a:ea typeface="Nunito"/>
                <a:cs typeface="Nunito"/>
                <a:sym typeface="Nunit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  <p:sp>
        <p:nvSpPr>
          <p:cNvPr id="32" name="Google Shape;32;p5"/>
          <p:cNvSpPr txBox="1">
            <a:spLocks noGrp="1"/>
          </p:cNvSpPr>
          <p:nvPr>
            <p:ph type="title" idx="4"/>
          </p:nvPr>
        </p:nvSpPr>
        <p:spPr>
          <a:xfrm>
            <a:off x="7003728" y="1694688"/>
            <a:ext cx="3243200" cy="50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5333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>
                <a:latin typeface="Nunito"/>
                <a:ea typeface="Nunito"/>
                <a:cs typeface="Nunito"/>
                <a:sym typeface="Nunit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>
                <a:latin typeface="Nunito"/>
                <a:ea typeface="Nunito"/>
                <a:cs typeface="Nunito"/>
                <a:sym typeface="Nunit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>
                <a:latin typeface="Nunito"/>
                <a:ea typeface="Nunito"/>
                <a:cs typeface="Nunito"/>
                <a:sym typeface="Nunit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>
                <a:latin typeface="Nunito"/>
                <a:ea typeface="Nunito"/>
                <a:cs typeface="Nunito"/>
                <a:sym typeface="Nunit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>
                <a:latin typeface="Nunito"/>
                <a:ea typeface="Nunito"/>
                <a:cs typeface="Nunito"/>
                <a:sym typeface="Nunit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>
                <a:latin typeface="Nunito"/>
                <a:ea typeface="Nunito"/>
                <a:cs typeface="Nunito"/>
                <a:sym typeface="Nunit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>
                <a:latin typeface="Nunito"/>
                <a:ea typeface="Nunito"/>
                <a:cs typeface="Nunito"/>
                <a:sym typeface="Nunit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89058427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xt">
  <p:cSld name="Text">
    <p:spTree>
      <p:nvGrpSpPr>
        <p:cNvPr id="1" name="Shape 4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7" name="Google Shape;447;p23"/>
          <p:cNvSpPr txBox="1">
            <a:spLocks noGrp="1"/>
          </p:cNvSpPr>
          <p:nvPr>
            <p:ph type="title"/>
          </p:nvPr>
        </p:nvSpPr>
        <p:spPr>
          <a:xfrm>
            <a:off x="3510393" y="3282691"/>
            <a:ext cx="5171200" cy="76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None/>
              <a:defRPr b="0">
                <a:solidFill>
                  <a:schemeClr val="accen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None/>
              <a:defRPr b="0">
                <a:solidFill>
                  <a:schemeClr val="accent1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None/>
              <a:defRPr b="0">
                <a:solidFill>
                  <a:schemeClr val="accent1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None/>
              <a:defRPr b="0">
                <a:solidFill>
                  <a:schemeClr val="accent1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None/>
              <a:defRPr b="0">
                <a:solidFill>
                  <a:schemeClr val="accent1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None/>
              <a:defRPr b="0">
                <a:solidFill>
                  <a:schemeClr val="accent1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None/>
              <a:defRPr b="0">
                <a:solidFill>
                  <a:schemeClr val="accent1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None/>
              <a:defRPr b="0">
                <a:solidFill>
                  <a:schemeClr val="accent1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None/>
              <a:defRPr b="0">
                <a:solidFill>
                  <a:schemeClr val="accent1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  <p:grpSp>
        <p:nvGrpSpPr>
          <p:cNvPr id="448" name="Google Shape;448;p23"/>
          <p:cNvGrpSpPr/>
          <p:nvPr/>
        </p:nvGrpSpPr>
        <p:grpSpPr>
          <a:xfrm>
            <a:off x="-1604474" y="1872360"/>
            <a:ext cx="4642095" cy="4158065"/>
            <a:chOff x="-813174" y="1753753"/>
            <a:chExt cx="2701195" cy="2419543"/>
          </a:xfrm>
        </p:grpSpPr>
        <p:sp>
          <p:nvSpPr>
            <p:cNvPr id="449" name="Google Shape;449;p23"/>
            <p:cNvSpPr/>
            <p:nvPr/>
          </p:nvSpPr>
          <p:spPr>
            <a:xfrm rot="4993106">
              <a:off x="224345" y="1781107"/>
              <a:ext cx="626156" cy="2645767"/>
            </a:xfrm>
            <a:custGeom>
              <a:avLst/>
              <a:gdLst/>
              <a:ahLst/>
              <a:cxnLst/>
              <a:rect l="l" t="t" r="r" b="b"/>
              <a:pathLst>
                <a:path w="12688" h="53612" extrusionOk="0">
                  <a:moveTo>
                    <a:pt x="2559" y="0"/>
                  </a:moveTo>
                  <a:cubicBezTo>
                    <a:pt x="2453" y="0"/>
                    <a:pt x="2341" y="19"/>
                    <a:pt x="2224" y="59"/>
                  </a:cubicBezTo>
                  <a:cubicBezTo>
                    <a:pt x="197" y="778"/>
                    <a:pt x="3695" y="4636"/>
                    <a:pt x="4219" y="5388"/>
                  </a:cubicBezTo>
                  <a:cubicBezTo>
                    <a:pt x="4219" y="5421"/>
                    <a:pt x="4251" y="5454"/>
                    <a:pt x="4284" y="5454"/>
                  </a:cubicBezTo>
                  <a:cubicBezTo>
                    <a:pt x="4447" y="6010"/>
                    <a:pt x="4644" y="6598"/>
                    <a:pt x="4807" y="7154"/>
                  </a:cubicBezTo>
                  <a:cubicBezTo>
                    <a:pt x="3950" y="7059"/>
                    <a:pt x="2894" y="6753"/>
                    <a:pt x="1928" y="6753"/>
                  </a:cubicBezTo>
                  <a:cubicBezTo>
                    <a:pt x="1236" y="6753"/>
                    <a:pt x="590" y="6910"/>
                    <a:pt x="99" y="7416"/>
                  </a:cubicBezTo>
                  <a:cubicBezTo>
                    <a:pt x="0" y="7547"/>
                    <a:pt x="0" y="7841"/>
                    <a:pt x="229" y="7841"/>
                  </a:cubicBezTo>
                  <a:cubicBezTo>
                    <a:pt x="665" y="7903"/>
                    <a:pt x="1098" y="7927"/>
                    <a:pt x="1530" y="7927"/>
                  </a:cubicBezTo>
                  <a:cubicBezTo>
                    <a:pt x="2687" y="7927"/>
                    <a:pt x="3837" y="7758"/>
                    <a:pt x="5003" y="7710"/>
                  </a:cubicBezTo>
                  <a:cubicBezTo>
                    <a:pt x="5330" y="8789"/>
                    <a:pt x="5657" y="9901"/>
                    <a:pt x="5952" y="11013"/>
                  </a:cubicBezTo>
                  <a:cubicBezTo>
                    <a:pt x="4971" y="10588"/>
                    <a:pt x="3924" y="10359"/>
                    <a:pt x="2878" y="10326"/>
                  </a:cubicBezTo>
                  <a:cubicBezTo>
                    <a:pt x="2420" y="10326"/>
                    <a:pt x="1276" y="10326"/>
                    <a:pt x="1276" y="11013"/>
                  </a:cubicBezTo>
                  <a:cubicBezTo>
                    <a:pt x="1276" y="11739"/>
                    <a:pt x="2207" y="11916"/>
                    <a:pt x="3262" y="11916"/>
                  </a:cubicBezTo>
                  <a:cubicBezTo>
                    <a:pt x="4265" y="11916"/>
                    <a:pt x="5379" y="11756"/>
                    <a:pt x="5911" y="11756"/>
                  </a:cubicBezTo>
                  <a:cubicBezTo>
                    <a:pt x="5978" y="11756"/>
                    <a:pt x="6035" y="11759"/>
                    <a:pt x="6082" y="11765"/>
                  </a:cubicBezTo>
                  <a:lnTo>
                    <a:pt x="6148" y="11765"/>
                  </a:lnTo>
                  <a:cubicBezTo>
                    <a:pt x="6540" y="13301"/>
                    <a:pt x="6867" y="14838"/>
                    <a:pt x="7161" y="16375"/>
                  </a:cubicBezTo>
                  <a:cubicBezTo>
                    <a:pt x="5965" y="16113"/>
                    <a:pt x="4899" y="15668"/>
                    <a:pt x="3662" y="15668"/>
                  </a:cubicBezTo>
                  <a:cubicBezTo>
                    <a:pt x="3512" y="15668"/>
                    <a:pt x="3360" y="15674"/>
                    <a:pt x="3205" y="15688"/>
                  </a:cubicBezTo>
                  <a:cubicBezTo>
                    <a:pt x="2682" y="15721"/>
                    <a:pt x="1537" y="15754"/>
                    <a:pt x="1472" y="16506"/>
                  </a:cubicBezTo>
                  <a:cubicBezTo>
                    <a:pt x="1406" y="17225"/>
                    <a:pt x="3107" y="17454"/>
                    <a:pt x="3565" y="17520"/>
                  </a:cubicBezTo>
                  <a:cubicBezTo>
                    <a:pt x="4099" y="17579"/>
                    <a:pt x="4681" y="17632"/>
                    <a:pt x="5267" y="17632"/>
                  </a:cubicBezTo>
                  <a:cubicBezTo>
                    <a:pt x="5971" y="17632"/>
                    <a:pt x="6682" y="17555"/>
                    <a:pt x="7325" y="17323"/>
                  </a:cubicBezTo>
                  <a:cubicBezTo>
                    <a:pt x="7554" y="18664"/>
                    <a:pt x="7717" y="20037"/>
                    <a:pt x="7913" y="21378"/>
                  </a:cubicBezTo>
                  <a:cubicBezTo>
                    <a:pt x="6775" y="20991"/>
                    <a:pt x="5541" y="20350"/>
                    <a:pt x="4345" y="20350"/>
                  </a:cubicBezTo>
                  <a:cubicBezTo>
                    <a:pt x="3823" y="20350"/>
                    <a:pt x="3309" y="20472"/>
                    <a:pt x="2812" y="20789"/>
                  </a:cubicBezTo>
                  <a:cubicBezTo>
                    <a:pt x="2649" y="20887"/>
                    <a:pt x="2649" y="21116"/>
                    <a:pt x="2812" y="21214"/>
                  </a:cubicBezTo>
                  <a:cubicBezTo>
                    <a:pt x="3970" y="21885"/>
                    <a:pt x="5411" y="22101"/>
                    <a:pt x="6766" y="22101"/>
                  </a:cubicBezTo>
                  <a:cubicBezTo>
                    <a:pt x="6866" y="22101"/>
                    <a:pt x="6965" y="22100"/>
                    <a:pt x="7063" y="22097"/>
                  </a:cubicBezTo>
                  <a:lnTo>
                    <a:pt x="7129" y="22097"/>
                  </a:lnTo>
                  <a:cubicBezTo>
                    <a:pt x="7145" y="22114"/>
                    <a:pt x="7161" y="22122"/>
                    <a:pt x="7178" y="22122"/>
                  </a:cubicBezTo>
                  <a:cubicBezTo>
                    <a:pt x="7194" y="22122"/>
                    <a:pt x="7210" y="22114"/>
                    <a:pt x="7227" y="22097"/>
                  </a:cubicBezTo>
                  <a:cubicBezTo>
                    <a:pt x="7488" y="22097"/>
                    <a:pt x="7717" y="22097"/>
                    <a:pt x="7979" y="22065"/>
                  </a:cubicBezTo>
                  <a:cubicBezTo>
                    <a:pt x="8208" y="24452"/>
                    <a:pt x="8306" y="26839"/>
                    <a:pt x="8240" y="29225"/>
                  </a:cubicBezTo>
                  <a:cubicBezTo>
                    <a:pt x="8142" y="33215"/>
                    <a:pt x="7685" y="37237"/>
                    <a:pt x="7358" y="41226"/>
                  </a:cubicBezTo>
                  <a:cubicBezTo>
                    <a:pt x="7031" y="45378"/>
                    <a:pt x="5298" y="49269"/>
                    <a:pt x="4349" y="53291"/>
                  </a:cubicBezTo>
                  <a:cubicBezTo>
                    <a:pt x="4310" y="53486"/>
                    <a:pt x="4469" y="53612"/>
                    <a:pt x="4624" y="53612"/>
                  </a:cubicBezTo>
                  <a:cubicBezTo>
                    <a:pt x="4729" y="53612"/>
                    <a:pt x="4833" y="53554"/>
                    <a:pt x="4872" y="53422"/>
                  </a:cubicBezTo>
                  <a:cubicBezTo>
                    <a:pt x="5755" y="49596"/>
                    <a:pt x="7227" y="45934"/>
                    <a:pt x="7783" y="42043"/>
                  </a:cubicBezTo>
                  <a:cubicBezTo>
                    <a:pt x="8371" y="37825"/>
                    <a:pt x="8600" y="33444"/>
                    <a:pt x="8764" y="29225"/>
                  </a:cubicBezTo>
                  <a:cubicBezTo>
                    <a:pt x="8796" y="27885"/>
                    <a:pt x="8796" y="26544"/>
                    <a:pt x="8764" y="25236"/>
                  </a:cubicBezTo>
                  <a:cubicBezTo>
                    <a:pt x="8829" y="25236"/>
                    <a:pt x="8894" y="25171"/>
                    <a:pt x="8927" y="25106"/>
                  </a:cubicBezTo>
                  <a:lnTo>
                    <a:pt x="8927" y="25073"/>
                  </a:lnTo>
                  <a:cubicBezTo>
                    <a:pt x="9777" y="24517"/>
                    <a:pt x="10431" y="23667"/>
                    <a:pt x="11216" y="23046"/>
                  </a:cubicBezTo>
                  <a:cubicBezTo>
                    <a:pt x="11870" y="22490"/>
                    <a:pt x="12687" y="21770"/>
                    <a:pt x="12687" y="20855"/>
                  </a:cubicBezTo>
                  <a:cubicBezTo>
                    <a:pt x="12687" y="20724"/>
                    <a:pt x="12589" y="20626"/>
                    <a:pt x="12458" y="20626"/>
                  </a:cubicBezTo>
                  <a:cubicBezTo>
                    <a:pt x="12295" y="20588"/>
                    <a:pt x="12138" y="20570"/>
                    <a:pt x="11987" y="20570"/>
                  </a:cubicBezTo>
                  <a:cubicBezTo>
                    <a:pt x="10314" y="20570"/>
                    <a:pt x="9325" y="22754"/>
                    <a:pt x="8665" y="24223"/>
                  </a:cubicBezTo>
                  <a:cubicBezTo>
                    <a:pt x="8567" y="22784"/>
                    <a:pt x="8437" y="21313"/>
                    <a:pt x="8240" y="19874"/>
                  </a:cubicBezTo>
                  <a:cubicBezTo>
                    <a:pt x="8306" y="19874"/>
                    <a:pt x="8371" y="19841"/>
                    <a:pt x="8404" y="19808"/>
                  </a:cubicBezTo>
                  <a:cubicBezTo>
                    <a:pt x="9352" y="18729"/>
                    <a:pt x="10791" y="17389"/>
                    <a:pt x="10824" y="15852"/>
                  </a:cubicBezTo>
                  <a:cubicBezTo>
                    <a:pt x="10824" y="15721"/>
                    <a:pt x="10725" y="15590"/>
                    <a:pt x="10562" y="15590"/>
                  </a:cubicBezTo>
                  <a:cubicBezTo>
                    <a:pt x="9123" y="15688"/>
                    <a:pt x="8469" y="17291"/>
                    <a:pt x="8077" y="18631"/>
                  </a:cubicBezTo>
                  <a:cubicBezTo>
                    <a:pt x="7848" y="17323"/>
                    <a:pt x="7619" y="16015"/>
                    <a:pt x="7325" y="14707"/>
                  </a:cubicBezTo>
                  <a:lnTo>
                    <a:pt x="7325" y="14707"/>
                  </a:lnTo>
                  <a:cubicBezTo>
                    <a:pt x="7351" y="14716"/>
                    <a:pt x="7377" y="14720"/>
                    <a:pt x="7403" y="14720"/>
                  </a:cubicBezTo>
                  <a:cubicBezTo>
                    <a:pt x="7473" y="14720"/>
                    <a:pt x="7539" y="14690"/>
                    <a:pt x="7586" y="14642"/>
                  </a:cubicBezTo>
                  <a:cubicBezTo>
                    <a:pt x="7979" y="14217"/>
                    <a:pt x="11510" y="9737"/>
                    <a:pt x="9712" y="9443"/>
                  </a:cubicBezTo>
                  <a:cubicBezTo>
                    <a:pt x="9683" y="9438"/>
                    <a:pt x="9653" y="9436"/>
                    <a:pt x="9625" y="9436"/>
                  </a:cubicBezTo>
                  <a:cubicBezTo>
                    <a:pt x="9045" y="9436"/>
                    <a:pt x="8588" y="10344"/>
                    <a:pt x="8338" y="10718"/>
                  </a:cubicBezTo>
                  <a:cubicBezTo>
                    <a:pt x="7815" y="11667"/>
                    <a:pt x="7390" y="12680"/>
                    <a:pt x="7129" y="13759"/>
                  </a:cubicBezTo>
                  <a:cubicBezTo>
                    <a:pt x="6834" y="12451"/>
                    <a:pt x="6507" y="11143"/>
                    <a:pt x="6115" y="9868"/>
                  </a:cubicBezTo>
                  <a:cubicBezTo>
                    <a:pt x="6867" y="9018"/>
                    <a:pt x="7227" y="7808"/>
                    <a:pt x="7750" y="6827"/>
                  </a:cubicBezTo>
                  <a:cubicBezTo>
                    <a:pt x="8208" y="6010"/>
                    <a:pt x="8731" y="4996"/>
                    <a:pt x="8502" y="4015"/>
                  </a:cubicBezTo>
                  <a:cubicBezTo>
                    <a:pt x="8455" y="3921"/>
                    <a:pt x="8358" y="3845"/>
                    <a:pt x="8246" y="3845"/>
                  </a:cubicBezTo>
                  <a:cubicBezTo>
                    <a:pt x="8202" y="3845"/>
                    <a:pt x="8156" y="3857"/>
                    <a:pt x="8110" y="3884"/>
                  </a:cubicBezTo>
                  <a:cubicBezTo>
                    <a:pt x="6638" y="4538"/>
                    <a:pt x="5788" y="6566"/>
                    <a:pt x="5690" y="8266"/>
                  </a:cubicBezTo>
                  <a:cubicBezTo>
                    <a:pt x="5363" y="7187"/>
                    <a:pt x="5036" y="6141"/>
                    <a:pt x="4676" y="5062"/>
                  </a:cubicBezTo>
                  <a:lnTo>
                    <a:pt x="4676" y="5029"/>
                  </a:lnTo>
                  <a:cubicBezTo>
                    <a:pt x="4584" y="4019"/>
                    <a:pt x="4120" y="0"/>
                    <a:pt x="255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450" name="Google Shape;450;p23"/>
            <p:cNvGrpSpPr/>
            <p:nvPr/>
          </p:nvGrpSpPr>
          <p:grpSpPr>
            <a:xfrm>
              <a:off x="-144996" y="1753753"/>
              <a:ext cx="821067" cy="1785140"/>
              <a:chOff x="5269250" y="2611925"/>
              <a:chExt cx="520750" cy="1132200"/>
            </a:xfrm>
          </p:grpSpPr>
          <p:sp>
            <p:nvSpPr>
              <p:cNvPr id="451" name="Google Shape;451;p23"/>
              <p:cNvSpPr/>
              <p:nvPr/>
            </p:nvSpPr>
            <p:spPr>
              <a:xfrm>
                <a:off x="5269250" y="2611925"/>
                <a:ext cx="520750" cy="1132200"/>
              </a:xfrm>
              <a:custGeom>
                <a:avLst/>
                <a:gdLst/>
                <a:ahLst/>
                <a:cxnLst/>
                <a:rect l="l" t="t" r="r" b="b"/>
                <a:pathLst>
                  <a:path w="20830" h="45288" extrusionOk="0">
                    <a:moveTo>
                      <a:pt x="17134" y="0"/>
                    </a:moveTo>
                    <a:cubicBezTo>
                      <a:pt x="15434" y="1145"/>
                      <a:pt x="13832" y="2878"/>
                      <a:pt x="12458" y="4284"/>
                    </a:cubicBezTo>
                    <a:cubicBezTo>
                      <a:pt x="11706" y="5101"/>
                      <a:pt x="10529" y="6246"/>
                      <a:pt x="10529" y="7227"/>
                    </a:cubicBezTo>
                    <a:cubicBezTo>
                      <a:pt x="10660" y="7946"/>
                      <a:pt x="12033" y="8992"/>
                      <a:pt x="12164" y="9908"/>
                    </a:cubicBezTo>
                    <a:cubicBezTo>
                      <a:pt x="11052" y="9483"/>
                      <a:pt x="10104" y="8339"/>
                      <a:pt x="8960" y="7619"/>
                    </a:cubicBezTo>
                    <a:cubicBezTo>
                      <a:pt x="8077" y="9189"/>
                      <a:pt x="6573" y="10856"/>
                      <a:pt x="6017" y="12720"/>
                    </a:cubicBezTo>
                    <a:cubicBezTo>
                      <a:pt x="5298" y="15336"/>
                      <a:pt x="7194" y="15205"/>
                      <a:pt x="7815" y="17396"/>
                    </a:cubicBezTo>
                    <a:cubicBezTo>
                      <a:pt x="6605" y="17036"/>
                      <a:pt x="5690" y="16382"/>
                      <a:pt x="4611" y="15761"/>
                    </a:cubicBezTo>
                    <a:cubicBezTo>
                      <a:pt x="3303" y="17461"/>
                      <a:pt x="2257" y="20306"/>
                      <a:pt x="1930" y="22497"/>
                    </a:cubicBezTo>
                    <a:cubicBezTo>
                      <a:pt x="2878" y="23183"/>
                      <a:pt x="4186" y="23936"/>
                      <a:pt x="4578" y="24982"/>
                    </a:cubicBezTo>
                    <a:cubicBezTo>
                      <a:pt x="3532" y="24688"/>
                      <a:pt x="2355" y="24361"/>
                      <a:pt x="1112" y="24034"/>
                    </a:cubicBezTo>
                    <a:lnTo>
                      <a:pt x="1112" y="24034"/>
                    </a:lnTo>
                    <a:cubicBezTo>
                      <a:pt x="0" y="27729"/>
                      <a:pt x="1145" y="32372"/>
                      <a:pt x="1570" y="36197"/>
                    </a:cubicBezTo>
                    <a:cubicBezTo>
                      <a:pt x="1962" y="38715"/>
                      <a:pt x="3139" y="42999"/>
                      <a:pt x="4676" y="45255"/>
                    </a:cubicBezTo>
                    <a:lnTo>
                      <a:pt x="4676" y="45287"/>
                    </a:lnTo>
                    <a:cubicBezTo>
                      <a:pt x="9483" y="41723"/>
                      <a:pt x="11281" y="36753"/>
                      <a:pt x="14061" y="31587"/>
                    </a:cubicBezTo>
                    <a:cubicBezTo>
                      <a:pt x="13112" y="30900"/>
                      <a:pt x="11674" y="30246"/>
                      <a:pt x="11216" y="29069"/>
                    </a:cubicBezTo>
                    <a:cubicBezTo>
                      <a:pt x="11385" y="29046"/>
                      <a:pt x="11549" y="29036"/>
                      <a:pt x="11711" y="29036"/>
                    </a:cubicBezTo>
                    <a:cubicBezTo>
                      <a:pt x="12705" y="29036"/>
                      <a:pt x="13580" y="29419"/>
                      <a:pt x="14649" y="29560"/>
                    </a:cubicBezTo>
                    <a:cubicBezTo>
                      <a:pt x="15271" y="27205"/>
                      <a:pt x="16121" y="24884"/>
                      <a:pt x="17102" y="22660"/>
                    </a:cubicBezTo>
                    <a:cubicBezTo>
                      <a:pt x="16088" y="21876"/>
                      <a:pt x="15238" y="20829"/>
                      <a:pt x="14224" y="19848"/>
                    </a:cubicBezTo>
                    <a:cubicBezTo>
                      <a:pt x="14697" y="19754"/>
                      <a:pt x="15123" y="19724"/>
                      <a:pt x="15508" y="19724"/>
                    </a:cubicBezTo>
                    <a:cubicBezTo>
                      <a:pt x="16131" y="19724"/>
                      <a:pt x="16648" y="19801"/>
                      <a:pt x="17086" y="19801"/>
                    </a:cubicBezTo>
                    <a:cubicBezTo>
                      <a:pt x="17966" y="19801"/>
                      <a:pt x="18527" y="19491"/>
                      <a:pt x="18998" y="17625"/>
                    </a:cubicBezTo>
                    <a:cubicBezTo>
                      <a:pt x="19489" y="15663"/>
                      <a:pt x="20012" y="13505"/>
                      <a:pt x="20339" y="11314"/>
                    </a:cubicBezTo>
                    <a:cubicBezTo>
                      <a:pt x="19227" y="10889"/>
                      <a:pt x="17984" y="10758"/>
                      <a:pt x="16873" y="10333"/>
                    </a:cubicBezTo>
                    <a:cubicBezTo>
                      <a:pt x="18213" y="10104"/>
                      <a:pt x="19587" y="10170"/>
                      <a:pt x="20829" y="9843"/>
                    </a:cubicBezTo>
                    <a:cubicBezTo>
                      <a:pt x="20110" y="6867"/>
                      <a:pt x="19064" y="2616"/>
                      <a:pt x="17134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52" name="Google Shape;452;p23"/>
              <p:cNvSpPr/>
              <p:nvPr/>
            </p:nvSpPr>
            <p:spPr>
              <a:xfrm>
                <a:off x="5375525" y="2730650"/>
                <a:ext cx="309825" cy="998550"/>
              </a:xfrm>
              <a:custGeom>
                <a:avLst/>
                <a:gdLst/>
                <a:ahLst/>
                <a:cxnLst/>
                <a:rect l="l" t="t" r="r" b="b"/>
                <a:pathLst>
                  <a:path w="12393" h="39942" extrusionOk="0">
                    <a:moveTo>
                      <a:pt x="12148" y="1"/>
                    </a:moveTo>
                    <a:cubicBezTo>
                      <a:pt x="12033" y="1"/>
                      <a:pt x="11919" y="74"/>
                      <a:pt x="11902" y="222"/>
                    </a:cubicBezTo>
                    <a:cubicBezTo>
                      <a:pt x="11870" y="2674"/>
                      <a:pt x="10202" y="4865"/>
                      <a:pt x="9156" y="6957"/>
                    </a:cubicBezTo>
                    <a:cubicBezTo>
                      <a:pt x="7979" y="9344"/>
                      <a:pt x="6998" y="11862"/>
                      <a:pt x="6278" y="14413"/>
                    </a:cubicBezTo>
                    <a:cubicBezTo>
                      <a:pt x="5494" y="17127"/>
                      <a:pt x="4872" y="19873"/>
                      <a:pt x="4218" y="22587"/>
                    </a:cubicBezTo>
                    <a:cubicBezTo>
                      <a:pt x="3564" y="25301"/>
                      <a:pt x="2747" y="27852"/>
                      <a:pt x="1864" y="30467"/>
                    </a:cubicBezTo>
                    <a:cubicBezTo>
                      <a:pt x="883" y="33476"/>
                      <a:pt x="0" y="36549"/>
                      <a:pt x="66" y="39721"/>
                    </a:cubicBezTo>
                    <a:cubicBezTo>
                      <a:pt x="82" y="39868"/>
                      <a:pt x="196" y="39942"/>
                      <a:pt x="311" y="39942"/>
                    </a:cubicBezTo>
                    <a:cubicBezTo>
                      <a:pt x="425" y="39942"/>
                      <a:pt x="540" y="39868"/>
                      <a:pt x="556" y="39721"/>
                    </a:cubicBezTo>
                    <a:cubicBezTo>
                      <a:pt x="491" y="36844"/>
                      <a:pt x="1243" y="34064"/>
                      <a:pt x="2126" y="31350"/>
                    </a:cubicBezTo>
                    <a:cubicBezTo>
                      <a:pt x="3008" y="28604"/>
                      <a:pt x="3891" y="26020"/>
                      <a:pt x="4578" y="23274"/>
                    </a:cubicBezTo>
                    <a:cubicBezTo>
                      <a:pt x="5853" y="17911"/>
                      <a:pt x="7030" y="12483"/>
                      <a:pt x="9450" y="7481"/>
                    </a:cubicBezTo>
                    <a:cubicBezTo>
                      <a:pt x="10562" y="5192"/>
                      <a:pt x="12360" y="2870"/>
                      <a:pt x="12393" y="222"/>
                    </a:cubicBezTo>
                    <a:cubicBezTo>
                      <a:pt x="12377" y="74"/>
                      <a:pt x="12262" y="1"/>
                      <a:pt x="12148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53" name="Google Shape;453;p23"/>
              <p:cNvSpPr/>
              <p:nvPr/>
            </p:nvSpPr>
            <p:spPr>
              <a:xfrm>
                <a:off x="5600650" y="2767750"/>
                <a:ext cx="114650" cy="87200"/>
              </a:xfrm>
              <a:custGeom>
                <a:avLst/>
                <a:gdLst/>
                <a:ahLst/>
                <a:cxnLst/>
                <a:rect l="l" t="t" r="r" b="b"/>
                <a:pathLst>
                  <a:path w="4586" h="3488" extrusionOk="0">
                    <a:moveTo>
                      <a:pt x="279" y="1"/>
                    </a:moveTo>
                    <a:cubicBezTo>
                      <a:pt x="141" y="1"/>
                      <a:pt x="1" y="114"/>
                      <a:pt x="20" y="307"/>
                    </a:cubicBezTo>
                    <a:cubicBezTo>
                      <a:pt x="314" y="1353"/>
                      <a:pt x="739" y="2400"/>
                      <a:pt x="1295" y="3348"/>
                    </a:cubicBezTo>
                    <a:cubicBezTo>
                      <a:pt x="1322" y="3429"/>
                      <a:pt x="1415" y="3487"/>
                      <a:pt x="1502" y="3487"/>
                    </a:cubicBezTo>
                    <a:cubicBezTo>
                      <a:pt x="1521" y="3487"/>
                      <a:pt x="1539" y="3485"/>
                      <a:pt x="1557" y="3479"/>
                    </a:cubicBezTo>
                    <a:cubicBezTo>
                      <a:pt x="2570" y="3119"/>
                      <a:pt x="3519" y="2596"/>
                      <a:pt x="4369" y="1942"/>
                    </a:cubicBezTo>
                    <a:cubicBezTo>
                      <a:pt x="4586" y="1807"/>
                      <a:pt x="4443" y="1469"/>
                      <a:pt x="4239" y="1469"/>
                    </a:cubicBezTo>
                    <a:cubicBezTo>
                      <a:pt x="4197" y="1469"/>
                      <a:pt x="4152" y="1483"/>
                      <a:pt x="4107" y="1517"/>
                    </a:cubicBezTo>
                    <a:cubicBezTo>
                      <a:pt x="3346" y="2095"/>
                      <a:pt x="2500" y="2560"/>
                      <a:pt x="1622" y="2912"/>
                    </a:cubicBezTo>
                    <a:lnTo>
                      <a:pt x="1622" y="2912"/>
                    </a:lnTo>
                    <a:cubicBezTo>
                      <a:pt x="1144" y="2047"/>
                      <a:pt x="755" y="1126"/>
                      <a:pt x="510" y="176"/>
                    </a:cubicBezTo>
                    <a:cubicBezTo>
                      <a:pt x="470" y="56"/>
                      <a:pt x="375" y="1"/>
                      <a:pt x="27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54" name="Google Shape;454;p23"/>
              <p:cNvSpPr/>
              <p:nvPr/>
            </p:nvSpPr>
            <p:spPr>
              <a:xfrm>
                <a:off x="5514125" y="2889900"/>
                <a:ext cx="183650" cy="111475"/>
              </a:xfrm>
              <a:custGeom>
                <a:avLst/>
                <a:gdLst/>
                <a:ahLst/>
                <a:cxnLst/>
                <a:rect l="l" t="t" r="r" b="b"/>
                <a:pathLst>
                  <a:path w="7346" h="4459" extrusionOk="0">
                    <a:moveTo>
                      <a:pt x="351" y="1"/>
                    </a:moveTo>
                    <a:cubicBezTo>
                      <a:pt x="183" y="1"/>
                      <a:pt x="0" y="188"/>
                      <a:pt x="113" y="391"/>
                    </a:cubicBezTo>
                    <a:cubicBezTo>
                      <a:pt x="734" y="1666"/>
                      <a:pt x="1192" y="3072"/>
                      <a:pt x="1879" y="4348"/>
                    </a:cubicBezTo>
                    <a:cubicBezTo>
                      <a:pt x="1928" y="4421"/>
                      <a:pt x="1995" y="4458"/>
                      <a:pt x="2081" y="4458"/>
                    </a:cubicBezTo>
                    <a:cubicBezTo>
                      <a:pt x="2110" y="4458"/>
                      <a:pt x="2140" y="4454"/>
                      <a:pt x="2173" y="4446"/>
                    </a:cubicBezTo>
                    <a:cubicBezTo>
                      <a:pt x="3906" y="3988"/>
                      <a:pt x="5574" y="3269"/>
                      <a:pt x="7143" y="2386"/>
                    </a:cubicBezTo>
                    <a:cubicBezTo>
                      <a:pt x="7345" y="2212"/>
                      <a:pt x="7190" y="1911"/>
                      <a:pt x="6971" y="1911"/>
                    </a:cubicBezTo>
                    <a:cubicBezTo>
                      <a:pt x="6942" y="1911"/>
                      <a:pt x="6912" y="1917"/>
                      <a:pt x="6882" y="1928"/>
                    </a:cubicBezTo>
                    <a:cubicBezTo>
                      <a:pt x="5403" y="2777"/>
                      <a:pt x="3864" y="3445"/>
                      <a:pt x="2235" y="3902"/>
                    </a:cubicBezTo>
                    <a:lnTo>
                      <a:pt x="2235" y="3902"/>
                    </a:lnTo>
                    <a:cubicBezTo>
                      <a:pt x="1576" y="2677"/>
                      <a:pt x="1161" y="1344"/>
                      <a:pt x="538" y="130"/>
                    </a:cubicBezTo>
                    <a:cubicBezTo>
                      <a:pt x="498" y="38"/>
                      <a:pt x="426" y="1"/>
                      <a:pt x="351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55" name="Google Shape;455;p23"/>
              <p:cNvSpPr/>
              <p:nvPr/>
            </p:nvSpPr>
            <p:spPr>
              <a:xfrm>
                <a:off x="5488175" y="3009725"/>
                <a:ext cx="135550" cy="113975"/>
              </a:xfrm>
              <a:custGeom>
                <a:avLst/>
                <a:gdLst/>
                <a:ahLst/>
                <a:cxnLst/>
                <a:rect l="l" t="t" r="r" b="b"/>
                <a:pathLst>
                  <a:path w="5422" h="4559" extrusionOk="0">
                    <a:moveTo>
                      <a:pt x="275" y="1"/>
                    </a:moveTo>
                    <a:cubicBezTo>
                      <a:pt x="133" y="1"/>
                      <a:pt x="1" y="114"/>
                      <a:pt x="39" y="307"/>
                    </a:cubicBezTo>
                    <a:cubicBezTo>
                      <a:pt x="399" y="1713"/>
                      <a:pt x="857" y="3086"/>
                      <a:pt x="1413" y="4459"/>
                    </a:cubicBezTo>
                    <a:cubicBezTo>
                      <a:pt x="1455" y="4523"/>
                      <a:pt x="1538" y="4559"/>
                      <a:pt x="1627" y="4559"/>
                    </a:cubicBezTo>
                    <a:cubicBezTo>
                      <a:pt x="1676" y="4559"/>
                      <a:pt x="1726" y="4548"/>
                      <a:pt x="1772" y="4525"/>
                    </a:cubicBezTo>
                    <a:cubicBezTo>
                      <a:pt x="2851" y="3707"/>
                      <a:pt x="4028" y="3053"/>
                      <a:pt x="5173" y="2367"/>
                    </a:cubicBezTo>
                    <a:cubicBezTo>
                      <a:pt x="5421" y="2201"/>
                      <a:pt x="5274" y="1872"/>
                      <a:pt x="5044" y="1872"/>
                    </a:cubicBezTo>
                    <a:cubicBezTo>
                      <a:pt x="5002" y="1872"/>
                      <a:pt x="4957" y="1884"/>
                      <a:pt x="4911" y="1909"/>
                    </a:cubicBezTo>
                    <a:cubicBezTo>
                      <a:pt x="3853" y="2574"/>
                      <a:pt x="2767" y="3183"/>
                      <a:pt x="1756" y="3918"/>
                    </a:cubicBezTo>
                    <a:lnTo>
                      <a:pt x="1756" y="3918"/>
                    </a:lnTo>
                    <a:cubicBezTo>
                      <a:pt x="1256" y="2670"/>
                      <a:pt x="864" y="1423"/>
                      <a:pt x="530" y="176"/>
                    </a:cubicBezTo>
                    <a:cubicBezTo>
                      <a:pt x="476" y="55"/>
                      <a:pt x="373" y="1"/>
                      <a:pt x="27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56" name="Google Shape;456;p23"/>
              <p:cNvSpPr/>
              <p:nvPr/>
            </p:nvSpPr>
            <p:spPr>
              <a:xfrm>
                <a:off x="5411050" y="3114850"/>
                <a:ext cx="205350" cy="166000"/>
              </a:xfrm>
              <a:custGeom>
                <a:avLst/>
                <a:gdLst/>
                <a:ahLst/>
                <a:cxnLst/>
                <a:rect l="l" t="t" r="r" b="b"/>
                <a:pathLst>
                  <a:path w="8214" h="6640" extrusionOk="0">
                    <a:moveTo>
                      <a:pt x="360" y="1"/>
                    </a:moveTo>
                    <a:cubicBezTo>
                      <a:pt x="177" y="1"/>
                      <a:pt x="1" y="201"/>
                      <a:pt x="116" y="385"/>
                    </a:cubicBezTo>
                    <a:lnTo>
                      <a:pt x="149" y="385"/>
                    </a:lnTo>
                    <a:cubicBezTo>
                      <a:pt x="1359" y="2282"/>
                      <a:pt x="1882" y="4538"/>
                      <a:pt x="2993" y="6500"/>
                    </a:cubicBezTo>
                    <a:cubicBezTo>
                      <a:pt x="3047" y="6581"/>
                      <a:pt x="3145" y="6639"/>
                      <a:pt x="3233" y="6639"/>
                    </a:cubicBezTo>
                    <a:cubicBezTo>
                      <a:pt x="3252" y="6639"/>
                      <a:pt x="3270" y="6636"/>
                      <a:pt x="3288" y="6631"/>
                    </a:cubicBezTo>
                    <a:cubicBezTo>
                      <a:pt x="4955" y="5977"/>
                      <a:pt x="6525" y="5159"/>
                      <a:pt x="7996" y="4146"/>
                    </a:cubicBezTo>
                    <a:cubicBezTo>
                      <a:pt x="8213" y="4010"/>
                      <a:pt x="8071" y="3672"/>
                      <a:pt x="7866" y="3672"/>
                    </a:cubicBezTo>
                    <a:cubicBezTo>
                      <a:pt x="7824" y="3672"/>
                      <a:pt x="7780" y="3687"/>
                      <a:pt x="7735" y="3720"/>
                    </a:cubicBezTo>
                    <a:cubicBezTo>
                      <a:pt x="6347" y="4667"/>
                      <a:pt x="4868" y="5461"/>
                      <a:pt x="3327" y="6073"/>
                    </a:cubicBezTo>
                    <a:lnTo>
                      <a:pt x="3327" y="6073"/>
                    </a:lnTo>
                    <a:cubicBezTo>
                      <a:pt x="2277" y="4151"/>
                      <a:pt x="1750" y="1967"/>
                      <a:pt x="574" y="124"/>
                    </a:cubicBezTo>
                    <a:cubicBezTo>
                      <a:pt x="516" y="36"/>
                      <a:pt x="437" y="1"/>
                      <a:pt x="360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57" name="Google Shape;457;p23"/>
              <p:cNvSpPr/>
              <p:nvPr/>
            </p:nvSpPr>
            <p:spPr>
              <a:xfrm>
                <a:off x="5372575" y="3295825"/>
                <a:ext cx="183550" cy="154825"/>
              </a:xfrm>
              <a:custGeom>
                <a:avLst/>
                <a:gdLst/>
                <a:ahLst/>
                <a:cxnLst/>
                <a:rect l="l" t="t" r="r" b="b"/>
                <a:pathLst>
                  <a:path w="7342" h="6193" extrusionOk="0">
                    <a:moveTo>
                      <a:pt x="279" y="1"/>
                    </a:moveTo>
                    <a:cubicBezTo>
                      <a:pt x="141" y="1"/>
                      <a:pt x="1" y="114"/>
                      <a:pt x="20" y="307"/>
                    </a:cubicBezTo>
                    <a:cubicBezTo>
                      <a:pt x="543" y="2334"/>
                      <a:pt x="1393" y="4296"/>
                      <a:pt x="2505" y="6095"/>
                    </a:cubicBezTo>
                    <a:cubicBezTo>
                      <a:pt x="2538" y="6160"/>
                      <a:pt x="2636" y="6193"/>
                      <a:pt x="2734" y="6193"/>
                    </a:cubicBezTo>
                    <a:cubicBezTo>
                      <a:pt x="4238" y="5997"/>
                      <a:pt x="5677" y="5572"/>
                      <a:pt x="7083" y="4950"/>
                    </a:cubicBezTo>
                    <a:cubicBezTo>
                      <a:pt x="7341" y="4836"/>
                      <a:pt x="7172" y="4469"/>
                      <a:pt x="6927" y="4469"/>
                    </a:cubicBezTo>
                    <a:cubicBezTo>
                      <a:pt x="6893" y="4469"/>
                      <a:pt x="6858" y="4476"/>
                      <a:pt x="6821" y="4493"/>
                    </a:cubicBezTo>
                    <a:cubicBezTo>
                      <a:pt x="5555" y="5094"/>
                      <a:pt x="4228" y="5481"/>
                      <a:pt x="2869" y="5683"/>
                    </a:cubicBezTo>
                    <a:lnTo>
                      <a:pt x="2869" y="5683"/>
                    </a:lnTo>
                    <a:cubicBezTo>
                      <a:pt x="1805" y="3960"/>
                      <a:pt x="1019" y="2114"/>
                      <a:pt x="511" y="176"/>
                    </a:cubicBezTo>
                    <a:cubicBezTo>
                      <a:pt x="470" y="56"/>
                      <a:pt x="375" y="1"/>
                      <a:pt x="27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58" name="Google Shape;458;p23"/>
              <p:cNvSpPr/>
              <p:nvPr/>
            </p:nvSpPr>
            <p:spPr>
              <a:xfrm>
                <a:off x="5353925" y="3462025"/>
                <a:ext cx="150050" cy="97700"/>
              </a:xfrm>
              <a:custGeom>
                <a:avLst/>
                <a:gdLst/>
                <a:ahLst/>
                <a:cxnLst/>
                <a:rect l="l" t="t" r="r" b="b"/>
                <a:pathLst>
                  <a:path w="6002" h="3908" extrusionOk="0">
                    <a:moveTo>
                      <a:pt x="308" y="0"/>
                    </a:moveTo>
                    <a:cubicBezTo>
                      <a:pt x="149" y="0"/>
                      <a:pt x="0" y="119"/>
                      <a:pt x="79" y="297"/>
                    </a:cubicBezTo>
                    <a:lnTo>
                      <a:pt x="79" y="330"/>
                    </a:lnTo>
                    <a:cubicBezTo>
                      <a:pt x="308" y="885"/>
                      <a:pt x="439" y="1474"/>
                      <a:pt x="603" y="2063"/>
                    </a:cubicBezTo>
                    <a:cubicBezTo>
                      <a:pt x="766" y="2553"/>
                      <a:pt x="962" y="3240"/>
                      <a:pt x="1420" y="3599"/>
                    </a:cubicBezTo>
                    <a:cubicBezTo>
                      <a:pt x="1724" y="3831"/>
                      <a:pt x="2095" y="3908"/>
                      <a:pt x="2477" y="3908"/>
                    </a:cubicBezTo>
                    <a:cubicBezTo>
                      <a:pt x="2794" y="3908"/>
                      <a:pt x="3118" y="3855"/>
                      <a:pt x="3415" y="3796"/>
                    </a:cubicBezTo>
                    <a:cubicBezTo>
                      <a:pt x="4199" y="3599"/>
                      <a:pt x="4951" y="3371"/>
                      <a:pt x="5704" y="3076"/>
                    </a:cubicBezTo>
                    <a:cubicBezTo>
                      <a:pt x="6001" y="2987"/>
                      <a:pt x="5920" y="2573"/>
                      <a:pt x="5656" y="2573"/>
                    </a:cubicBezTo>
                    <a:cubicBezTo>
                      <a:pt x="5630" y="2573"/>
                      <a:pt x="5602" y="2577"/>
                      <a:pt x="5573" y="2586"/>
                    </a:cubicBezTo>
                    <a:cubicBezTo>
                      <a:pt x="4919" y="2815"/>
                      <a:pt x="4232" y="3076"/>
                      <a:pt x="3545" y="3240"/>
                    </a:cubicBezTo>
                    <a:cubicBezTo>
                      <a:pt x="3235" y="3313"/>
                      <a:pt x="2843" y="3406"/>
                      <a:pt x="2472" y="3406"/>
                    </a:cubicBezTo>
                    <a:cubicBezTo>
                      <a:pt x="2179" y="3406"/>
                      <a:pt x="1898" y="3348"/>
                      <a:pt x="1682" y="3174"/>
                    </a:cubicBezTo>
                    <a:cubicBezTo>
                      <a:pt x="1518" y="3011"/>
                      <a:pt x="1420" y="2815"/>
                      <a:pt x="1355" y="2618"/>
                    </a:cubicBezTo>
                    <a:cubicBezTo>
                      <a:pt x="1224" y="2324"/>
                      <a:pt x="1126" y="2030"/>
                      <a:pt x="1060" y="1736"/>
                    </a:cubicBezTo>
                    <a:cubicBezTo>
                      <a:pt x="897" y="1212"/>
                      <a:pt x="766" y="689"/>
                      <a:pt x="570" y="166"/>
                    </a:cubicBezTo>
                    <a:cubicBezTo>
                      <a:pt x="518" y="50"/>
                      <a:pt x="411" y="0"/>
                      <a:pt x="308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459" name="Google Shape;459;p23"/>
            <p:cNvGrpSpPr/>
            <p:nvPr/>
          </p:nvGrpSpPr>
          <p:grpSpPr>
            <a:xfrm rot="5165891">
              <a:off x="-51172" y="2432185"/>
              <a:ext cx="1070081" cy="1187666"/>
              <a:chOff x="6073625" y="2772425"/>
              <a:chExt cx="837925" cy="930000"/>
            </a:xfrm>
          </p:grpSpPr>
          <p:sp>
            <p:nvSpPr>
              <p:cNvPr id="460" name="Google Shape;460;p23"/>
              <p:cNvSpPr/>
              <p:nvPr/>
            </p:nvSpPr>
            <p:spPr>
              <a:xfrm>
                <a:off x="6073625" y="2772425"/>
                <a:ext cx="837925" cy="930000"/>
              </a:xfrm>
              <a:custGeom>
                <a:avLst/>
                <a:gdLst/>
                <a:ahLst/>
                <a:cxnLst/>
                <a:rect l="l" t="t" r="r" b="b"/>
                <a:pathLst>
                  <a:path w="33517" h="37200" extrusionOk="0">
                    <a:moveTo>
                      <a:pt x="2277" y="1"/>
                    </a:moveTo>
                    <a:cubicBezTo>
                      <a:pt x="1494" y="1"/>
                      <a:pt x="733" y="50"/>
                      <a:pt x="1" y="153"/>
                    </a:cubicBezTo>
                    <a:cubicBezTo>
                      <a:pt x="1" y="9864"/>
                      <a:pt x="4546" y="33930"/>
                      <a:pt x="32176" y="37200"/>
                    </a:cubicBezTo>
                    <a:cubicBezTo>
                      <a:pt x="33516" y="30399"/>
                      <a:pt x="32176" y="21668"/>
                      <a:pt x="29167" y="15390"/>
                    </a:cubicBezTo>
                    <a:cubicBezTo>
                      <a:pt x="25143" y="7584"/>
                      <a:pt x="11991" y="1"/>
                      <a:pt x="2277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61" name="Google Shape;461;p23"/>
              <p:cNvSpPr/>
              <p:nvPr/>
            </p:nvSpPr>
            <p:spPr>
              <a:xfrm>
                <a:off x="6202150" y="2858025"/>
                <a:ext cx="677700" cy="830775"/>
              </a:xfrm>
              <a:custGeom>
                <a:avLst/>
                <a:gdLst/>
                <a:ahLst/>
                <a:cxnLst/>
                <a:rect l="l" t="t" r="r" b="b"/>
                <a:pathLst>
                  <a:path w="27108" h="33231" extrusionOk="0">
                    <a:moveTo>
                      <a:pt x="360" y="0"/>
                    </a:moveTo>
                    <a:cubicBezTo>
                      <a:pt x="191" y="0"/>
                      <a:pt x="1" y="188"/>
                      <a:pt x="91" y="391"/>
                    </a:cubicBezTo>
                    <a:cubicBezTo>
                      <a:pt x="1072" y="2549"/>
                      <a:pt x="3132" y="3988"/>
                      <a:pt x="4636" y="5721"/>
                    </a:cubicBezTo>
                    <a:cubicBezTo>
                      <a:pt x="6500" y="7879"/>
                      <a:pt x="8298" y="10037"/>
                      <a:pt x="10097" y="12260"/>
                    </a:cubicBezTo>
                    <a:cubicBezTo>
                      <a:pt x="13661" y="16707"/>
                      <a:pt x="17552" y="20860"/>
                      <a:pt x="21018" y="25340"/>
                    </a:cubicBezTo>
                    <a:cubicBezTo>
                      <a:pt x="22947" y="27858"/>
                      <a:pt x="24811" y="30441"/>
                      <a:pt x="26544" y="33122"/>
                    </a:cubicBezTo>
                    <a:cubicBezTo>
                      <a:pt x="26592" y="33199"/>
                      <a:pt x="26665" y="33230"/>
                      <a:pt x="26740" y="33230"/>
                    </a:cubicBezTo>
                    <a:cubicBezTo>
                      <a:pt x="26920" y="33230"/>
                      <a:pt x="27108" y="33045"/>
                      <a:pt x="26969" y="32860"/>
                    </a:cubicBezTo>
                    <a:lnTo>
                      <a:pt x="26969" y="32828"/>
                    </a:lnTo>
                    <a:cubicBezTo>
                      <a:pt x="23896" y="28119"/>
                      <a:pt x="20495" y="23639"/>
                      <a:pt x="16833" y="19389"/>
                    </a:cubicBezTo>
                    <a:cubicBezTo>
                      <a:pt x="15002" y="17231"/>
                      <a:pt x="13072" y="15138"/>
                      <a:pt x="11307" y="12914"/>
                    </a:cubicBezTo>
                    <a:cubicBezTo>
                      <a:pt x="9508" y="10724"/>
                      <a:pt x="7775" y="8467"/>
                      <a:pt x="5879" y="6375"/>
                    </a:cubicBezTo>
                    <a:cubicBezTo>
                      <a:pt x="4963" y="5328"/>
                      <a:pt x="4048" y="4347"/>
                      <a:pt x="3067" y="3367"/>
                    </a:cubicBezTo>
                    <a:cubicBezTo>
                      <a:pt x="2119" y="2418"/>
                      <a:pt x="1105" y="1405"/>
                      <a:pt x="549" y="129"/>
                    </a:cubicBezTo>
                    <a:cubicBezTo>
                      <a:pt x="508" y="38"/>
                      <a:pt x="437" y="0"/>
                      <a:pt x="36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62" name="Google Shape;462;p23"/>
              <p:cNvSpPr/>
              <p:nvPr/>
            </p:nvSpPr>
            <p:spPr>
              <a:xfrm>
                <a:off x="6166500" y="2859000"/>
                <a:ext cx="206350" cy="188800"/>
              </a:xfrm>
              <a:custGeom>
                <a:avLst/>
                <a:gdLst/>
                <a:ahLst/>
                <a:cxnLst/>
                <a:rect l="l" t="t" r="r" b="b"/>
                <a:pathLst>
                  <a:path w="8254" h="7552" extrusionOk="0">
                    <a:moveTo>
                      <a:pt x="8008" y="0"/>
                    </a:moveTo>
                    <a:cubicBezTo>
                      <a:pt x="7893" y="0"/>
                      <a:pt x="7779" y="74"/>
                      <a:pt x="7763" y="221"/>
                    </a:cubicBezTo>
                    <a:lnTo>
                      <a:pt x="7763" y="6990"/>
                    </a:lnTo>
                    <a:lnTo>
                      <a:pt x="7763" y="6990"/>
                    </a:lnTo>
                    <a:cubicBezTo>
                      <a:pt x="5340" y="6458"/>
                      <a:pt x="2889" y="5954"/>
                      <a:pt x="438" y="5420"/>
                    </a:cubicBezTo>
                    <a:cubicBezTo>
                      <a:pt x="418" y="5416"/>
                      <a:pt x="398" y="5414"/>
                      <a:pt x="379" y="5414"/>
                    </a:cubicBezTo>
                    <a:cubicBezTo>
                      <a:pt x="97" y="5414"/>
                      <a:pt x="1" y="5849"/>
                      <a:pt x="307" y="5911"/>
                    </a:cubicBezTo>
                    <a:cubicBezTo>
                      <a:pt x="2858" y="6467"/>
                      <a:pt x="5408" y="6990"/>
                      <a:pt x="7926" y="7546"/>
                    </a:cubicBezTo>
                    <a:cubicBezTo>
                      <a:pt x="7947" y="7550"/>
                      <a:pt x="7968" y="7552"/>
                      <a:pt x="7989" y="7552"/>
                    </a:cubicBezTo>
                    <a:cubicBezTo>
                      <a:pt x="8129" y="7552"/>
                      <a:pt x="8253" y="7459"/>
                      <a:pt x="8253" y="7317"/>
                    </a:cubicBezTo>
                    <a:lnTo>
                      <a:pt x="8253" y="221"/>
                    </a:lnTo>
                    <a:cubicBezTo>
                      <a:pt x="8237" y="74"/>
                      <a:pt x="8122" y="0"/>
                      <a:pt x="8008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63" name="Google Shape;463;p23"/>
              <p:cNvSpPr/>
              <p:nvPr/>
            </p:nvSpPr>
            <p:spPr>
              <a:xfrm>
                <a:off x="6214675" y="2967100"/>
                <a:ext cx="322075" cy="244250"/>
              </a:xfrm>
              <a:custGeom>
                <a:avLst/>
                <a:gdLst/>
                <a:ahLst/>
                <a:cxnLst/>
                <a:rect l="l" t="t" r="r" b="b"/>
                <a:pathLst>
                  <a:path w="12883" h="9770" extrusionOk="0">
                    <a:moveTo>
                      <a:pt x="12645" y="1"/>
                    </a:moveTo>
                    <a:cubicBezTo>
                      <a:pt x="12522" y="1"/>
                      <a:pt x="12392" y="83"/>
                      <a:pt x="12375" y="246"/>
                    </a:cubicBezTo>
                    <a:cubicBezTo>
                      <a:pt x="12089" y="3265"/>
                      <a:pt x="11587" y="6222"/>
                      <a:pt x="11049" y="9208"/>
                    </a:cubicBezTo>
                    <a:lnTo>
                      <a:pt x="11049" y="9208"/>
                    </a:lnTo>
                    <a:cubicBezTo>
                      <a:pt x="7542" y="8426"/>
                      <a:pt x="3976" y="7916"/>
                      <a:pt x="440" y="7374"/>
                    </a:cubicBezTo>
                    <a:cubicBezTo>
                      <a:pt x="420" y="7370"/>
                      <a:pt x="400" y="7368"/>
                      <a:pt x="382" y="7368"/>
                    </a:cubicBezTo>
                    <a:cubicBezTo>
                      <a:pt x="99" y="7368"/>
                      <a:pt x="1" y="7803"/>
                      <a:pt x="277" y="7865"/>
                    </a:cubicBezTo>
                    <a:cubicBezTo>
                      <a:pt x="3939" y="8421"/>
                      <a:pt x="7601" y="8944"/>
                      <a:pt x="11198" y="9761"/>
                    </a:cubicBezTo>
                    <a:cubicBezTo>
                      <a:pt x="11221" y="9767"/>
                      <a:pt x="11243" y="9770"/>
                      <a:pt x="11265" y="9770"/>
                    </a:cubicBezTo>
                    <a:cubicBezTo>
                      <a:pt x="11371" y="9770"/>
                      <a:pt x="11465" y="9706"/>
                      <a:pt x="11492" y="9598"/>
                    </a:cubicBezTo>
                    <a:cubicBezTo>
                      <a:pt x="12081" y="6491"/>
                      <a:pt x="12571" y="3385"/>
                      <a:pt x="12866" y="246"/>
                    </a:cubicBezTo>
                    <a:cubicBezTo>
                      <a:pt x="12882" y="83"/>
                      <a:pt x="12768" y="1"/>
                      <a:pt x="1264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64" name="Google Shape;464;p23"/>
              <p:cNvSpPr/>
              <p:nvPr/>
            </p:nvSpPr>
            <p:spPr>
              <a:xfrm>
                <a:off x="6311500" y="3103375"/>
                <a:ext cx="383250" cy="278625"/>
              </a:xfrm>
              <a:custGeom>
                <a:avLst/>
                <a:gdLst/>
                <a:ahLst/>
                <a:cxnLst/>
                <a:rect l="l" t="t" r="r" b="b"/>
                <a:pathLst>
                  <a:path w="15330" h="11145" extrusionOk="0">
                    <a:moveTo>
                      <a:pt x="15026" y="1"/>
                    </a:moveTo>
                    <a:cubicBezTo>
                      <a:pt x="14923" y="1"/>
                      <a:pt x="14820" y="58"/>
                      <a:pt x="14780" y="190"/>
                    </a:cubicBezTo>
                    <a:cubicBezTo>
                      <a:pt x="13658" y="3556"/>
                      <a:pt x="13165" y="7110"/>
                      <a:pt x="12622" y="10606"/>
                    </a:cubicBezTo>
                    <a:lnTo>
                      <a:pt x="12622" y="10606"/>
                    </a:lnTo>
                    <a:cubicBezTo>
                      <a:pt x="8513" y="10339"/>
                      <a:pt x="4404" y="9804"/>
                      <a:pt x="295" y="9804"/>
                    </a:cubicBezTo>
                    <a:cubicBezTo>
                      <a:pt x="1" y="9836"/>
                      <a:pt x="1" y="10294"/>
                      <a:pt x="295" y="10327"/>
                    </a:cubicBezTo>
                    <a:cubicBezTo>
                      <a:pt x="4480" y="10327"/>
                      <a:pt x="8666" y="10850"/>
                      <a:pt x="12851" y="11144"/>
                    </a:cubicBezTo>
                    <a:cubicBezTo>
                      <a:pt x="12949" y="11144"/>
                      <a:pt x="13047" y="11046"/>
                      <a:pt x="13080" y="10948"/>
                    </a:cubicBezTo>
                    <a:cubicBezTo>
                      <a:pt x="13636" y="7384"/>
                      <a:pt x="14126" y="3754"/>
                      <a:pt x="15271" y="321"/>
                    </a:cubicBezTo>
                    <a:cubicBezTo>
                      <a:pt x="15329" y="126"/>
                      <a:pt x="15179" y="1"/>
                      <a:pt x="1502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465" name="Google Shape;465;p23"/>
            <p:cNvGrpSpPr/>
            <p:nvPr/>
          </p:nvGrpSpPr>
          <p:grpSpPr>
            <a:xfrm rot="4398606">
              <a:off x="-2434" y="2904431"/>
              <a:ext cx="1017753" cy="1214156"/>
              <a:chOff x="3711575" y="2879575"/>
              <a:chExt cx="753325" cy="898700"/>
            </a:xfrm>
          </p:grpSpPr>
          <p:sp>
            <p:nvSpPr>
              <p:cNvPr id="466" name="Google Shape;466;p23"/>
              <p:cNvSpPr/>
              <p:nvPr/>
            </p:nvSpPr>
            <p:spPr>
              <a:xfrm>
                <a:off x="3711575" y="2990850"/>
                <a:ext cx="667200" cy="787425"/>
              </a:xfrm>
              <a:custGeom>
                <a:avLst/>
                <a:gdLst/>
                <a:ahLst/>
                <a:cxnLst/>
                <a:rect l="l" t="t" r="r" b="b"/>
                <a:pathLst>
                  <a:path w="26688" h="31497" extrusionOk="0">
                    <a:moveTo>
                      <a:pt x="26340" y="0"/>
                    </a:moveTo>
                    <a:cubicBezTo>
                      <a:pt x="26298" y="0"/>
                      <a:pt x="26253" y="15"/>
                      <a:pt x="26209" y="48"/>
                    </a:cubicBezTo>
                    <a:cubicBezTo>
                      <a:pt x="23756" y="1781"/>
                      <a:pt x="21304" y="3351"/>
                      <a:pt x="19113" y="5378"/>
                    </a:cubicBezTo>
                    <a:cubicBezTo>
                      <a:pt x="17249" y="7144"/>
                      <a:pt x="15549" y="9040"/>
                      <a:pt x="14012" y="11067"/>
                    </a:cubicBezTo>
                    <a:cubicBezTo>
                      <a:pt x="10873" y="15122"/>
                      <a:pt x="8290" y="19569"/>
                      <a:pt x="5478" y="23820"/>
                    </a:cubicBezTo>
                    <a:cubicBezTo>
                      <a:pt x="3843" y="26337"/>
                      <a:pt x="2077" y="28757"/>
                      <a:pt x="148" y="31046"/>
                    </a:cubicBezTo>
                    <a:cubicBezTo>
                      <a:pt x="0" y="31243"/>
                      <a:pt x="169" y="31497"/>
                      <a:pt x="344" y="31497"/>
                    </a:cubicBezTo>
                    <a:cubicBezTo>
                      <a:pt x="402" y="31497"/>
                      <a:pt x="460" y="31470"/>
                      <a:pt x="508" y="31406"/>
                    </a:cubicBezTo>
                    <a:lnTo>
                      <a:pt x="540" y="31406"/>
                    </a:lnTo>
                    <a:cubicBezTo>
                      <a:pt x="7178" y="23558"/>
                      <a:pt x="11265" y="13814"/>
                      <a:pt x="18655" y="6555"/>
                    </a:cubicBezTo>
                    <a:cubicBezTo>
                      <a:pt x="19734" y="5476"/>
                      <a:pt x="20879" y="4462"/>
                      <a:pt x="22121" y="3547"/>
                    </a:cubicBezTo>
                    <a:cubicBezTo>
                      <a:pt x="23527" y="2468"/>
                      <a:pt x="25031" y="1520"/>
                      <a:pt x="26470" y="506"/>
                    </a:cubicBezTo>
                    <a:cubicBezTo>
                      <a:pt x="26687" y="343"/>
                      <a:pt x="26544" y="0"/>
                      <a:pt x="2634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67" name="Google Shape;467;p23"/>
              <p:cNvSpPr/>
              <p:nvPr/>
            </p:nvSpPr>
            <p:spPr>
              <a:xfrm>
                <a:off x="3960350" y="2931500"/>
                <a:ext cx="151250" cy="476475"/>
              </a:xfrm>
              <a:custGeom>
                <a:avLst/>
                <a:gdLst/>
                <a:ahLst/>
                <a:cxnLst/>
                <a:rect l="l" t="t" r="r" b="b"/>
                <a:pathLst>
                  <a:path w="6050" h="19059" extrusionOk="0">
                    <a:moveTo>
                      <a:pt x="5738" y="0"/>
                    </a:moveTo>
                    <a:cubicBezTo>
                      <a:pt x="5638" y="0"/>
                      <a:pt x="5538" y="50"/>
                      <a:pt x="5500" y="166"/>
                    </a:cubicBezTo>
                    <a:cubicBezTo>
                      <a:pt x="4421" y="3207"/>
                      <a:pt x="3080" y="6150"/>
                      <a:pt x="2132" y="9223"/>
                    </a:cubicBezTo>
                    <a:cubicBezTo>
                      <a:pt x="1184" y="12297"/>
                      <a:pt x="824" y="15600"/>
                      <a:pt x="39" y="18739"/>
                    </a:cubicBezTo>
                    <a:cubicBezTo>
                      <a:pt x="0" y="18934"/>
                      <a:pt x="159" y="19059"/>
                      <a:pt x="307" y="19059"/>
                    </a:cubicBezTo>
                    <a:cubicBezTo>
                      <a:pt x="408" y="19059"/>
                      <a:pt x="503" y="19001"/>
                      <a:pt x="530" y="18869"/>
                    </a:cubicBezTo>
                    <a:cubicBezTo>
                      <a:pt x="1314" y="15730"/>
                      <a:pt x="1674" y="12460"/>
                      <a:pt x="2622" y="9354"/>
                    </a:cubicBezTo>
                    <a:cubicBezTo>
                      <a:pt x="3571" y="6215"/>
                      <a:pt x="4911" y="3338"/>
                      <a:pt x="5990" y="297"/>
                    </a:cubicBezTo>
                    <a:cubicBezTo>
                      <a:pt x="6050" y="118"/>
                      <a:pt x="5893" y="0"/>
                      <a:pt x="5738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68" name="Google Shape;468;p23"/>
              <p:cNvSpPr/>
              <p:nvPr/>
            </p:nvSpPr>
            <p:spPr>
              <a:xfrm>
                <a:off x="3965050" y="3140425"/>
                <a:ext cx="445450" cy="274450"/>
              </a:xfrm>
              <a:custGeom>
                <a:avLst/>
                <a:gdLst/>
                <a:ahLst/>
                <a:cxnLst/>
                <a:rect l="l" t="t" r="r" b="b"/>
                <a:pathLst>
                  <a:path w="17818" h="10978" extrusionOk="0">
                    <a:moveTo>
                      <a:pt x="17458" y="1"/>
                    </a:moveTo>
                    <a:cubicBezTo>
                      <a:pt x="17412" y="1"/>
                      <a:pt x="17363" y="15"/>
                      <a:pt x="17312" y="49"/>
                    </a:cubicBezTo>
                    <a:cubicBezTo>
                      <a:pt x="14467" y="1782"/>
                      <a:pt x="11165" y="2501"/>
                      <a:pt x="8189" y="4005"/>
                    </a:cubicBezTo>
                    <a:cubicBezTo>
                      <a:pt x="5116" y="5575"/>
                      <a:pt x="2565" y="8093"/>
                      <a:pt x="178" y="10545"/>
                    </a:cubicBezTo>
                    <a:cubicBezTo>
                      <a:pt x="1" y="10722"/>
                      <a:pt x="177" y="10978"/>
                      <a:pt x="371" y="10978"/>
                    </a:cubicBezTo>
                    <a:cubicBezTo>
                      <a:pt x="428" y="10978"/>
                      <a:pt x="486" y="10956"/>
                      <a:pt x="538" y="10905"/>
                    </a:cubicBezTo>
                    <a:lnTo>
                      <a:pt x="538" y="10872"/>
                    </a:lnTo>
                    <a:cubicBezTo>
                      <a:pt x="2925" y="8420"/>
                      <a:pt x="5508" y="5902"/>
                      <a:pt x="8582" y="4365"/>
                    </a:cubicBezTo>
                    <a:cubicBezTo>
                      <a:pt x="11525" y="2894"/>
                      <a:pt x="14762" y="2207"/>
                      <a:pt x="17574" y="474"/>
                    </a:cubicBezTo>
                    <a:cubicBezTo>
                      <a:pt x="17818" y="338"/>
                      <a:pt x="17680" y="1"/>
                      <a:pt x="1745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69" name="Google Shape;469;p23"/>
              <p:cNvSpPr/>
              <p:nvPr/>
            </p:nvSpPr>
            <p:spPr>
              <a:xfrm>
                <a:off x="4128250" y="2933175"/>
                <a:ext cx="111725" cy="258175"/>
              </a:xfrm>
              <a:custGeom>
                <a:avLst/>
                <a:gdLst/>
                <a:ahLst/>
                <a:cxnLst/>
                <a:rect l="l" t="t" r="r" b="b"/>
                <a:pathLst>
                  <a:path w="4469" h="10327" extrusionOk="0">
                    <a:moveTo>
                      <a:pt x="4136" y="0"/>
                    </a:moveTo>
                    <a:cubicBezTo>
                      <a:pt x="4036" y="0"/>
                      <a:pt x="3943" y="51"/>
                      <a:pt x="3917" y="164"/>
                    </a:cubicBezTo>
                    <a:cubicBezTo>
                      <a:pt x="3394" y="1799"/>
                      <a:pt x="2283" y="3205"/>
                      <a:pt x="1531" y="4742"/>
                    </a:cubicBezTo>
                    <a:cubicBezTo>
                      <a:pt x="713" y="6410"/>
                      <a:pt x="550" y="8241"/>
                      <a:pt x="59" y="10007"/>
                    </a:cubicBezTo>
                    <a:cubicBezTo>
                      <a:pt x="1" y="10201"/>
                      <a:pt x="151" y="10327"/>
                      <a:pt x="303" y="10327"/>
                    </a:cubicBezTo>
                    <a:cubicBezTo>
                      <a:pt x="406" y="10327"/>
                      <a:pt x="510" y="10269"/>
                      <a:pt x="550" y="10137"/>
                    </a:cubicBezTo>
                    <a:cubicBezTo>
                      <a:pt x="1073" y="8306"/>
                      <a:pt x="1236" y="6410"/>
                      <a:pt x="2119" y="4709"/>
                    </a:cubicBezTo>
                    <a:cubicBezTo>
                      <a:pt x="2904" y="3238"/>
                      <a:pt x="3885" y="1897"/>
                      <a:pt x="4408" y="328"/>
                    </a:cubicBezTo>
                    <a:cubicBezTo>
                      <a:pt x="4468" y="127"/>
                      <a:pt x="4294" y="0"/>
                      <a:pt x="4136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70" name="Google Shape;470;p23"/>
              <p:cNvSpPr/>
              <p:nvPr/>
            </p:nvSpPr>
            <p:spPr>
              <a:xfrm>
                <a:off x="4235825" y="3062775"/>
                <a:ext cx="200150" cy="52475"/>
              </a:xfrm>
              <a:custGeom>
                <a:avLst/>
                <a:gdLst/>
                <a:ahLst/>
                <a:cxnLst/>
                <a:rect l="l" t="t" r="r" b="b"/>
                <a:pathLst>
                  <a:path w="8006" h="2099" extrusionOk="0">
                    <a:moveTo>
                      <a:pt x="7659" y="1"/>
                    </a:moveTo>
                    <a:cubicBezTo>
                      <a:pt x="7617" y="1"/>
                      <a:pt x="7572" y="15"/>
                      <a:pt x="7527" y="49"/>
                    </a:cubicBezTo>
                    <a:cubicBezTo>
                      <a:pt x="6481" y="670"/>
                      <a:pt x="5337" y="1128"/>
                      <a:pt x="4160" y="1357"/>
                    </a:cubicBezTo>
                    <a:cubicBezTo>
                      <a:pt x="3611" y="1473"/>
                      <a:pt x="2935" y="1598"/>
                      <a:pt x="2279" y="1598"/>
                    </a:cubicBezTo>
                    <a:cubicBezTo>
                      <a:pt x="1645" y="1598"/>
                      <a:pt x="1029" y="1481"/>
                      <a:pt x="563" y="1128"/>
                    </a:cubicBezTo>
                    <a:cubicBezTo>
                      <a:pt x="504" y="1076"/>
                      <a:pt x="440" y="1054"/>
                      <a:pt x="379" y="1054"/>
                    </a:cubicBezTo>
                    <a:cubicBezTo>
                      <a:pt x="171" y="1054"/>
                      <a:pt x="0" y="1310"/>
                      <a:pt x="203" y="1487"/>
                    </a:cubicBezTo>
                    <a:cubicBezTo>
                      <a:pt x="796" y="1950"/>
                      <a:pt x="1546" y="2099"/>
                      <a:pt x="2304" y="2099"/>
                    </a:cubicBezTo>
                    <a:cubicBezTo>
                      <a:pt x="2885" y="2099"/>
                      <a:pt x="3471" y="2012"/>
                      <a:pt x="3996" y="1912"/>
                    </a:cubicBezTo>
                    <a:cubicBezTo>
                      <a:pt x="5337" y="1683"/>
                      <a:pt x="6645" y="1193"/>
                      <a:pt x="7789" y="474"/>
                    </a:cubicBezTo>
                    <a:cubicBezTo>
                      <a:pt x="8006" y="338"/>
                      <a:pt x="7863" y="1"/>
                      <a:pt x="7659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71" name="Google Shape;471;p23"/>
              <p:cNvSpPr/>
              <p:nvPr/>
            </p:nvSpPr>
            <p:spPr>
              <a:xfrm>
                <a:off x="4285700" y="2902300"/>
                <a:ext cx="70900" cy="150900"/>
              </a:xfrm>
              <a:custGeom>
                <a:avLst/>
                <a:gdLst/>
                <a:ahLst/>
                <a:cxnLst/>
                <a:rect l="l" t="t" r="r" b="b"/>
                <a:pathLst>
                  <a:path w="2836" h="6036" extrusionOk="0">
                    <a:moveTo>
                      <a:pt x="2491" y="0"/>
                    </a:moveTo>
                    <a:cubicBezTo>
                      <a:pt x="2434" y="0"/>
                      <a:pt x="2376" y="27"/>
                      <a:pt x="2328" y="91"/>
                    </a:cubicBezTo>
                    <a:cubicBezTo>
                      <a:pt x="1641" y="876"/>
                      <a:pt x="1118" y="1792"/>
                      <a:pt x="759" y="2740"/>
                    </a:cubicBezTo>
                    <a:cubicBezTo>
                      <a:pt x="432" y="3721"/>
                      <a:pt x="170" y="4702"/>
                      <a:pt x="39" y="5716"/>
                    </a:cubicBezTo>
                    <a:cubicBezTo>
                      <a:pt x="0" y="5910"/>
                      <a:pt x="159" y="6036"/>
                      <a:pt x="307" y="6036"/>
                    </a:cubicBezTo>
                    <a:cubicBezTo>
                      <a:pt x="408" y="6036"/>
                      <a:pt x="503" y="5978"/>
                      <a:pt x="530" y="5846"/>
                    </a:cubicBezTo>
                    <a:cubicBezTo>
                      <a:pt x="857" y="3884"/>
                      <a:pt x="1380" y="1988"/>
                      <a:pt x="2688" y="451"/>
                    </a:cubicBezTo>
                    <a:cubicBezTo>
                      <a:pt x="2836" y="254"/>
                      <a:pt x="2667" y="0"/>
                      <a:pt x="2491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72" name="Google Shape;472;p23"/>
              <p:cNvSpPr/>
              <p:nvPr/>
            </p:nvSpPr>
            <p:spPr>
              <a:xfrm>
                <a:off x="4068400" y="2918450"/>
                <a:ext cx="58050" cy="45000"/>
              </a:xfrm>
              <a:custGeom>
                <a:avLst/>
                <a:gdLst/>
                <a:ahLst/>
                <a:cxnLst/>
                <a:rect l="l" t="t" r="r" b="b"/>
                <a:pathLst>
                  <a:path w="2322" h="1800" extrusionOk="0">
                    <a:moveTo>
                      <a:pt x="1208" y="1"/>
                    </a:moveTo>
                    <a:cubicBezTo>
                      <a:pt x="1198" y="1"/>
                      <a:pt x="1188" y="1"/>
                      <a:pt x="1178" y="1"/>
                    </a:cubicBezTo>
                    <a:cubicBezTo>
                      <a:pt x="1" y="1"/>
                      <a:pt x="33" y="1800"/>
                      <a:pt x="1178" y="1800"/>
                    </a:cubicBezTo>
                    <a:cubicBezTo>
                      <a:pt x="2280" y="1767"/>
                      <a:pt x="2322" y="1"/>
                      <a:pt x="1208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73" name="Google Shape;473;p23"/>
              <p:cNvSpPr/>
              <p:nvPr/>
            </p:nvSpPr>
            <p:spPr>
              <a:xfrm>
                <a:off x="4202475" y="2907850"/>
                <a:ext cx="58050" cy="44975"/>
              </a:xfrm>
              <a:custGeom>
                <a:avLst/>
                <a:gdLst/>
                <a:ahLst/>
                <a:cxnLst/>
                <a:rect l="l" t="t" r="r" b="b"/>
                <a:pathLst>
                  <a:path w="2322" h="1799" extrusionOk="0">
                    <a:moveTo>
                      <a:pt x="1177" y="0"/>
                    </a:moveTo>
                    <a:cubicBezTo>
                      <a:pt x="0" y="0"/>
                      <a:pt x="33" y="1799"/>
                      <a:pt x="1177" y="1799"/>
                    </a:cubicBezTo>
                    <a:cubicBezTo>
                      <a:pt x="2322" y="1799"/>
                      <a:pt x="2322" y="0"/>
                      <a:pt x="1177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74" name="Google Shape;474;p23"/>
              <p:cNvSpPr/>
              <p:nvPr/>
            </p:nvSpPr>
            <p:spPr>
              <a:xfrm>
                <a:off x="4312850" y="2879575"/>
                <a:ext cx="67125" cy="48750"/>
              </a:xfrm>
              <a:custGeom>
                <a:avLst/>
                <a:gdLst/>
                <a:ahLst/>
                <a:cxnLst/>
                <a:rect l="l" t="t" r="r" b="b"/>
                <a:pathLst>
                  <a:path w="2685" h="1950" extrusionOk="0">
                    <a:moveTo>
                      <a:pt x="1299" y="1"/>
                    </a:moveTo>
                    <a:cubicBezTo>
                      <a:pt x="601" y="1"/>
                      <a:pt x="1" y="904"/>
                      <a:pt x="653" y="1556"/>
                    </a:cubicBezTo>
                    <a:lnTo>
                      <a:pt x="784" y="1687"/>
                    </a:lnTo>
                    <a:cubicBezTo>
                      <a:pt x="976" y="1872"/>
                      <a:pt x="1189" y="1950"/>
                      <a:pt x="1392" y="1950"/>
                    </a:cubicBezTo>
                    <a:cubicBezTo>
                      <a:pt x="2089" y="1950"/>
                      <a:pt x="2685" y="1037"/>
                      <a:pt x="2027" y="379"/>
                    </a:cubicBezTo>
                    <a:lnTo>
                      <a:pt x="1929" y="281"/>
                    </a:lnTo>
                    <a:cubicBezTo>
                      <a:pt x="1731" y="83"/>
                      <a:pt x="1511" y="1"/>
                      <a:pt x="1299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75" name="Google Shape;475;p23"/>
              <p:cNvSpPr/>
              <p:nvPr/>
            </p:nvSpPr>
            <p:spPr>
              <a:xfrm>
                <a:off x="4352875" y="2969150"/>
                <a:ext cx="58075" cy="44975"/>
              </a:xfrm>
              <a:custGeom>
                <a:avLst/>
                <a:gdLst/>
                <a:ahLst/>
                <a:cxnLst/>
                <a:rect l="l" t="t" r="r" b="b"/>
                <a:pathLst>
                  <a:path w="2323" h="1799" extrusionOk="0">
                    <a:moveTo>
                      <a:pt x="1145" y="1"/>
                    </a:moveTo>
                    <a:cubicBezTo>
                      <a:pt x="1" y="1"/>
                      <a:pt x="1" y="1799"/>
                      <a:pt x="1145" y="1799"/>
                    </a:cubicBezTo>
                    <a:cubicBezTo>
                      <a:pt x="2290" y="1799"/>
                      <a:pt x="2322" y="1"/>
                      <a:pt x="1145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76" name="Google Shape;476;p23"/>
              <p:cNvSpPr/>
              <p:nvPr/>
            </p:nvSpPr>
            <p:spPr>
              <a:xfrm>
                <a:off x="4407100" y="3037800"/>
                <a:ext cx="57800" cy="44200"/>
              </a:xfrm>
              <a:custGeom>
                <a:avLst/>
                <a:gdLst/>
                <a:ahLst/>
                <a:cxnLst/>
                <a:rect l="l" t="t" r="r" b="b"/>
                <a:pathLst>
                  <a:path w="2312" h="1768" extrusionOk="0">
                    <a:moveTo>
                      <a:pt x="1198" y="1"/>
                    </a:moveTo>
                    <a:cubicBezTo>
                      <a:pt x="1187" y="1"/>
                      <a:pt x="1177" y="1"/>
                      <a:pt x="1167" y="1"/>
                    </a:cubicBezTo>
                    <a:cubicBezTo>
                      <a:pt x="0" y="1"/>
                      <a:pt x="22" y="1767"/>
                      <a:pt x="1136" y="1767"/>
                    </a:cubicBezTo>
                    <a:cubicBezTo>
                      <a:pt x="1146" y="1767"/>
                      <a:pt x="1157" y="1767"/>
                      <a:pt x="1167" y="1767"/>
                    </a:cubicBezTo>
                    <a:cubicBezTo>
                      <a:pt x="2301" y="1767"/>
                      <a:pt x="2311" y="1"/>
                      <a:pt x="1198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77" name="Google Shape;477;p23"/>
              <p:cNvSpPr/>
              <p:nvPr/>
            </p:nvSpPr>
            <p:spPr>
              <a:xfrm>
                <a:off x="4375225" y="3127725"/>
                <a:ext cx="58350" cy="44200"/>
              </a:xfrm>
              <a:custGeom>
                <a:avLst/>
                <a:gdLst/>
                <a:ahLst/>
                <a:cxnLst/>
                <a:rect l="l" t="t" r="r" b="b"/>
                <a:pathLst>
                  <a:path w="2334" h="1768" extrusionOk="0">
                    <a:moveTo>
                      <a:pt x="1197" y="1"/>
                    </a:moveTo>
                    <a:cubicBezTo>
                      <a:pt x="1187" y="1"/>
                      <a:pt x="1177" y="1"/>
                      <a:pt x="1167" y="1"/>
                    </a:cubicBezTo>
                    <a:cubicBezTo>
                      <a:pt x="0" y="1"/>
                      <a:pt x="22" y="1767"/>
                      <a:pt x="1136" y="1767"/>
                    </a:cubicBezTo>
                    <a:cubicBezTo>
                      <a:pt x="1146" y="1767"/>
                      <a:pt x="1156" y="1767"/>
                      <a:pt x="1167" y="1767"/>
                    </a:cubicBezTo>
                    <a:cubicBezTo>
                      <a:pt x="2333" y="1767"/>
                      <a:pt x="2312" y="1"/>
                      <a:pt x="1197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78" name="Google Shape;478;p23"/>
              <p:cNvSpPr/>
              <p:nvPr/>
            </p:nvSpPr>
            <p:spPr>
              <a:xfrm>
                <a:off x="4267050" y="3027175"/>
                <a:ext cx="58050" cy="44200"/>
              </a:xfrm>
              <a:custGeom>
                <a:avLst/>
                <a:gdLst/>
                <a:ahLst/>
                <a:cxnLst/>
                <a:rect l="l" t="t" r="r" b="b"/>
                <a:pathLst>
                  <a:path w="2322" h="1768" extrusionOk="0">
                    <a:moveTo>
                      <a:pt x="1176" y="1"/>
                    </a:moveTo>
                    <a:cubicBezTo>
                      <a:pt x="1166" y="1"/>
                      <a:pt x="1155" y="1"/>
                      <a:pt x="1145" y="1"/>
                    </a:cubicBezTo>
                    <a:cubicBezTo>
                      <a:pt x="11" y="1"/>
                      <a:pt x="0" y="1767"/>
                      <a:pt x="1114" y="1767"/>
                    </a:cubicBezTo>
                    <a:cubicBezTo>
                      <a:pt x="1124" y="1767"/>
                      <a:pt x="1135" y="1767"/>
                      <a:pt x="1145" y="1767"/>
                    </a:cubicBezTo>
                    <a:cubicBezTo>
                      <a:pt x="2279" y="1767"/>
                      <a:pt x="2321" y="1"/>
                      <a:pt x="1176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479" name="Google Shape;479;p23"/>
            <p:cNvGrpSpPr/>
            <p:nvPr/>
          </p:nvGrpSpPr>
          <p:grpSpPr>
            <a:xfrm>
              <a:off x="743200" y="2185888"/>
              <a:ext cx="113650" cy="99750"/>
              <a:chOff x="5042000" y="1255775"/>
              <a:chExt cx="113650" cy="99750"/>
            </a:xfrm>
          </p:grpSpPr>
          <p:sp>
            <p:nvSpPr>
              <p:cNvPr id="480" name="Google Shape;480;p23"/>
              <p:cNvSpPr/>
              <p:nvPr/>
            </p:nvSpPr>
            <p:spPr>
              <a:xfrm>
                <a:off x="5042000" y="1270475"/>
                <a:ext cx="44975" cy="36825"/>
              </a:xfrm>
              <a:custGeom>
                <a:avLst/>
                <a:gdLst/>
                <a:ahLst/>
                <a:cxnLst/>
                <a:rect l="l" t="t" r="r" b="b"/>
                <a:pathLst>
                  <a:path w="1799" h="1473" extrusionOk="0">
                    <a:moveTo>
                      <a:pt x="916" y="1"/>
                    </a:moveTo>
                    <a:cubicBezTo>
                      <a:pt x="0" y="66"/>
                      <a:pt x="0" y="1407"/>
                      <a:pt x="916" y="1472"/>
                    </a:cubicBezTo>
                    <a:cubicBezTo>
                      <a:pt x="1799" y="1407"/>
                      <a:pt x="1799" y="66"/>
                      <a:pt x="91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81" name="Google Shape;481;p23"/>
              <p:cNvSpPr/>
              <p:nvPr/>
            </p:nvSpPr>
            <p:spPr>
              <a:xfrm>
                <a:off x="5110650" y="1255775"/>
                <a:ext cx="45000" cy="36800"/>
              </a:xfrm>
              <a:custGeom>
                <a:avLst/>
                <a:gdLst/>
                <a:ahLst/>
                <a:cxnLst/>
                <a:rect l="l" t="t" r="r" b="b"/>
                <a:pathLst>
                  <a:path w="1800" h="1472" extrusionOk="0">
                    <a:moveTo>
                      <a:pt x="884" y="0"/>
                    </a:moveTo>
                    <a:cubicBezTo>
                      <a:pt x="1" y="66"/>
                      <a:pt x="1" y="1406"/>
                      <a:pt x="884" y="1472"/>
                    </a:cubicBezTo>
                    <a:cubicBezTo>
                      <a:pt x="1799" y="1406"/>
                      <a:pt x="1799" y="66"/>
                      <a:pt x="884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82" name="Google Shape;482;p23"/>
              <p:cNvSpPr/>
              <p:nvPr/>
            </p:nvSpPr>
            <p:spPr>
              <a:xfrm>
                <a:off x="5086150" y="1319525"/>
                <a:ext cx="44975" cy="36000"/>
              </a:xfrm>
              <a:custGeom>
                <a:avLst/>
                <a:gdLst/>
                <a:ahLst/>
                <a:cxnLst/>
                <a:rect l="l" t="t" r="r" b="b"/>
                <a:pathLst>
                  <a:path w="1799" h="1440" extrusionOk="0">
                    <a:moveTo>
                      <a:pt x="883" y="1"/>
                    </a:moveTo>
                    <a:cubicBezTo>
                      <a:pt x="0" y="66"/>
                      <a:pt x="0" y="1374"/>
                      <a:pt x="883" y="1439"/>
                    </a:cubicBezTo>
                    <a:cubicBezTo>
                      <a:pt x="1798" y="1374"/>
                      <a:pt x="1798" y="66"/>
                      <a:pt x="883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483" name="Google Shape;483;p23"/>
            <p:cNvGrpSpPr/>
            <p:nvPr/>
          </p:nvGrpSpPr>
          <p:grpSpPr>
            <a:xfrm>
              <a:off x="1198625" y="2537138"/>
              <a:ext cx="113650" cy="99750"/>
              <a:chOff x="5042000" y="1255775"/>
              <a:chExt cx="113650" cy="99750"/>
            </a:xfrm>
          </p:grpSpPr>
          <p:sp>
            <p:nvSpPr>
              <p:cNvPr id="484" name="Google Shape;484;p23"/>
              <p:cNvSpPr/>
              <p:nvPr/>
            </p:nvSpPr>
            <p:spPr>
              <a:xfrm>
                <a:off x="5042000" y="1270475"/>
                <a:ext cx="44975" cy="36825"/>
              </a:xfrm>
              <a:custGeom>
                <a:avLst/>
                <a:gdLst/>
                <a:ahLst/>
                <a:cxnLst/>
                <a:rect l="l" t="t" r="r" b="b"/>
                <a:pathLst>
                  <a:path w="1799" h="1473" extrusionOk="0">
                    <a:moveTo>
                      <a:pt x="916" y="1"/>
                    </a:moveTo>
                    <a:cubicBezTo>
                      <a:pt x="0" y="66"/>
                      <a:pt x="0" y="1407"/>
                      <a:pt x="916" y="1472"/>
                    </a:cubicBezTo>
                    <a:cubicBezTo>
                      <a:pt x="1799" y="1407"/>
                      <a:pt x="1799" y="66"/>
                      <a:pt x="91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85" name="Google Shape;485;p23"/>
              <p:cNvSpPr/>
              <p:nvPr/>
            </p:nvSpPr>
            <p:spPr>
              <a:xfrm>
                <a:off x="5110650" y="1255775"/>
                <a:ext cx="45000" cy="36800"/>
              </a:xfrm>
              <a:custGeom>
                <a:avLst/>
                <a:gdLst/>
                <a:ahLst/>
                <a:cxnLst/>
                <a:rect l="l" t="t" r="r" b="b"/>
                <a:pathLst>
                  <a:path w="1800" h="1472" extrusionOk="0">
                    <a:moveTo>
                      <a:pt x="884" y="0"/>
                    </a:moveTo>
                    <a:cubicBezTo>
                      <a:pt x="1" y="66"/>
                      <a:pt x="1" y="1406"/>
                      <a:pt x="884" y="1472"/>
                    </a:cubicBezTo>
                    <a:cubicBezTo>
                      <a:pt x="1799" y="1406"/>
                      <a:pt x="1799" y="66"/>
                      <a:pt x="884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86" name="Google Shape;486;p23"/>
              <p:cNvSpPr/>
              <p:nvPr/>
            </p:nvSpPr>
            <p:spPr>
              <a:xfrm>
                <a:off x="5086150" y="1319525"/>
                <a:ext cx="44975" cy="36000"/>
              </a:xfrm>
              <a:custGeom>
                <a:avLst/>
                <a:gdLst/>
                <a:ahLst/>
                <a:cxnLst/>
                <a:rect l="l" t="t" r="r" b="b"/>
                <a:pathLst>
                  <a:path w="1799" h="1440" extrusionOk="0">
                    <a:moveTo>
                      <a:pt x="883" y="1"/>
                    </a:moveTo>
                    <a:cubicBezTo>
                      <a:pt x="0" y="66"/>
                      <a:pt x="0" y="1374"/>
                      <a:pt x="883" y="1439"/>
                    </a:cubicBezTo>
                    <a:cubicBezTo>
                      <a:pt x="1798" y="1374"/>
                      <a:pt x="1798" y="66"/>
                      <a:pt x="883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</p:grpSp>
      <p:grpSp>
        <p:nvGrpSpPr>
          <p:cNvPr id="487" name="Google Shape;487;p23"/>
          <p:cNvGrpSpPr/>
          <p:nvPr/>
        </p:nvGrpSpPr>
        <p:grpSpPr>
          <a:xfrm>
            <a:off x="9358078" y="1183009"/>
            <a:ext cx="3645177" cy="4491980"/>
            <a:chOff x="7588862" y="1559757"/>
            <a:chExt cx="2010799" cy="2477924"/>
          </a:xfrm>
        </p:grpSpPr>
        <p:grpSp>
          <p:nvGrpSpPr>
            <p:cNvPr id="488" name="Google Shape;488;p23"/>
            <p:cNvGrpSpPr/>
            <p:nvPr/>
          </p:nvGrpSpPr>
          <p:grpSpPr>
            <a:xfrm rot="-7760581">
              <a:off x="7904694" y="2312488"/>
              <a:ext cx="1194199" cy="1148422"/>
              <a:chOff x="4531600" y="1944475"/>
              <a:chExt cx="956750" cy="920075"/>
            </a:xfrm>
          </p:grpSpPr>
          <p:sp>
            <p:nvSpPr>
              <p:cNvPr id="489" name="Google Shape;489;p23"/>
              <p:cNvSpPr/>
              <p:nvPr/>
            </p:nvSpPr>
            <p:spPr>
              <a:xfrm>
                <a:off x="4531600" y="1944475"/>
                <a:ext cx="956750" cy="920075"/>
              </a:xfrm>
              <a:custGeom>
                <a:avLst/>
                <a:gdLst/>
                <a:ahLst/>
                <a:cxnLst/>
                <a:rect l="l" t="t" r="r" b="b"/>
                <a:pathLst>
                  <a:path w="38270" h="36803" extrusionOk="0">
                    <a:moveTo>
                      <a:pt x="29339" y="1"/>
                    </a:moveTo>
                    <a:cubicBezTo>
                      <a:pt x="25169" y="1"/>
                      <a:pt x="20610" y="6521"/>
                      <a:pt x="18847" y="8911"/>
                    </a:cubicBezTo>
                    <a:cubicBezTo>
                      <a:pt x="16907" y="5903"/>
                      <a:pt x="15466" y="4737"/>
                      <a:pt x="14348" y="4737"/>
                    </a:cubicBezTo>
                    <a:cubicBezTo>
                      <a:pt x="11395" y="4737"/>
                      <a:pt x="10698" y="12874"/>
                      <a:pt x="9037" y="16693"/>
                    </a:cubicBezTo>
                    <a:cubicBezTo>
                      <a:pt x="7029" y="14772"/>
                      <a:pt x="5557" y="13973"/>
                      <a:pt x="4497" y="13973"/>
                    </a:cubicBezTo>
                    <a:cubicBezTo>
                      <a:pt x="0" y="13973"/>
                      <a:pt x="2943" y="28364"/>
                      <a:pt x="4002" y="32519"/>
                    </a:cubicBezTo>
                    <a:lnTo>
                      <a:pt x="4721" y="36802"/>
                    </a:lnTo>
                    <a:cubicBezTo>
                      <a:pt x="9561" y="35363"/>
                      <a:pt x="15185" y="32486"/>
                      <a:pt x="20449" y="32257"/>
                    </a:cubicBezTo>
                    <a:cubicBezTo>
                      <a:pt x="26400" y="32028"/>
                      <a:pt x="36700" y="28595"/>
                      <a:pt x="25942" y="24704"/>
                    </a:cubicBezTo>
                    <a:cubicBezTo>
                      <a:pt x="28231" y="21728"/>
                      <a:pt x="34411" y="21499"/>
                      <a:pt x="36013" y="17837"/>
                    </a:cubicBezTo>
                    <a:cubicBezTo>
                      <a:pt x="38270" y="12802"/>
                      <a:pt x="32580" y="12802"/>
                      <a:pt x="29147" y="12573"/>
                    </a:cubicBezTo>
                    <a:cubicBezTo>
                      <a:pt x="29572" y="9597"/>
                      <a:pt x="35065" y="2763"/>
                      <a:pt x="31174" y="474"/>
                    </a:cubicBezTo>
                    <a:cubicBezTo>
                      <a:pt x="30578" y="147"/>
                      <a:pt x="29963" y="1"/>
                      <a:pt x="29339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90" name="Google Shape;490;p23"/>
              <p:cNvSpPr/>
              <p:nvPr/>
            </p:nvSpPr>
            <p:spPr>
              <a:xfrm>
                <a:off x="4656300" y="2089375"/>
                <a:ext cx="594325" cy="749875"/>
              </a:xfrm>
              <a:custGeom>
                <a:avLst/>
                <a:gdLst/>
                <a:ahLst/>
                <a:cxnLst/>
                <a:rect l="l" t="t" r="r" b="b"/>
                <a:pathLst>
                  <a:path w="23773" h="29995" extrusionOk="0">
                    <a:moveTo>
                      <a:pt x="23394" y="0"/>
                    </a:moveTo>
                    <a:cubicBezTo>
                      <a:pt x="23333" y="0"/>
                      <a:pt x="23270" y="22"/>
                      <a:pt x="23211" y="74"/>
                    </a:cubicBezTo>
                    <a:cubicBezTo>
                      <a:pt x="19254" y="3638"/>
                      <a:pt x="16475" y="8248"/>
                      <a:pt x="13205" y="12401"/>
                    </a:cubicBezTo>
                    <a:cubicBezTo>
                      <a:pt x="10197" y="16161"/>
                      <a:pt x="6665" y="19496"/>
                      <a:pt x="3722" y="23322"/>
                    </a:cubicBezTo>
                    <a:cubicBezTo>
                      <a:pt x="2218" y="25251"/>
                      <a:pt x="812" y="27344"/>
                      <a:pt x="60" y="29698"/>
                    </a:cubicBezTo>
                    <a:cubicBezTo>
                      <a:pt x="1" y="29877"/>
                      <a:pt x="169" y="29995"/>
                      <a:pt x="326" y="29995"/>
                    </a:cubicBezTo>
                    <a:cubicBezTo>
                      <a:pt x="428" y="29995"/>
                      <a:pt x="525" y="29945"/>
                      <a:pt x="551" y="29829"/>
                    </a:cubicBezTo>
                    <a:cubicBezTo>
                      <a:pt x="1205" y="27736"/>
                      <a:pt x="2414" y="25873"/>
                      <a:pt x="3722" y="24140"/>
                    </a:cubicBezTo>
                    <a:cubicBezTo>
                      <a:pt x="5226" y="22145"/>
                      <a:pt x="6894" y="20281"/>
                      <a:pt x="8562" y="18417"/>
                    </a:cubicBezTo>
                    <a:cubicBezTo>
                      <a:pt x="10099" y="16717"/>
                      <a:pt x="11701" y="15049"/>
                      <a:pt x="13139" y="13284"/>
                    </a:cubicBezTo>
                    <a:cubicBezTo>
                      <a:pt x="14774" y="11256"/>
                      <a:pt x="16278" y="9164"/>
                      <a:pt x="17815" y="7071"/>
                    </a:cubicBezTo>
                    <a:cubicBezTo>
                      <a:pt x="19548" y="4717"/>
                      <a:pt x="21379" y="2395"/>
                      <a:pt x="23570" y="433"/>
                    </a:cubicBezTo>
                    <a:cubicBezTo>
                      <a:pt x="23773" y="256"/>
                      <a:pt x="23603" y="0"/>
                      <a:pt x="23394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91" name="Google Shape;491;p23"/>
              <p:cNvSpPr/>
              <p:nvPr/>
            </p:nvSpPr>
            <p:spPr>
              <a:xfrm>
                <a:off x="4720725" y="2518075"/>
                <a:ext cx="225650" cy="190325"/>
              </a:xfrm>
              <a:custGeom>
                <a:avLst/>
                <a:gdLst/>
                <a:ahLst/>
                <a:cxnLst/>
                <a:rect l="l" t="t" r="r" b="b"/>
                <a:pathLst>
                  <a:path w="9026" h="7613" extrusionOk="0">
                    <a:moveTo>
                      <a:pt x="695" y="1"/>
                    </a:moveTo>
                    <a:cubicBezTo>
                      <a:pt x="597" y="1"/>
                      <a:pt x="498" y="58"/>
                      <a:pt x="459" y="190"/>
                    </a:cubicBezTo>
                    <a:cubicBezTo>
                      <a:pt x="1" y="2545"/>
                      <a:pt x="230" y="4964"/>
                      <a:pt x="230" y="7351"/>
                    </a:cubicBezTo>
                    <a:cubicBezTo>
                      <a:pt x="230" y="7482"/>
                      <a:pt x="328" y="7613"/>
                      <a:pt x="491" y="7613"/>
                    </a:cubicBezTo>
                    <a:lnTo>
                      <a:pt x="8699" y="6926"/>
                    </a:lnTo>
                    <a:cubicBezTo>
                      <a:pt x="9016" y="6894"/>
                      <a:pt x="9025" y="6402"/>
                      <a:pt x="8727" y="6402"/>
                    </a:cubicBezTo>
                    <a:cubicBezTo>
                      <a:pt x="8718" y="6402"/>
                      <a:pt x="8709" y="6402"/>
                      <a:pt x="8699" y="6403"/>
                    </a:cubicBezTo>
                    <a:lnTo>
                      <a:pt x="719" y="7071"/>
                    </a:lnTo>
                    <a:lnTo>
                      <a:pt x="719" y="7071"/>
                    </a:lnTo>
                    <a:cubicBezTo>
                      <a:pt x="706" y="4810"/>
                      <a:pt x="541" y="2550"/>
                      <a:pt x="949" y="321"/>
                    </a:cubicBezTo>
                    <a:cubicBezTo>
                      <a:pt x="988" y="126"/>
                      <a:pt x="841" y="1"/>
                      <a:pt x="69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92" name="Google Shape;492;p23"/>
              <p:cNvSpPr/>
              <p:nvPr/>
            </p:nvSpPr>
            <p:spPr>
              <a:xfrm>
                <a:off x="4845150" y="2336650"/>
                <a:ext cx="256850" cy="217375"/>
              </a:xfrm>
              <a:custGeom>
                <a:avLst/>
                <a:gdLst/>
                <a:ahLst/>
                <a:cxnLst/>
                <a:rect l="l" t="t" r="r" b="b"/>
                <a:pathLst>
                  <a:path w="10274" h="8695" extrusionOk="0">
                    <a:moveTo>
                      <a:pt x="1220" y="0"/>
                    </a:moveTo>
                    <a:cubicBezTo>
                      <a:pt x="1106" y="0"/>
                      <a:pt x="991" y="74"/>
                      <a:pt x="975" y="221"/>
                    </a:cubicBezTo>
                    <a:cubicBezTo>
                      <a:pt x="975" y="2935"/>
                      <a:pt x="975" y="5747"/>
                      <a:pt x="59" y="8396"/>
                    </a:cubicBezTo>
                    <a:cubicBezTo>
                      <a:pt x="1" y="8572"/>
                      <a:pt x="153" y="8695"/>
                      <a:pt x="326" y="8695"/>
                    </a:cubicBezTo>
                    <a:cubicBezTo>
                      <a:pt x="346" y="8695"/>
                      <a:pt x="366" y="8693"/>
                      <a:pt x="386" y="8690"/>
                    </a:cubicBezTo>
                    <a:cubicBezTo>
                      <a:pt x="3558" y="8232"/>
                      <a:pt x="6828" y="8298"/>
                      <a:pt x="9967" y="7545"/>
                    </a:cubicBezTo>
                    <a:cubicBezTo>
                      <a:pt x="10274" y="7484"/>
                      <a:pt x="10178" y="7049"/>
                      <a:pt x="9895" y="7049"/>
                    </a:cubicBezTo>
                    <a:cubicBezTo>
                      <a:pt x="9876" y="7049"/>
                      <a:pt x="9857" y="7051"/>
                      <a:pt x="9836" y="7055"/>
                    </a:cubicBezTo>
                    <a:cubicBezTo>
                      <a:pt x="6847" y="7740"/>
                      <a:pt x="3739" y="7743"/>
                      <a:pt x="682" y="8137"/>
                    </a:cubicBezTo>
                    <a:lnTo>
                      <a:pt x="682" y="8137"/>
                    </a:lnTo>
                    <a:cubicBezTo>
                      <a:pt x="1495" y="5597"/>
                      <a:pt x="1465" y="2865"/>
                      <a:pt x="1465" y="221"/>
                    </a:cubicBezTo>
                    <a:cubicBezTo>
                      <a:pt x="1449" y="74"/>
                      <a:pt x="1335" y="0"/>
                      <a:pt x="122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93" name="Google Shape;493;p23"/>
              <p:cNvSpPr/>
              <p:nvPr/>
            </p:nvSpPr>
            <p:spPr>
              <a:xfrm>
                <a:off x="5001125" y="2227300"/>
                <a:ext cx="151575" cy="149350"/>
              </a:xfrm>
              <a:custGeom>
                <a:avLst/>
                <a:gdLst/>
                <a:ahLst/>
                <a:cxnLst/>
                <a:rect l="l" t="t" r="r" b="b"/>
                <a:pathLst>
                  <a:path w="6063" h="5974" extrusionOk="0">
                    <a:moveTo>
                      <a:pt x="699" y="1"/>
                    </a:moveTo>
                    <a:cubicBezTo>
                      <a:pt x="581" y="1"/>
                      <a:pt x="458" y="83"/>
                      <a:pt x="425" y="246"/>
                    </a:cubicBezTo>
                    <a:cubicBezTo>
                      <a:pt x="425" y="2077"/>
                      <a:pt x="0" y="3876"/>
                      <a:pt x="197" y="5707"/>
                    </a:cubicBezTo>
                    <a:cubicBezTo>
                      <a:pt x="197" y="5853"/>
                      <a:pt x="328" y="5973"/>
                      <a:pt x="473" y="5973"/>
                    </a:cubicBezTo>
                    <a:cubicBezTo>
                      <a:pt x="489" y="5973"/>
                      <a:pt x="507" y="5972"/>
                      <a:pt x="524" y="5968"/>
                    </a:cubicBezTo>
                    <a:cubicBezTo>
                      <a:pt x="2289" y="5739"/>
                      <a:pt x="4088" y="5968"/>
                      <a:pt x="5788" y="5511"/>
                    </a:cubicBezTo>
                    <a:cubicBezTo>
                      <a:pt x="6063" y="5419"/>
                      <a:pt x="5967" y="5014"/>
                      <a:pt x="5713" y="5014"/>
                    </a:cubicBezTo>
                    <a:cubicBezTo>
                      <a:pt x="5695" y="5014"/>
                      <a:pt x="5677" y="5016"/>
                      <a:pt x="5657" y="5020"/>
                    </a:cubicBezTo>
                    <a:cubicBezTo>
                      <a:pt x="4054" y="5452"/>
                      <a:pt x="2335" y="5273"/>
                      <a:pt x="691" y="5443"/>
                    </a:cubicBezTo>
                    <a:lnTo>
                      <a:pt x="691" y="5443"/>
                    </a:lnTo>
                    <a:cubicBezTo>
                      <a:pt x="534" y="3703"/>
                      <a:pt x="949" y="1989"/>
                      <a:pt x="949" y="246"/>
                    </a:cubicBezTo>
                    <a:cubicBezTo>
                      <a:pt x="932" y="83"/>
                      <a:pt x="818" y="1"/>
                      <a:pt x="69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94" name="Google Shape;494;p23"/>
              <p:cNvSpPr/>
              <p:nvPr/>
            </p:nvSpPr>
            <p:spPr>
              <a:xfrm>
                <a:off x="5113925" y="2118350"/>
                <a:ext cx="106300" cy="121350"/>
              </a:xfrm>
              <a:custGeom>
                <a:avLst/>
                <a:gdLst/>
                <a:ahLst/>
                <a:cxnLst/>
                <a:rect l="l" t="t" r="r" b="b"/>
                <a:pathLst>
                  <a:path w="4252" h="4854" extrusionOk="0">
                    <a:moveTo>
                      <a:pt x="723" y="1"/>
                    </a:moveTo>
                    <a:cubicBezTo>
                      <a:pt x="625" y="1"/>
                      <a:pt x="537" y="58"/>
                      <a:pt x="524" y="190"/>
                    </a:cubicBezTo>
                    <a:cubicBezTo>
                      <a:pt x="295" y="1531"/>
                      <a:pt x="262" y="2937"/>
                      <a:pt x="66" y="4310"/>
                    </a:cubicBezTo>
                    <a:cubicBezTo>
                      <a:pt x="1" y="4441"/>
                      <a:pt x="99" y="4571"/>
                      <a:pt x="230" y="4604"/>
                    </a:cubicBezTo>
                    <a:cubicBezTo>
                      <a:pt x="1213" y="4759"/>
                      <a:pt x="2196" y="4853"/>
                      <a:pt x="3179" y="4853"/>
                    </a:cubicBezTo>
                    <a:cubicBezTo>
                      <a:pt x="3439" y="4853"/>
                      <a:pt x="3698" y="4847"/>
                      <a:pt x="3957" y="4833"/>
                    </a:cubicBezTo>
                    <a:cubicBezTo>
                      <a:pt x="4252" y="4800"/>
                      <a:pt x="4252" y="4375"/>
                      <a:pt x="3957" y="4343"/>
                    </a:cubicBezTo>
                    <a:cubicBezTo>
                      <a:pt x="3761" y="4348"/>
                      <a:pt x="3565" y="4351"/>
                      <a:pt x="3368" y="4351"/>
                    </a:cubicBezTo>
                    <a:cubicBezTo>
                      <a:pt x="2436" y="4351"/>
                      <a:pt x="1507" y="4289"/>
                      <a:pt x="596" y="4151"/>
                    </a:cubicBezTo>
                    <a:lnTo>
                      <a:pt x="596" y="4151"/>
                    </a:lnTo>
                    <a:cubicBezTo>
                      <a:pt x="758" y="2874"/>
                      <a:pt x="802" y="1598"/>
                      <a:pt x="1014" y="321"/>
                    </a:cubicBezTo>
                    <a:cubicBezTo>
                      <a:pt x="1034" y="126"/>
                      <a:pt x="867" y="1"/>
                      <a:pt x="723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sp>
          <p:nvSpPr>
            <p:cNvPr id="495" name="Google Shape;495;p23"/>
            <p:cNvSpPr/>
            <p:nvPr/>
          </p:nvSpPr>
          <p:spPr>
            <a:xfrm rot="-7184026" flipH="1">
              <a:off x="8203990" y="2326500"/>
              <a:ext cx="750217" cy="1852256"/>
            </a:xfrm>
            <a:custGeom>
              <a:avLst/>
              <a:gdLst/>
              <a:ahLst/>
              <a:cxnLst/>
              <a:rect l="l" t="t" r="r" b="b"/>
              <a:pathLst>
                <a:path w="10922" h="26966" extrusionOk="0">
                  <a:moveTo>
                    <a:pt x="2600" y="0"/>
                  </a:moveTo>
                  <a:cubicBezTo>
                    <a:pt x="2346" y="0"/>
                    <a:pt x="2086" y="76"/>
                    <a:pt x="1832" y="253"/>
                  </a:cubicBezTo>
                  <a:cubicBezTo>
                    <a:pt x="1" y="1528"/>
                    <a:pt x="3401" y="5223"/>
                    <a:pt x="4513" y="6139"/>
                  </a:cubicBezTo>
                  <a:cubicBezTo>
                    <a:pt x="4546" y="6139"/>
                    <a:pt x="4546" y="6171"/>
                    <a:pt x="4578" y="6171"/>
                  </a:cubicBezTo>
                  <a:cubicBezTo>
                    <a:pt x="4905" y="7152"/>
                    <a:pt x="5232" y="8133"/>
                    <a:pt x="5494" y="9114"/>
                  </a:cubicBezTo>
                  <a:cubicBezTo>
                    <a:pt x="4685" y="8044"/>
                    <a:pt x="3272" y="6495"/>
                    <a:pt x="2169" y="6495"/>
                  </a:cubicBezTo>
                  <a:cubicBezTo>
                    <a:pt x="1890" y="6495"/>
                    <a:pt x="1631" y="6594"/>
                    <a:pt x="1407" y="6825"/>
                  </a:cubicBezTo>
                  <a:cubicBezTo>
                    <a:pt x="622" y="7675"/>
                    <a:pt x="1374" y="8820"/>
                    <a:pt x="2126" y="9278"/>
                  </a:cubicBezTo>
                  <a:cubicBezTo>
                    <a:pt x="3238" y="9932"/>
                    <a:pt x="4448" y="10389"/>
                    <a:pt x="5690" y="10618"/>
                  </a:cubicBezTo>
                  <a:lnTo>
                    <a:pt x="5886" y="10618"/>
                  </a:lnTo>
                  <a:cubicBezTo>
                    <a:pt x="6213" y="11992"/>
                    <a:pt x="6442" y="13430"/>
                    <a:pt x="6540" y="14869"/>
                  </a:cubicBezTo>
                  <a:lnTo>
                    <a:pt x="6540" y="14934"/>
                  </a:lnTo>
                  <a:cubicBezTo>
                    <a:pt x="6030" y="14012"/>
                    <a:pt x="5268" y="12800"/>
                    <a:pt x="4561" y="12800"/>
                  </a:cubicBezTo>
                  <a:cubicBezTo>
                    <a:pt x="4316" y="12800"/>
                    <a:pt x="4078" y="12946"/>
                    <a:pt x="3859" y="13299"/>
                  </a:cubicBezTo>
                  <a:cubicBezTo>
                    <a:pt x="3009" y="14705"/>
                    <a:pt x="5494" y="16177"/>
                    <a:pt x="6508" y="16798"/>
                  </a:cubicBezTo>
                  <a:cubicBezTo>
                    <a:pt x="6475" y="17648"/>
                    <a:pt x="6410" y="18498"/>
                    <a:pt x="6279" y="19316"/>
                  </a:cubicBezTo>
                  <a:cubicBezTo>
                    <a:pt x="6246" y="18858"/>
                    <a:pt x="6115" y="18400"/>
                    <a:pt x="5854" y="18008"/>
                  </a:cubicBezTo>
                  <a:cubicBezTo>
                    <a:pt x="5664" y="17734"/>
                    <a:pt x="5215" y="17486"/>
                    <a:pt x="4824" y="17486"/>
                  </a:cubicBezTo>
                  <a:cubicBezTo>
                    <a:pt x="4609" y="17486"/>
                    <a:pt x="4412" y="17561"/>
                    <a:pt x="4284" y="17746"/>
                  </a:cubicBezTo>
                  <a:cubicBezTo>
                    <a:pt x="3892" y="18270"/>
                    <a:pt x="4415" y="19054"/>
                    <a:pt x="4677" y="19512"/>
                  </a:cubicBezTo>
                  <a:cubicBezTo>
                    <a:pt x="5004" y="20068"/>
                    <a:pt x="5429" y="20591"/>
                    <a:pt x="5886" y="21049"/>
                  </a:cubicBezTo>
                  <a:cubicBezTo>
                    <a:pt x="5919" y="21049"/>
                    <a:pt x="5952" y="21082"/>
                    <a:pt x="6017" y="21082"/>
                  </a:cubicBezTo>
                  <a:cubicBezTo>
                    <a:pt x="5658" y="22913"/>
                    <a:pt x="5200" y="24744"/>
                    <a:pt x="4807" y="26608"/>
                  </a:cubicBezTo>
                  <a:cubicBezTo>
                    <a:pt x="4769" y="26821"/>
                    <a:pt x="4949" y="26966"/>
                    <a:pt x="5122" y="26966"/>
                  </a:cubicBezTo>
                  <a:cubicBezTo>
                    <a:pt x="5241" y="26966"/>
                    <a:pt x="5356" y="26898"/>
                    <a:pt x="5396" y="26738"/>
                  </a:cubicBezTo>
                  <a:cubicBezTo>
                    <a:pt x="5952" y="24090"/>
                    <a:pt x="6704" y="21441"/>
                    <a:pt x="7031" y="18760"/>
                  </a:cubicBezTo>
                  <a:cubicBezTo>
                    <a:pt x="7069" y="18798"/>
                    <a:pt x="7119" y="18814"/>
                    <a:pt x="7173" y="18814"/>
                  </a:cubicBezTo>
                  <a:cubicBezTo>
                    <a:pt x="7211" y="18814"/>
                    <a:pt x="7252" y="18806"/>
                    <a:pt x="7292" y="18793"/>
                  </a:cubicBezTo>
                  <a:cubicBezTo>
                    <a:pt x="8110" y="18466"/>
                    <a:pt x="10889" y="18400"/>
                    <a:pt x="10399" y="16896"/>
                  </a:cubicBezTo>
                  <a:cubicBezTo>
                    <a:pt x="10239" y="16347"/>
                    <a:pt x="9726" y="16022"/>
                    <a:pt x="9198" y="16022"/>
                  </a:cubicBezTo>
                  <a:cubicBezTo>
                    <a:pt x="8971" y="16022"/>
                    <a:pt x="8741" y="16082"/>
                    <a:pt x="8535" y="16210"/>
                  </a:cubicBezTo>
                  <a:cubicBezTo>
                    <a:pt x="8012" y="16537"/>
                    <a:pt x="7521" y="16962"/>
                    <a:pt x="7129" y="17452"/>
                  </a:cubicBezTo>
                  <a:cubicBezTo>
                    <a:pt x="7194" y="16602"/>
                    <a:pt x="7194" y="15752"/>
                    <a:pt x="7129" y="14902"/>
                  </a:cubicBezTo>
                  <a:cubicBezTo>
                    <a:pt x="7129" y="14640"/>
                    <a:pt x="7096" y="14379"/>
                    <a:pt x="7064" y="14150"/>
                  </a:cubicBezTo>
                  <a:lnTo>
                    <a:pt x="7096" y="14150"/>
                  </a:lnTo>
                  <a:cubicBezTo>
                    <a:pt x="8470" y="13757"/>
                    <a:pt x="10922" y="9735"/>
                    <a:pt x="8698" y="9081"/>
                  </a:cubicBezTo>
                  <a:cubicBezTo>
                    <a:pt x="8628" y="9063"/>
                    <a:pt x="8560" y="9054"/>
                    <a:pt x="8494" y="9054"/>
                  </a:cubicBezTo>
                  <a:cubicBezTo>
                    <a:pt x="7518" y="9054"/>
                    <a:pt x="7018" y="11008"/>
                    <a:pt x="6835" y="12417"/>
                  </a:cubicBezTo>
                  <a:cubicBezTo>
                    <a:pt x="6671" y="11370"/>
                    <a:pt x="6442" y="10357"/>
                    <a:pt x="6181" y="9343"/>
                  </a:cubicBezTo>
                  <a:cubicBezTo>
                    <a:pt x="7096" y="8689"/>
                    <a:pt x="9156" y="4896"/>
                    <a:pt x="7064" y="4504"/>
                  </a:cubicBezTo>
                  <a:cubicBezTo>
                    <a:pt x="7008" y="4494"/>
                    <a:pt x="6955" y="4489"/>
                    <a:pt x="6903" y="4489"/>
                  </a:cubicBezTo>
                  <a:cubicBezTo>
                    <a:pt x="5920" y="4489"/>
                    <a:pt x="5625" y="6209"/>
                    <a:pt x="5625" y="7545"/>
                  </a:cubicBezTo>
                  <a:cubicBezTo>
                    <a:pt x="5461" y="6989"/>
                    <a:pt x="5298" y="6433"/>
                    <a:pt x="5102" y="5877"/>
                  </a:cubicBezTo>
                  <a:cubicBezTo>
                    <a:pt x="5232" y="4438"/>
                    <a:pt x="5134" y="2803"/>
                    <a:pt x="4513" y="1495"/>
                  </a:cubicBezTo>
                  <a:cubicBezTo>
                    <a:pt x="4188" y="796"/>
                    <a:pt x="3424" y="0"/>
                    <a:pt x="260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496" name="Google Shape;496;p23"/>
            <p:cNvGrpSpPr/>
            <p:nvPr/>
          </p:nvGrpSpPr>
          <p:grpSpPr>
            <a:xfrm rot="-1110331">
              <a:off x="8152884" y="1711856"/>
              <a:ext cx="1221803" cy="1616571"/>
              <a:chOff x="5845441" y="724157"/>
              <a:chExt cx="793200" cy="1049550"/>
            </a:xfrm>
          </p:grpSpPr>
          <p:sp>
            <p:nvSpPr>
              <p:cNvPr id="497" name="Google Shape;497;p23"/>
              <p:cNvSpPr/>
              <p:nvPr/>
            </p:nvSpPr>
            <p:spPr>
              <a:xfrm>
                <a:off x="5845441" y="724157"/>
                <a:ext cx="793200" cy="1049550"/>
              </a:xfrm>
              <a:custGeom>
                <a:avLst/>
                <a:gdLst/>
                <a:ahLst/>
                <a:cxnLst/>
                <a:rect l="l" t="t" r="r" b="b"/>
                <a:pathLst>
                  <a:path w="31728" h="41982" extrusionOk="0">
                    <a:moveTo>
                      <a:pt x="16927" y="1"/>
                    </a:moveTo>
                    <a:cubicBezTo>
                      <a:pt x="14310" y="1"/>
                      <a:pt x="14505" y="9137"/>
                      <a:pt x="14267" y="10624"/>
                    </a:cubicBezTo>
                    <a:cubicBezTo>
                      <a:pt x="13167" y="10204"/>
                      <a:pt x="9799" y="4873"/>
                      <a:pt x="8369" y="4873"/>
                    </a:cubicBezTo>
                    <a:cubicBezTo>
                      <a:pt x="8015" y="4873"/>
                      <a:pt x="7779" y="5201"/>
                      <a:pt x="7727" y="6013"/>
                    </a:cubicBezTo>
                    <a:cubicBezTo>
                      <a:pt x="7466" y="9545"/>
                      <a:pt x="15346" y="11441"/>
                      <a:pt x="13711" y="14711"/>
                    </a:cubicBezTo>
                    <a:cubicBezTo>
                      <a:pt x="12345" y="14122"/>
                      <a:pt x="7296" y="10563"/>
                      <a:pt x="4983" y="10563"/>
                    </a:cubicBezTo>
                    <a:cubicBezTo>
                      <a:pt x="4085" y="10563"/>
                      <a:pt x="3600" y="11099"/>
                      <a:pt x="3902" y="12553"/>
                    </a:cubicBezTo>
                    <a:cubicBezTo>
                      <a:pt x="5013" y="16346"/>
                      <a:pt x="14103" y="15528"/>
                      <a:pt x="13809" y="19910"/>
                    </a:cubicBezTo>
                    <a:cubicBezTo>
                      <a:pt x="13768" y="19916"/>
                      <a:pt x="13722" y="19918"/>
                      <a:pt x="13670" y="19918"/>
                    </a:cubicBezTo>
                    <a:cubicBezTo>
                      <a:pt x="12037" y="19918"/>
                      <a:pt x="5249" y="17155"/>
                      <a:pt x="2063" y="17155"/>
                    </a:cubicBezTo>
                    <a:cubicBezTo>
                      <a:pt x="704" y="17155"/>
                      <a:pt x="0" y="17657"/>
                      <a:pt x="632" y="19092"/>
                    </a:cubicBezTo>
                    <a:cubicBezTo>
                      <a:pt x="1743" y="21545"/>
                      <a:pt x="14398" y="21643"/>
                      <a:pt x="13711" y="22362"/>
                    </a:cubicBezTo>
                    <a:cubicBezTo>
                      <a:pt x="13307" y="24200"/>
                      <a:pt x="11759" y="24661"/>
                      <a:pt x="9950" y="24661"/>
                    </a:cubicBezTo>
                    <a:cubicBezTo>
                      <a:pt x="8135" y="24661"/>
                      <a:pt x="6057" y="24197"/>
                      <a:pt x="4610" y="24197"/>
                    </a:cubicBezTo>
                    <a:cubicBezTo>
                      <a:pt x="3651" y="24197"/>
                      <a:pt x="2969" y="24400"/>
                      <a:pt x="2823" y="25076"/>
                    </a:cubicBezTo>
                    <a:cubicBezTo>
                      <a:pt x="2289" y="26806"/>
                      <a:pt x="5980" y="27434"/>
                      <a:pt x="9589" y="27434"/>
                    </a:cubicBezTo>
                    <a:cubicBezTo>
                      <a:pt x="11506" y="27434"/>
                      <a:pt x="13401" y="27256"/>
                      <a:pt x="14627" y="26973"/>
                    </a:cubicBezTo>
                    <a:cubicBezTo>
                      <a:pt x="16262" y="32695"/>
                      <a:pt x="18910" y="39529"/>
                      <a:pt x="24894" y="41981"/>
                    </a:cubicBezTo>
                    <a:lnTo>
                      <a:pt x="28164" y="39496"/>
                    </a:lnTo>
                    <a:cubicBezTo>
                      <a:pt x="21559" y="36226"/>
                      <a:pt x="18027" y="32695"/>
                      <a:pt x="16425" y="26842"/>
                    </a:cubicBezTo>
                    <a:cubicBezTo>
                      <a:pt x="18060" y="26842"/>
                      <a:pt x="31728" y="25894"/>
                      <a:pt x="27346" y="22330"/>
                    </a:cubicBezTo>
                    <a:cubicBezTo>
                      <a:pt x="27084" y="22100"/>
                      <a:pt x="26717" y="22004"/>
                      <a:pt x="26273" y="22004"/>
                    </a:cubicBezTo>
                    <a:cubicBezTo>
                      <a:pt x="24057" y="22004"/>
                      <a:pt x="19940" y="24391"/>
                      <a:pt x="17594" y="24391"/>
                    </a:cubicBezTo>
                    <a:cubicBezTo>
                      <a:pt x="16535" y="24391"/>
                      <a:pt x="15836" y="23905"/>
                      <a:pt x="15836" y="22493"/>
                    </a:cubicBezTo>
                    <a:cubicBezTo>
                      <a:pt x="18550" y="22493"/>
                      <a:pt x="27902" y="21806"/>
                      <a:pt x="28720" y="18537"/>
                    </a:cubicBezTo>
                    <a:cubicBezTo>
                      <a:pt x="28911" y="17448"/>
                      <a:pt x="28425" y="17049"/>
                      <a:pt x="27540" y="17049"/>
                    </a:cubicBezTo>
                    <a:cubicBezTo>
                      <a:pt x="25129" y="17049"/>
                      <a:pt x="19759" y="20008"/>
                      <a:pt x="17091" y="20008"/>
                    </a:cubicBezTo>
                    <a:cubicBezTo>
                      <a:pt x="16563" y="20008"/>
                      <a:pt x="16142" y="19892"/>
                      <a:pt x="15869" y="19616"/>
                    </a:cubicBezTo>
                    <a:cubicBezTo>
                      <a:pt x="13678" y="17458"/>
                      <a:pt x="26790" y="15790"/>
                      <a:pt x="27608" y="13076"/>
                    </a:cubicBezTo>
                    <a:cubicBezTo>
                      <a:pt x="27785" y="12367"/>
                      <a:pt x="27461" y="12094"/>
                      <a:pt x="26817" y="12094"/>
                    </a:cubicBezTo>
                    <a:cubicBezTo>
                      <a:pt x="24684" y="12094"/>
                      <a:pt x="19040" y="15082"/>
                      <a:pt x="16481" y="15082"/>
                    </a:cubicBezTo>
                    <a:cubicBezTo>
                      <a:pt x="16250" y="15082"/>
                      <a:pt x="16045" y="15058"/>
                      <a:pt x="15869" y="15005"/>
                    </a:cubicBezTo>
                    <a:cubicBezTo>
                      <a:pt x="18027" y="12814"/>
                      <a:pt x="27085" y="9414"/>
                      <a:pt x="26790" y="7648"/>
                    </a:cubicBezTo>
                    <a:cubicBezTo>
                      <a:pt x="26596" y="6354"/>
                      <a:pt x="26049" y="5850"/>
                      <a:pt x="25301" y="5850"/>
                    </a:cubicBezTo>
                    <a:cubicBezTo>
                      <a:pt x="22780" y="5850"/>
                      <a:pt x="17980" y="11568"/>
                      <a:pt x="16719" y="11997"/>
                    </a:cubicBezTo>
                    <a:cubicBezTo>
                      <a:pt x="16719" y="9806"/>
                      <a:pt x="20545" y="1926"/>
                      <a:pt x="17798" y="291"/>
                    </a:cubicBezTo>
                    <a:cubicBezTo>
                      <a:pt x="17478" y="92"/>
                      <a:pt x="17188" y="1"/>
                      <a:pt x="1692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98" name="Google Shape;498;p23"/>
              <p:cNvSpPr/>
              <p:nvPr/>
            </p:nvSpPr>
            <p:spPr>
              <a:xfrm>
                <a:off x="6202091" y="765932"/>
                <a:ext cx="308550" cy="982625"/>
              </a:xfrm>
              <a:custGeom>
                <a:avLst/>
                <a:gdLst/>
                <a:ahLst/>
                <a:cxnLst/>
                <a:rect l="l" t="t" r="r" b="b"/>
                <a:pathLst>
                  <a:path w="12342" h="39305" extrusionOk="0">
                    <a:moveTo>
                      <a:pt x="2381" y="0"/>
                    </a:moveTo>
                    <a:cubicBezTo>
                      <a:pt x="2281" y="0"/>
                      <a:pt x="2185" y="57"/>
                      <a:pt x="2159" y="189"/>
                    </a:cubicBezTo>
                    <a:cubicBezTo>
                      <a:pt x="1799" y="2053"/>
                      <a:pt x="1538" y="3917"/>
                      <a:pt x="1407" y="5814"/>
                    </a:cubicBezTo>
                    <a:cubicBezTo>
                      <a:pt x="1309" y="7220"/>
                      <a:pt x="1015" y="8593"/>
                      <a:pt x="818" y="9999"/>
                    </a:cubicBezTo>
                    <a:cubicBezTo>
                      <a:pt x="589" y="11634"/>
                      <a:pt x="426" y="13301"/>
                      <a:pt x="361" y="14969"/>
                    </a:cubicBezTo>
                    <a:cubicBezTo>
                      <a:pt x="1" y="21149"/>
                      <a:pt x="589" y="28179"/>
                      <a:pt x="4906" y="32986"/>
                    </a:cubicBezTo>
                    <a:cubicBezTo>
                      <a:pt x="6966" y="35307"/>
                      <a:pt x="9549" y="37073"/>
                      <a:pt x="11805" y="39231"/>
                    </a:cubicBezTo>
                    <a:cubicBezTo>
                      <a:pt x="11857" y="39283"/>
                      <a:pt x="11915" y="39304"/>
                      <a:pt x="11972" y="39304"/>
                    </a:cubicBezTo>
                    <a:cubicBezTo>
                      <a:pt x="12166" y="39304"/>
                      <a:pt x="12342" y="39049"/>
                      <a:pt x="12165" y="38871"/>
                    </a:cubicBezTo>
                    <a:cubicBezTo>
                      <a:pt x="10235" y="37008"/>
                      <a:pt x="8077" y="35471"/>
                      <a:pt x="6181" y="33607"/>
                    </a:cubicBezTo>
                    <a:cubicBezTo>
                      <a:pt x="5167" y="32626"/>
                      <a:pt x="4284" y="31514"/>
                      <a:pt x="3532" y="30337"/>
                    </a:cubicBezTo>
                    <a:cubicBezTo>
                      <a:pt x="2748" y="28964"/>
                      <a:pt x="2192" y="27525"/>
                      <a:pt x="1799" y="25988"/>
                    </a:cubicBezTo>
                    <a:cubicBezTo>
                      <a:pt x="982" y="22751"/>
                      <a:pt x="655" y="19383"/>
                      <a:pt x="818" y="16048"/>
                    </a:cubicBezTo>
                    <a:cubicBezTo>
                      <a:pt x="851" y="14413"/>
                      <a:pt x="982" y="12778"/>
                      <a:pt x="1178" y="11143"/>
                    </a:cubicBezTo>
                    <a:cubicBezTo>
                      <a:pt x="1374" y="9508"/>
                      <a:pt x="1734" y="7841"/>
                      <a:pt x="1897" y="6173"/>
                    </a:cubicBezTo>
                    <a:cubicBezTo>
                      <a:pt x="1930" y="5585"/>
                      <a:pt x="1963" y="5029"/>
                      <a:pt x="1996" y="4473"/>
                    </a:cubicBezTo>
                    <a:cubicBezTo>
                      <a:pt x="2159" y="3067"/>
                      <a:pt x="2421" y="1694"/>
                      <a:pt x="2649" y="320"/>
                    </a:cubicBezTo>
                    <a:cubicBezTo>
                      <a:pt x="2688" y="125"/>
                      <a:pt x="2530" y="0"/>
                      <a:pt x="2381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99" name="Google Shape;499;p23"/>
              <p:cNvSpPr/>
              <p:nvPr/>
            </p:nvSpPr>
            <p:spPr>
              <a:xfrm>
                <a:off x="6108691" y="914732"/>
                <a:ext cx="371850" cy="138800"/>
              </a:xfrm>
              <a:custGeom>
                <a:avLst/>
                <a:gdLst/>
                <a:ahLst/>
                <a:cxnLst/>
                <a:rect l="l" t="t" r="r" b="b"/>
                <a:pathLst>
                  <a:path w="14874" h="5552" extrusionOk="0">
                    <a:moveTo>
                      <a:pt x="14481" y="1"/>
                    </a:moveTo>
                    <a:cubicBezTo>
                      <a:pt x="14430" y="1"/>
                      <a:pt x="14378" y="18"/>
                      <a:pt x="14331" y="58"/>
                    </a:cubicBezTo>
                    <a:cubicBezTo>
                      <a:pt x="12238" y="1791"/>
                      <a:pt x="9917" y="3164"/>
                      <a:pt x="7399" y="4145"/>
                    </a:cubicBezTo>
                    <a:cubicBezTo>
                      <a:pt x="6811" y="4374"/>
                      <a:pt x="6222" y="4603"/>
                      <a:pt x="5633" y="4766"/>
                    </a:cubicBezTo>
                    <a:cubicBezTo>
                      <a:pt x="5372" y="4864"/>
                      <a:pt x="5110" y="4962"/>
                      <a:pt x="4881" y="4995"/>
                    </a:cubicBezTo>
                    <a:cubicBezTo>
                      <a:pt x="4652" y="4995"/>
                      <a:pt x="4522" y="4864"/>
                      <a:pt x="4358" y="4701"/>
                    </a:cubicBezTo>
                    <a:cubicBezTo>
                      <a:pt x="4195" y="4570"/>
                      <a:pt x="4031" y="4439"/>
                      <a:pt x="3868" y="4309"/>
                    </a:cubicBezTo>
                    <a:cubicBezTo>
                      <a:pt x="2691" y="3229"/>
                      <a:pt x="1579" y="2085"/>
                      <a:pt x="532" y="908"/>
                    </a:cubicBezTo>
                    <a:cubicBezTo>
                      <a:pt x="476" y="844"/>
                      <a:pt x="412" y="817"/>
                      <a:pt x="351" y="817"/>
                    </a:cubicBezTo>
                    <a:cubicBezTo>
                      <a:pt x="163" y="817"/>
                      <a:pt x="0" y="1070"/>
                      <a:pt x="173" y="1268"/>
                    </a:cubicBezTo>
                    <a:lnTo>
                      <a:pt x="140" y="1235"/>
                    </a:lnTo>
                    <a:lnTo>
                      <a:pt x="140" y="1235"/>
                    </a:lnTo>
                    <a:cubicBezTo>
                      <a:pt x="1317" y="2608"/>
                      <a:pt x="2560" y="3851"/>
                      <a:pt x="3933" y="5028"/>
                    </a:cubicBezTo>
                    <a:cubicBezTo>
                      <a:pt x="4129" y="5191"/>
                      <a:pt x="4424" y="5518"/>
                      <a:pt x="4685" y="5551"/>
                    </a:cubicBezTo>
                    <a:cubicBezTo>
                      <a:pt x="4979" y="5518"/>
                      <a:pt x="5241" y="5453"/>
                      <a:pt x="5503" y="5355"/>
                    </a:cubicBezTo>
                    <a:cubicBezTo>
                      <a:pt x="6157" y="5159"/>
                      <a:pt x="6778" y="4930"/>
                      <a:pt x="7399" y="4668"/>
                    </a:cubicBezTo>
                    <a:cubicBezTo>
                      <a:pt x="10048" y="3687"/>
                      <a:pt x="12500" y="2249"/>
                      <a:pt x="14691" y="417"/>
                    </a:cubicBezTo>
                    <a:cubicBezTo>
                      <a:pt x="14873" y="261"/>
                      <a:pt x="14682" y="1"/>
                      <a:pt x="1448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00" name="Google Shape;500;p23"/>
              <p:cNvSpPr/>
              <p:nvPr/>
            </p:nvSpPr>
            <p:spPr>
              <a:xfrm>
                <a:off x="5998991" y="1033482"/>
                <a:ext cx="505450" cy="114975"/>
              </a:xfrm>
              <a:custGeom>
                <a:avLst/>
                <a:gdLst/>
                <a:ahLst/>
                <a:cxnLst/>
                <a:rect l="l" t="t" r="r" b="b"/>
                <a:pathLst>
                  <a:path w="20218" h="4599" extrusionOk="0">
                    <a:moveTo>
                      <a:pt x="342" y="1"/>
                    </a:moveTo>
                    <a:cubicBezTo>
                      <a:pt x="139" y="1"/>
                      <a:pt x="1" y="339"/>
                      <a:pt x="245" y="474"/>
                    </a:cubicBezTo>
                    <a:lnTo>
                      <a:pt x="212" y="507"/>
                    </a:lnTo>
                    <a:cubicBezTo>
                      <a:pt x="2566" y="1913"/>
                      <a:pt x="4822" y="3777"/>
                      <a:pt x="7536" y="4431"/>
                    </a:cubicBezTo>
                    <a:cubicBezTo>
                      <a:pt x="8137" y="4541"/>
                      <a:pt x="8745" y="4598"/>
                      <a:pt x="9353" y="4598"/>
                    </a:cubicBezTo>
                    <a:cubicBezTo>
                      <a:pt x="10004" y="4598"/>
                      <a:pt x="10655" y="4533"/>
                      <a:pt x="11297" y="4398"/>
                    </a:cubicBezTo>
                    <a:cubicBezTo>
                      <a:pt x="12735" y="4104"/>
                      <a:pt x="14174" y="3679"/>
                      <a:pt x="15580" y="3155"/>
                    </a:cubicBezTo>
                    <a:cubicBezTo>
                      <a:pt x="17084" y="2599"/>
                      <a:pt x="18556" y="1913"/>
                      <a:pt x="19962" y="1161"/>
                    </a:cubicBezTo>
                    <a:cubicBezTo>
                      <a:pt x="20218" y="1019"/>
                      <a:pt x="20053" y="678"/>
                      <a:pt x="19812" y="678"/>
                    </a:cubicBezTo>
                    <a:cubicBezTo>
                      <a:pt x="19776" y="678"/>
                      <a:pt x="19738" y="686"/>
                      <a:pt x="19700" y="703"/>
                    </a:cubicBezTo>
                    <a:cubicBezTo>
                      <a:pt x="17280" y="2076"/>
                      <a:pt x="14665" y="3090"/>
                      <a:pt x="11951" y="3711"/>
                    </a:cubicBezTo>
                    <a:cubicBezTo>
                      <a:pt x="11068" y="3915"/>
                      <a:pt x="10122" y="4087"/>
                      <a:pt x="9190" y="4087"/>
                    </a:cubicBezTo>
                    <a:cubicBezTo>
                      <a:pt x="8776" y="4087"/>
                      <a:pt x="8364" y="4053"/>
                      <a:pt x="7961" y="3973"/>
                    </a:cubicBezTo>
                    <a:cubicBezTo>
                      <a:pt x="6653" y="3679"/>
                      <a:pt x="5411" y="3155"/>
                      <a:pt x="4267" y="2436"/>
                    </a:cubicBezTo>
                    <a:cubicBezTo>
                      <a:pt x="2991" y="1684"/>
                      <a:pt x="1749" y="801"/>
                      <a:pt x="474" y="49"/>
                    </a:cubicBezTo>
                    <a:cubicBezTo>
                      <a:pt x="429" y="15"/>
                      <a:pt x="384" y="1"/>
                      <a:pt x="342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01" name="Google Shape;501;p23"/>
              <p:cNvSpPr/>
              <p:nvPr/>
            </p:nvSpPr>
            <p:spPr>
              <a:xfrm>
                <a:off x="5910091" y="1183082"/>
                <a:ext cx="586700" cy="75025"/>
              </a:xfrm>
              <a:custGeom>
                <a:avLst/>
                <a:gdLst/>
                <a:ahLst/>
                <a:cxnLst/>
                <a:rect l="l" t="t" r="r" b="b"/>
                <a:pathLst>
                  <a:path w="23468" h="3001" extrusionOk="0">
                    <a:moveTo>
                      <a:pt x="23114" y="1"/>
                    </a:moveTo>
                    <a:cubicBezTo>
                      <a:pt x="23074" y="1"/>
                      <a:pt x="23033" y="15"/>
                      <a:pt x="22995" y="49"/>
                    </a:cubicBezTo>
                    <a:cubicBezTo>
                      <a:pt x="20477" y="1749"/>
                      <a:pt x="17403" y="2338"/>
                      <a:pt x="14428" y="2468"/>
                    </a:cubicBezTo>
                    <a:cubicBezTo>
                      <a:pt x="14167" y="2474"/>
                      <a:pt x="13906" y="2477"/>
                      <a:pt x="13645" y="2477"/>
                    </a:cubicBezTo>
                    <a:cubicBezTo>
                      <a:pt x="10762" y="2477"/>
                      <a:pt x="7862" y="2144"/>
                      <a:pt x="5043" y="1455"/>
                    </a:cubicBezTo>
                    <a:cubicBezTo>
                      <a:pt x="3474" y="1095"/>
                      <a:pt x="1937" y="670"/>
                      <a:pt x="400" y="147"/>
                    </a:cubicBezTo>
                    <a:cubicBezTo>
                      <a:pt x="375" y="139"/>
                      <a:pt x="351" y="135"/>
                      <a:pt x="328" y="135"/>
                    </a:cubicBezTo>
                    <a:cubicBezTo>
                      <a:pt x="87" y="135"/>
                      <a:pt x="0" y="578"/>
                      <a:pt x="269" y="637"/>
                    </a:cubicBezTo>
                    <a:lnTo>
                      <a:pt x="302" y="670"/>
                    </a:lnTo>
                    <a:cubicBezTo>
                      <a:pt x="3179" y="1651"/>
                      <a:pt x="6155" y="2338"/>
                      <a:pt x="9163" y="2697"/>
                    </a:cubicBezTo>
                    <a:cubicBezTo>
                      <a:pt x="10573" y="2888"/>
                      <a:pt x="12010" y="3000"/>
                      <a:pt x="13446" y="3000"/>
                    </a:cubicBezTo>
                    <a:cubicBezTo>
                      <a:pt x="15207" y="3000"/>
                      <a:pt x="16967" y="2832"/>
                      <a:pt x="18678" y="2436"/>
                    </a:cubicBezTo>
                    <a:cubicBezTo>
                      <a:pt x="20313" y="2043"/>
                      <a:pt x="21850" y="1389"/>
                      <a:pt x="23223" y="507"/>
                    </a:cubicBezTo>
                    <a:cubicBezTo>
                      <a:pt x="23468" y="344"/>
                      <a:pt x="23307" y="1"/>
                      <a:pt x="23114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02" name="Google Shape;502;p23"/>
              <p:cNvSpPr/>
              <p:nvPr/>
            </p:nvSpPr>
            <p:spPr>
              <a:xfrm>
                <a:off x="5986291" y="1316157"/>
                <a:ext cx="520700" cy="69875"/>
              </a:xfrm>
              <a:custGeom>
                <a:avLst/>
                <a:gdLst/>
                <a:ahLst/>
                <a:cxnLst/>
                <a:rect l="l" t="t" r="r" b="b"/>
                <a:pathLst>
                  <a:path w="20828" h="2795" extrusionOk="0">
                    <a:moveTo>
                      <a:pt x="20510" y="1"/>
                    </a:moveTo>
                    <a:cubicBezTo>
                      <a:pt x="20477" y="1"/>
                      <a:pt x="20442" y="8"/>
                      <a:pt x="20404" y="23"/>
                    </a:cubicBezTo>
                    <a:cubicBezTo>
                      <a:pt x="17461" y="1265"/>
                      <a:pt x="14192" y="1364"/>
                      <a:pt x="11053" y="1756"/>
                    </a:cubicBezTo>
                    <a:cubicBezTo>
                      <a:pt x="9320" y="1985"/>
                      <a:pt x="7587" y="2214"/>
                      <a:pt x="5821" y="2279"/>
                    </a:cubicBezTo>
                    <a:cubicBezTo>
                      <a:pt x="5377" y="2295"/>
                      <a:pt x="4932" y="2303"/>
                      <a:pt x="4488" y="2303"/>
                    </a:cubicBezTo>
                    <a:cubicBezTo>
                      <a:pt x="3101" y="2303"/>
                      <a:pt x="1714" y="2224"/>
                      <a:pt x="328" y="2050"/>
                    </a:cubicBezTo>
                    <a:cubicBezTo>
                      <a:pt x="318" y="2049"/>
                      <a:pt x="308" y="2049"/>
                      <a:pt x="299" y="2049"/>
                    </a:cubicBezTo>
                    <a:cubicBezTo>
                      <a:pt x="1" y="2049"/>
                      <a:pt x="10" y="2542"/>
                      <a:pt x="328" y="2573"/>
                    </a:cubicBezTo>
                    <a:cubicBezTo>
                      <a:pt x="1701" y="2720"/>
                      <a:pt x="3111" y="2794"/>
                      <a:pt x="4517" y="2794"/>
                    </a:cubicBezTo>
                    <a:cubicBezTo>
                      <a:pt x="4985" y="2794"/>
                      <a:pt x="5453" y="2786"/>
                      <a:pt x="5919" y="2770"/>
                    </a:cubicBezTo>
                    <a:cubicBezTo>
                      <a:pt x="7685" y="2704"/>
                      <a:pt x="9450" y="2443"/>
                      <a:pt x="11216" y="2246"/>
                    </a:cubicBezTo>
                    <a:cubicBezTo>
                      <a:pt x="14355" y="1854"/>
                      <a:pt x="17625" y="1756"/>
                      <a:pt x="20568" y="513"/>
                    </a:cubicBezTo>
                    <a:cubicBezTo>
                      <a:pt x="20828" y="398"/>
                      <a:pt x="20756" y="1"/>
                      <a:pt x="2051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503" name="Google Shape;503;p23"/>
            <p:cNvGrpSpPr/>
            <p:nvPr/>
          </p:nvGrpSpPr>
          <p:grpSpPr>
            <a:xfrm rot="-7159447">
              <a:off x="8503860" y="2580437"/>
              <a:ext cx="812207" cy="627289"/>
              <a:chOff x="5569342" y="1716318"/>
              <a:chExt cx="533715" cy="412203"/>
            </a:xfrm>
          </p:grpSpPr>
          <p:sp>
            <p:nvSpPr>
              <p:cNvPr id="504" name="Google Shape;504;p23"/>
              <p:cNvSpPr/>
              <p:nvPr/>
            </p:nvSpPr>
            <p:spPr>
              <a:xfrm>
                <a:off x="5569342" y="1716318"/>
                <a:ext cx="533715" cy="401990"/>
              </a:xfrm>
              <a:custGeom>
                <a:avLst/>
                <a:gdLst/>
                <a:ahLst/>
                <a:cxnLst/>
                <a:rect l="l" t="t" r="r" b="b"/>
                <a:pathLst>
                  <a:path w="24752" h="18643" extrusionOk="0">
                    <a:moveTo>
                      <a:pt x="14240" y="1"/>
                    </a:moveTo>
                    <a:cubicBezTo>
                      <a:pt x="11170" y="1"/>
                      <a:pt x="9340" y="7681"/>
                      <a:pt x="8339" y="9683"/>
                    </a:cubicBezTo>
                    <a:cubicBezTo>
                      <a:pt x="8143" y="7296"/>
                      <a:pt x="7129" y="4942"/>
                      <a:pt x="5854" y="2882"/>
                    </a:cubicBezTo>
                    <a:cubicBezTo>
                      <a:pt x="4786" y="1379"/>
                      <a:pt x="3826" y="259"/>
                      <a:pt x="3009" y="259"/>
                    </a:cubicBezTo>
                    <a:cubicBezTo>
                      <a:pt x="2476" y="259"/>
                      <a:pt x="2004" y="737"/>
                      <a:pt x="1603" y="1901"/>
                    </a:cubicBezTo>
                    <a:cubicBezTo>
                      <a:pt x="1" y="6904"/>
                      <a:pt x="5331" y="14195"/>
                      <a:pt x="7260" y="18642"/>
                    </a:cubicBezTo>
                    <a:cubicBezTo>
                      <a:pt x="10857" y="17923"/>
                      <a:pt x="18116" y="14620"/>
                      <a:pt x="20797" y="12037"/>
                    </a:cubicBezTo>
                    <a:cubicBezTo>
                      <a:pt x="24751" y="8624"/>
                      <a:pt x="24034" y="6689"/>
                      <a:pt x="21493" y="6689"/>
                    </a:cubicBezTo>
                    <a:cubicBezTo>
                      <a:pt x="19579" y="6689"/>
                      <a:pt x="16632" y="7786"/>
                      <a:pt x="13865" y="10173"/>
                    </a:cubicBezTo>
                    <a:cubicBezTo>
                      <a:pt x="14355" y="8310"/>
                      <a:pt x="17592" y="462"/>
                      <a:pt x="14355" y="4"/>
                    </a:cubicBezTo>
                    <a:cubicBezTo>
                      <a:pt x="14317" y="2"/>
                      <a:pt x="14278" y="1"/>
                      <a:pt x="14240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05" name="Google Shape;505;p23"/>
              <p:cNvSpPr/>
              <p:nvPr/>
            </p:nvSpPr>
            <p:spPr>
              <a:xfrm>
                <a:off x="5631397" y="1863692"/>
                <a:ext cx="342391" cy="257413"/>
              </a:xfrm>
              <a:custGeom>
                <a:avLst/>
                <a:gdLst/>
                <a:ahLst/>
                <a:cxnLst/>
                <a:rect l="l" t="t" r="r" b="b"/>
                <a:pathLst>
                  <a:path w="15879" h="11938" extrusionOk="0">
                    <a:moveTo>
                      <a:pt x="9112" y="1"/>
                    </a:moveTo>
                    <a:cubicBezTo>
                      <a:pt x="7163" y="1"/>
                      <a:pt x="5976" y="4925"/>
                      <a:pt x="5330" y="6216"/>
                    </a:cubicBezTo>
                    <a:cubicBezTo>
                      <a:pt x="5166" y="4646"/>
                      <a:pt x="4611" y="3142"/>
                      <a:pt x="3728" y="1834"/>
                    </a:cubicBezTo>
                    <a:cubicBezTo>
                      <a:pt x="3057" y="868"/>
                      <a:pt x="2446" y="151"/>
                      <a:pt x="1923" y="151"/>
                    </a:cubicBezTo>
                    <a:cubicBezTo>
                      <a:pt x="1579" y="151"/>
                      <a:pt x="1273" y="461"/>
                      <a:pt x="1014" y="1213"/>
                    </a:cubicBezTo>
                    <a:cubicBezTo>
                      <a:pt x="0" y="4417"/>
                      <a:pt x="3433" y="9093"/>
                      <a:pt x="4643" y="11938"/>
                    </a:cubicBezTo>
                    <a:cubicBezTo>
                      <a:pt x="6965" y="11480"/>
                      <a:pt x="11608" y="9355"/>
                      <a:pt x="13341" y="7720"/>
                    </a:cubicBezTo>
                    <a:cubicBezTo>
                      <a:pt x="15878" y="5519"/>
                      <a:pt x="15414" y="4275"/>
                      <a:pt x="13782" y="4275"/>
                    </a:cubicBezTo>
                    <a:cubicBezTo>
                      <a:pt x="12553" y="4275"/>
                      <a:pt x="10663" y="4980"/>
                      <a:pt x="8894" y="6510"/>
                    </a:cubicBezTo>
                    <a:cubicBezTo>
                      <a:pt x="9188" y="5300"/>
                      <a:pt x="11281" y="297"/>
                      <a:pt x="9188" y="3"/>
                    </a:cubicBezTo>
                    <a:cubicBezTo>
                      <a:pt x="9163" y="1"/>
                      <a:pt x="9137" y="1"/>
                      <a:pt x="9112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06" name="Google Shape;506;p23"/>
              <p:cNvSpPr/>
              <p:nvPr/>
            </p:nvSpPr>
            <p:spPr>
              <a:xfrm>
                <a:off x="5683425" y="1910437"/>
                <a:ext cx="58672" cy="213145"/>
              </a:xfrm>
              <a:custGeom>
                <a:avLst/>
                <a:gdLst/>
                <a:ahLst/>
                <a:cxnLst/>
                <a:rect l="l" t="t" r="r" b="b"/>
                <a:pathLst>
                  <a:path w="2721" h="9885" extrusionOk="0">
                    <a:moveTo>
                      <a:pt x="307" y="0"/>
                    </a:moveTo>
                    <a:cubicBezTo>
                      <a:pt x="159" y="0"/>
                      <a:pt x="1" y="125"/>
                      <a:pt x="40" y="320"/>
                    </a:cubicBezTo>
                    <a:cubicBezTo>
                      <a:pt x="367" y="1857"/>
                      <a:pt x="824" y="3394"/>
                      <a:pt x="1413" y="4865"/>
                    </a:cubicBezTo>
                    <a:cubicBezTo>
                      <a:pt x="1969" y="6402"/>
                      <a:pt x="2198" y="8037"/>
                      <a:pt x="2067" y="9639"/>
                    </a:cubicBezTo>
                    <a:cubicBezTo>
                      <a:pt x="2050" y="9803"/>
                      <a:pt x="2165" y="9884"/>
                      <a:pt x="2292" y="9884"/>
                    </a:cubicBezTo>
                    <a:cubicBezTo>
                      <a:pt x="2418" y="9884"/>
                      <a:pt x="2557" y="9803"/>
                      <a:pt x="2590" y="9639"/>
                    </a:cubicBezTo>
                    <a:cubicBezTo>
                      <a:pt x="2721" y="8037"/>
                      <a:pt x="2492" y="6402"/>
                      <a:pt x="1936" y="4865"/>
                    </a:cubicBezTo>
                    <a:cubicBezTo>
                      <a:pt x="1446" y="3328"/>
                      <a:pt x="824" y="1792"/>
                      <a:pt x="530" y="189"/>
                    </a:cubicBezTo>
                    <a:cubicBezTo>
                      <a:pt x="504" y="57"/>
                      <a:pt x="408" y="0"/>
                      <a:pt x="30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07" name="Google Shape;507;p23"/>
              <p:cNvSpPr/>
              <p:nvPr/>
            </p:nvSpPr>
            <p:spPr>
              <a:xfrm>
                <a:off x="5731788" y="1910330"/>
                <a:ext cx="87695" cy="218191"/>
              </a:xfrm>
              <a:custGeom>
                <a:avLst/>
                <a:gdLst/>
                <a:ahLst/>
                <a:cxnLst/>
                <a:rect l="l" t="t" r="r" b="b"/>
                <a:pathLst>
                  <a:path w="4067" h="10119" extrusionOk="0">
                    <a:moveTo>
                      <a:pt x="3722" y="0"/>
                    </a:moveTo>
                    <a:cubicBezTo>
                      <a:pt x="3645" y="0"/>
                      <a:pt x="3569" y="38"/>
                      <a:pt x="3519" y="129"/>
                    </a:cubicBezTo>
                    <a:cubicBezTo>
                      <a:pt x="2080" y="3235"/>
                      <a:pt x="674" y="6407"/>
                      <a:pt x="20" y="9808"/>
                    </a:cubicBezTo>
                    <a:cubicBezTo>
                      <a:pt x="0" y="9988"/>
                      <a:pt x="176" y="10119"/>
                      <a:pt x="322" y="10119"/>
                    </a:cubicBezTo>
                    <a:cubicBezTo>
                      <a:pt x="416" y="10119"/>
                      <a:pt x="498" y="10066"/>
                      <a:pt x="510" y="9938"/>
                    </a:cubicBezTo>
                    <a:cubicBezTo>
                      <a:pt x="1164" y="6603"/>
                      <a:pt x="2538" y="3464"/>
                      <a:pt x="3976" y="391"/>
                    </a:cubicBezTo>
                    <a:cubicBezTo>
                      <a:pt x="4067" y="188"/>
                      <a:pt x="3892" y="0"/>
                      <a:pt x="3722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08" name="Google Shape;508;p23"/>
              <p:cNvSpPr/>
              <p:nvPr/>
            </p:nvSpPr>
            <p:spPr>
              <a:xfrm>
                <a:off x="5734828" y="1980922"/>
                <a:ext cx="204607" cy="143563"/>
              </a:xfrm>
              <a:custGeom>
                <a:avLst/>
                <a:gdLst/>
                <a:ahLst/>
                <a:cxnLst/>
                <a:rect l="l" t="t" r="r" b="b"/>
                <a:pathLst>
                  <a:path w="9489" h="6658" extrusionOk="0">
                    <a:moveTo>
                      <a:pt x="9119" y="1"/>
                    </a:moveTo>
                    <a:cubicBezTo>
                      <a:pt x="9082" y="1"/>
                      <a:pt x="9042" y="9"/>
                      <a:pt x="9002" y="27"/>
                    </a:cubicBezTo>
                    <a:cubicBezTo>
                      <a:pt x="5928" y="1792"/>
                      <a:pt x="2397" y="3329"/>
                      <a:pt x="173" y="6207"/>
                    </a:cubicBezTo>
                    <a:cubicBezTo>
                      <a:pt x="1" y="6404"/>
                      <a:pt x="163" y="6657"/>
                      <a:pt x="351" y="6657"/>
                    </a:cubicBezTo>
                    <a:cubicBezTo>
                      <a:pt x="413" y="6657"/>
                      <a:pt x="477" y="6631"/>
                      <a:pt x="533" y="6566"/>
                    </a:cubicBezTo>
                    <a:cubicBezTo>
                      <a:pt x="2724" y="3722"/>
                      <a:pt x="6222" y="2218"/>
                      <a:pt x="9263" y="485"/>
                    </a:cubicBezTo>
                    <a:cubicBezTo>
                      <a:pt x="9489" y="315"/>
                      <a:pt x="9350" y="1"/>
                      <a:pt x="9119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509" name="Google Shape;509;p23"/>
            <p:cNvGrpSpPr/>
            <p:nvPr/>
          </p:nvGrpSpPr>
          <p:grpSpPr>
            <a:xfrm>
              <a:off x="8001025" y="2341963"/>
              <a:ext cx="113650" cy="99750"/>
              <a:chOff x="5042000" y="1255775"/>
              <a:chExt cx="113650" cy="99750"/>
            </a:xfrm>
          </p:grpSpPr>
          <p:sp>
            <p:nvSpPr>
              <p:cNvPr id="510" name="Google Shape;510;p23"/>
              <p:cNvSpPr/>
              <p:nvPr/>
            </p:nvSpPr>
            <p:spPr>
              <a:xfrm>
                <a:off x="5042000" y="1270475"/>
                <a:ext cx="44975" cy="36825"/>
              </a:xfrm>
              <a:custGeom>
                <a:avLst/>
                <a:gdLst/>
                <a:ahLst/>
                <a:cxnLst/>
                <a:rect l="l" t="t" r="r" b="b"/>
                <a:pathLst>
                  <a:path w="1799" h="1473" extrusionOk="0">
                    <a:moveTo>
                      <a:pt x="916" y="1"/>
                    </a:moveTo>
                    <a:cubicBezTo>
                      <a:pt x="0" y="66"/>
                      <a:pt x="0" y="1407"/>
                      <a:pt x="916" y="1472"/>
                    </a:cubicBezTo>
                    <a:cubicBezTo>
                      <a:pt x="1799" y="1407"/>
                      <a:pt x="1799" y="66"/>
                      <a:pt x="91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11" name="Google Shape;511;p23"/>
              <p:cNvSpPr/>
              <p:nvPr/>
            </p:nvSpPr>
            <p:spPr>
              <a:xfrm>
                <a:off x="5110650" y="1255775"/>
                <a:ext cx="45000" cy="36800"/>
              </a:xfrm>
              <a:custGeom>
                <a:avLst/>
                <a:gdLst/>
                <a:ahLst/>
                <a:cxnLst/>
                <a:rect l="l" t="t" r="r" b="b"/>
                <a:pathLst>
                  <a:path w="1800" h="1472" extrusionOk="0">
                    <a:moveTo>
                      <a:pt x="884" y="0"/>
                    </a:moveTo>
                    <a:cubicBezTo>
                      <a:pt x="1" y="66"/>
                      <a:pt x="1" y="1406"/>
                      <a:pt x="884" y="1472"/>
                    </a:cubicBezTo>
                    <a:cubicBezTo>
                      <a:pt x="1799" y="1406"/>
                      <a:pt x="1799" y="66"/>
                      <a:pt x="884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12" name="Google Shape;512;p23"/>
              <p:cNvSpPr/>
              <p:nvPr/>
            </p:nvSpPr>
            <p:spPr>
              <a:xfrm>
                <a:off x="5086150" y="1319525"/>
                <a:ext cx="44975" cy="36000"/>
              </a:xfrm>
              <a:custGeom>
                <a:avLst/>
                <a:gdLst/>
                <a:ahLst/>
                <a:cxnLst/>
                <a:rect l="l" t="t" r="r" b="b"/>
                <a:pathLst>
                  <a:path w="1799" h="1440" extrusionOk="0">
                    <a:moveTo>
                      <a:pt x="883" y="1"/>
                    </a:moveTo>
                    <a:cubicBezTo>
                      <a:pt x="0" y="66"/>
                      <a:pt x="0" y="1374"/>
                      <a:pt x="883" y="1439"/>
                    </a:cubicBezTo>
                    <a:cubicBezTo>
                      <a:pt x="1798" y="1374"/>
                      <a:pt x="1798" y="66"/>
                      <a:pt x="883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513" name="Google Shape;513;p23"/>
            <p:cNvGrpSpPr/>
            <p:nvPr/>
          </p:nvGrpSpPr>
          <p:grpSpPr>
            <a:xfrm>
              <a:off x="7778175" y="3202738"/>
              <a:ext cx="113650" cy="99750"/>
              <a:chOff x="5042000" y="1255775"/>
              <a:chExt cx="113650" cy="99750"/>
            </a:xfrm>
          </p:grpSpPr>
          <p:sp>
            <p:nvSpPr>
              <p:cNvPr id="514" name="Google Shape;514;p23"/>
              <p:cNvSpPr/>
              <p:nvPr/>
            </p:nvSpPr>
            <p:spPr>
              <a:xfrm>
                <a:off x="5042000" y="1270475"/>
                <a:ext cx="44975" cy="36825"/>
              </a:xfrm>
              <a:custGeom>
                <a:avLst/>
                <a:gdLst/>
                <a:ahLst/>
                <a:cxnLst/>
                <a:rect l="l" t="t" r="r" b="b"/>
                <a:pathLst>
                  <a:path w="1799" h="1473" extrusionOk="0">
                    <a:moveTo>
                      <a:pt x="916" y="1"/>
                    </a:moveTo>
                    <a:cubicBezTo>
                      <a:pt x="0" y="66"/>
                      <a:pt x="0" y="1407"/>
                      <a:pt x="916" y="1472"/>
                    </a:cubicBezTo>
                    <a:cubicBezTo>
                      <a:pt x="1799" y="1407"/>
                      <a:pt x="1799" y="66"/>
                      <a:pt x="91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15" name="Google Shape;515;p23"/>
              <p:cNvSpPr/>
              <p:nvPr/>
            </p:nvSpPr>
            <p:spPr>
              <a:xfrm>
                <a:off x="5110650" y="1255775"/>
                <a:ext cx="45000" cy="36800"/>
              </a:xfrm>
              <a:custGeom>
                <a:avLst/>
                <a:gdLst/>
                <a:ahLst/>
                <a:cxnLst/>
                <a:rect l="l" t="t" r="r" b="b"/>
                <a:pathLst>
                  <a:path w="1800" h="1472" extrusionOk="0">
                    <a:moveTo>
                      <a:pt x="884" y="0"/>
                    </a:moveTo>
                    <a:cubicBezTo>
                      <a:pt x="1" y="66"/>
                      <a:pt x="1" y="1406"/>
                      <a:pt x="884" y="1472"/>
                    </a:cubicBezTo>
                    <a:cubicBezTo>
                      <a:pt x="1799" y="1406"/>
                      <a:pt x="1799" y="66"/>
                      <a:pt x="884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16" name="Google Shape;516;p23"/>
              <p:cNvSpPr/>
              <p:nvPr/>
            </p:nvSpPr>
            <p:spPr>
              <a:xfrm>
                <a:off x="5086150" y="1319525"/>
                <a:ext cx="44975" cy="36000"/>
              </a:xfrm>
              <a:custGeom>
                <a:avLst/>
                <a:gdLst/>
                <a:ahLst/>
                <a:cxnLst/>
                <a:rect l="l" t="t" r="r" b="b"/>
                <a:pathLst>
                  <a:path w="1799" h="1440" extrusionOk="0">
                    <a:moveTo>
                      <a:pt x="883" y="1"/>
                    </a:moveTo>
                    <a:cubicBezTo>
                      <a:pt x="0" y="66"/>
                      <a:pt x="0" y="1374"/>
                      <a:pt x="883" y="1439"/>
                    </a:cubicBezTo>
                    <a:cubicBezTo>
                      <a:pt x="1798" y="1374"/>
                      <a:pt x="1798" y="66"/>
                      <a:pt x="883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20842749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xt 2">
  <p:cSld name="Text 2">
    <p:spTree>
      <p:nvGrpSpPr>
        <p:cNvPr id="1" name="Shape 5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8" name="Google Shape;518;p24"/>
          <p:cNvSpPr txBox="1">
            <a:spLocks noGrp="1"/>
          </p:cNvSpPr>
          <p:nvPr>
            <p:ph type="title"/>
          </p:nvPr>
        </p:nvSpPr>
        <p:spPr>
          <a:xfrm>
            <a:off x="3510393" y="3291840"/>
            <a:ext cx="5171200" cy="76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0"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b="0">
                <a:solidFill>
                  <a:schemeClr val="accent1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b="0">
                <a:solidFill>
                  <a:schemeClr val="accent1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b="0">
                <a:solidFill>
                  <a:schemeClr val="accent1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b="0">
                <a:solidFill>
                  <a:schemeClr val="accent1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b="0">
                <a:solidFill>
                  <a:schemeClr val="accent1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b="0">
                <a:solidFill>
                  <a:schemeClr val="accent1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b="0">
                <a:solidFill>
                  <a:schemeClr val="accent1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b="0">
                <a:solidFill>
                  <a:schemeClr val="accent1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  <p:grpSp>
        <p:nvGrpSpPr>
          <p:cNvPr id="519" name="Google Shape;519;p24"/>
          <p:cNvGrpSpPr/>
          <p:nvPr/>
        </p:nvGrpSpPr>
        <p:grpSpPr>
          <a:xfrm>
            <a:off x="9154480" y="1995022"/>
            <a:ext cx="4024437" cy="3362221"/>
            <a:chOff x="6865860" y="1496266"/>
            <a:chExt cx="3018328" cy="2521666"/>
          </a:xfrm>
        </p:grpSpPr>
        <p:grpSp>
          <p:nvGrpSpPr>
            <p:cNvPr id="520" name="Google Shape;520;p24"/>
            <p:cNvGrpSpPr/>
            <p:nvPr/>
          </p:nvGrpSpPr>
          <p:grpSpPr>
            <a:xfrm rot="-4541450">
              <a:off x="8039638" y="2532038"/>
              <a:ext cx="1262885" cy="1401657"/>
              <a:chOff x="7832525" y="3078325"/>
              <a:chExt cx="837925" cy="930000"/>
            </a:xfrm>
          </p:grpSpPr>
          <p:sp>
            <p:nvSpPr>
              <p:cNvPr id="521" name="Google Shape;521;p24"/>
              <p:cNvSpPr/>
              <p:nvPr/>
            </p:nvSpPr>
            <p:spPr>
              <a:xfrm>
                <a:off x="7832525" y="3078325"/>
                <a:ext cx="837925" cy="930000"/>
              </a:xfrm>
              <a:custGeom>
                <a:avLst/>
                <a:gdLst/>
                <a:ahLst/>
                <a:cxnLst/>
                <a:rect l="l" t="t" r="r" b="b"/>
                <a:pathLst>
                  <a:path w="33517" h="37200" extrusionOk="0">
                    <a:moveTo>
                      <a:pt x="2277" y="1"/>
                    </a:moveTo>
                    <a:cubicBezTo>
                      <a:pt x="1494" y="1"/>
                      <a:pt x="733" y="50"/>
                      <a:pt x="1" y="153"/>
                    </a:cubicBezTo>
                    <a:cubicBezTo>
                      <a:pt x="1" y="9864"/>
                      <a:pt x="4546" y="33930"/>
                      <a:pt x="32176" y="37200"/>
                    </a:cubicBezTo>
                    <a:cubicBezTo>
                      <a:pt x="33516" y="30399"/>
                      <a:pt x="32176" y="21668"/>
                      <a:pt x="29167" y="15390"/>
                    </a:cubicBezTo>
                    <a:cubicBezTo>
                      <a:pt x="25143" y="7584"/>
                      <a:pt x="11991" y="1"/>
                      <a:pt x="227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22" name="Google Shape;522;p24"/>
              <p:cNvSpPr/>
              <p:nvPr/>
            </p:nvSpPr>
            <p:spPr>
              <a:xfrm>
                <a:off x="7961050" y="3163925"/>
                <a:ext cx="677700" cy="830775"/>
              </a:xfrm>
              <a:custGeom>
                <a:avLst/>
                <a:gdLst/>
                <a:ahLst/>
                <a:cxnLst/>
                <a:rect l="l" t="t" r="r" b="b"/>
                <a:pathLst>
                  <a:path w="27108" h="33231" extrusionOk="0">
                    <a:moveTo>
                      <a:pt x="360" y="0"/>
                    </a:moveTo>
                    <a:cubicBezTo>
                      <a:pt x="191" y="0"/>
                      <a:pt x="1" y="188"/>
                      <a:pt x="91" y="391"/>
                    </a:cubicBezTo>
                    <a:cubicBezTo>
                      <a:pt x="1072" y="2549"/>
                      <a:pt x="3132" y="3988"/>
                      <a:pt x="4636" y="5721"/>
                    </a:cubicBezTo>
                    <a:cubicBezTo>
                      <a:pt x="6500" y="7879"/>
                      <a:pt x="8298" y="10037"/>
                      <a:pt x="10097" y="12260"/>
                    </a:cubicBezTo>
                    <a:cubicBezTo>
                      <a:pt x="13661" y="16707"/>
                      <a:pt x="17552" y="20860"/>
                      <a:pt x="21018" y="25340"/>
                    </a:cubicBezTo>
                    <a:cubicBezTo>
                      <a:pt x="22947" y="27858"/>
                      <a:pt x="24811" y="30441"/>
                      <a:pt x="26544" y="33122"/>
                    </a:cubicBezTo>
                    <a:cubicBezTo>
                      <a:pt x="26592" y="33199"/>
                      <a:pt x="26665" y="33230"/>
                      <a:pt x="26740" y="33230"/>
                    </a:cubicBezTo>
                    <a:cubicBezTo>
                      <a:pt x="26920" y="33230"/>
                      <a:pt x="27108" y="33045"/>
                      <a:pt x="26969" y="32860"/>
                    </a:cubicBezTo>
                    <a:lnTo>
                      <a:pt x="26969" y="32828"/>
                    </a:lnTo>
                    <a:cubicBezTo>
                      <a:pt x="23896" y="28119"/>
                      <a:pt x="20495" y="23639"/>
                      <a:pt x="16833" y="19389"/>
                    </a:cubicBezTo>
                    <a:cubicBezTo>
                      <a:pt x="15002" y="17231"/>
                      <a:pt x="13072" y="15138"/>
                      <a:pt x="11307" y="12914"/>
                    </a:cubicBezTo>
                    <a:cubicBezTo>
                      <a:pt x="9508" y="10724"/>
                      <a:pt x="7775" y="8467"/>
                      <a:pt x="5879" y="6375"/>
                    </a:cubicBezTo>
                    <a:cubicBezTo>
                      <a:pt x="4963" y="5328"/>
                      <a:pt x="4048" y="4347"/>
                      <a:pt x="3067" y="3367"/>
                    </a:cubicBezTo>
                    <a:cubicBezTo>
                      <a:pt x="2119" y="2418"/>
                      <a:pt x="1105" y="1405"/>
                      <a:pt x="549" y="129"/>
                    </a:cubicBezTo>
                    <a:cubicBezTo>
                      <a:pt x="508" y="38"/>
                      <a:pt x="437" y="0"/>
                      <a:pt x="360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23" name="Google Shape;523;p24"/>
              <p:cNvSpPr/>
              <p:nvPr/>
            </p:nvSpPr>
            <p:spPr>
              <a:xfrm>
                <a:off x="7925400" y="3164900"/>
                <a:ext cx="206350" cy="188800"/>
              </a:xfrm>
              <a:custGeom>
                <a:avLst/>
                <a:gdLst/>
                <a:ahLst/>
                <a:cxnLst/>
                <a:rect l="l" t="t" r="r" b="b"/>
                <a:pathLst>
                  <a:path w="8254" h="7552" extrusionOk="0">
                    <a:moveTo>
                      <a:pt x="8008" y="0"/>
                    </a:moveTo>
                    <a:cubicBezTo>
                      <a:pt x="7893" y="0"/>
                      <a:pt x="7779" y="74"/>
                      <a:pt x="7763" y="221"/>
                    </a:cubicBezTo>
                    <a:lnTo>
                      <a:pt x="7763" y="6990"/>
                    </a:lnTo>
                    <a:lnTo>
                      <a:pt x="7763" y="6990"/>
                    </a:lnTo>
                    <a:cubicBezTo>
                      <a:pt x="5340" y="6458"/>
                      <a:pt x="2889" y="5954"/>
                      <a:pt x="438" y="5420"/>
                    </a:cubicBezTo>
                    <a:cubicBezTo>
                      <a:pt x="418" y="5416"/>
                      <a:pt x="398" y="5414"/>
                      <a:pt x="379" y="5414"/>
                    </a:cubicBezTo>
                    <a:cubicBezTo>
                      <a:pt x="97" y="5414"/>
                      <a:pt x="1" y="5849"/>
                      <a:pt x="307" y="5911"/>
                    </a:cubicBezTo>
                    <a:cubicBezTo>
                      <a:pt x="2858" y="6467"/>
                      <a:pt x="5408" y="6990"/>
                      <a:pt x="7926" y="7546"/>
                    </a:cubicBezTo>
                    <a:cubicBezTo>
                      <a:pt x="7947" y="7550"/>
                      <a:pt x="7968" y="7552"/>
                      <a:pt x="7989" y="7552"/>
                    </a:cubicBezTo>
                    <a:cubicBezTo>
                      <a:pt x="8129" y="7552"/>
                      <a:pt x="8253" y="7459"/>
                      <a:pt x="8253" y="7317"/>
                    </a:cubicBezTo>
                    <a:lnTo>
                      <a:pt x="8253" y="221"/>
                    </a:lnTo>
                    <a:cubicBezTo>
                      <a:pt x="8237" y="74"/>
                      <a:pt x="8122" y="0"/>
                      <a:pt x="8008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24" name="Google Shape;524;p24"/>
              <p:cNvSpPr/>
              <p:nvPr/>
            </p:nvSpPr>
            <p:spPr>
              <a:xfrm>
                <a:off x="7973575" y="3273000"/>
                <a:ext cx="322075" cy="244250"/>
              </a:xfrm>
              <a:custGeom>
                <a:avLst/>
                <a:gdLst/>
                <a:ahLst/>
                <a:cxnLst/>
                <a:rect l="l" t="t" r="r" b="b"/>
                <a:pathLst>
                  <a:path w="12883" h="9770" extrusionOk="0">
                    <a:moveTo>
                      <a:pt x="12645" y="1"/>
                    </a:moveTo>
                    <a:cubicBezTo>
                      <a:pt x="12522" y="1"/>
                      <a:pt x="12392" y="83"/>
                      <a:pt x="12375" y="246"/>
                    </a:cubicBezTo>
                    <a:cubicBezTo>
                      <a:pt x="12089" y="3265"/>
                      <a:pt x="11587" y="6222"/>
                      <a:pt x="11049" y="9208"/>
                    </a:cubicBezTo>
                    <a:lnTo>
                      <a:pt x="11049" y="9208"/>
                    </a:lnTo>
                    <a:cubicBezTo>
                      <a:pt x="7542" y="8426"/>
                      <a:pt x="3976" y="7916"/>
                      <a:pt x="440" y="7374"/>
                    </a:cubicBezTo>
                    <a:cubicBezTo>
                      <a:pt x="420" y="7370"/>
                      <a:pt x="400" y="7368"/>
                      <a:pt x="382" y="7368"/>
                    </a:cubicBezTo>
                    <a:cubicBezTo>
                      <a:pt x="99" y="7368"/>
                      <a:pt x="1" y="7803"/>
                      <a:pt x="277" y="7865"/>
                    </a:cubicBezTo>
                    <a:cubicBezTo>
                      <a:pt x="3939" y="8421"/>
                      <a:pt x="7601" y="8944"/>
                      <a:pt x="11198" y="9761"/>
                    </a:cubicBezTo>
                    <a:cubicBezTo>
                      <a:pt x="11221" y="9767"/>
                      <a:pt x="11243" y="9770"/>
                      <a:pt x="11265" y="9770"/>
                    </a:cubicBezTo>
                    <a:cubicBezTo>
                      <a:pt x="11371" y="9770"/>
                      <a:pt x="11465" y="9706"/>
                      <a:pt x="11492" y="9598"/>
                    </a:cubicBezTo>
                    <a:cubicBezTo>
                      <a:pt x="12081" y="6491"/>
                      <a:pt x="12571" y="3385"/>
                      <a:pt x="12866" y="246"/>
                    </a:cubicBezTo>
                    <a:cubicBezTo>
                      <a:pt x="12882" y="83"/>
                      <a:pt x="12768" y="1"/>
                      <a:pt x="1264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25" name="Google Shape;525;p24"/>
              <p:cNvSpPr/>
              <p:nvPr/>
            </p:nvSpPr>
            <p:spPr>
              <a:xfrm>
                <a:off x="8070400" y="3409275"/>
                <a:ext cx="383250" cy="278625"/>
              </a:xfrm>
              <a:custGeom>
                <a:avLst/>
                <a:gdLst/>
                <a:ahLst/>
                <a:cxnLst/>
                <a:rect l="l" t="t" r="r" b="b"/>
                <a:pathLst>
                  <a:path w="15330" h="11145" extrusionOk="0">
                    <a:moveTo>
                      <a:pt x="15026" y="1"/>
                    </a:moveTo>
                    <a:cubicBezTo>
                      <a:pt x="14923" y="1"/>
                      <a:pt x="14820" y="58"/>
                      <a:pt x="14780" y="190"/>
                    </a:cubicBezTo>
                    <a:cubicBezTo>
                      <a:pt x="13658" y="3556"/>
                      <a:pt x="13165" y="7110"/>
                      <a:pt x="12622" y="10606"/>
                    </a:cubicBezTo>
                    <a:lnTo>
                      <a:pt x="12622" y="10606"/>
                    </a:lnTo>
                    <a:cubicBezTo>
                      <a:pt x="8513" y="10339"/>
                      <a:pt x="4404" y="9804"/>
                      <a:pt x="295" y="9804"/>
                    </a:cubicBezTo>
                    <a:cubicBezTo>
                      <a:pt x="1" y="9836"/>
                      <a:pt x="1" y="10294"/>
                      <a:pt x="295" y="10327"/>
                    </a:cubicBezTo>
                    <a:cubicBezTo>
                      <a:pt x="4480" y="10327"/>
                      <a:pt x="8666" y="10850"/>
                      <a:pt x="12851" y="11144"/>
                    </a:cubicBezTo>
                    <a:cubicBezTo>
                      <a:pt x="12949" y="11144"/>
                      <a:pt x="13047" y="11046"/>
                      <a:pt x="13080" y="10948"/>
                    </a:cubicBezTo>
                    <a:cubicBezTo>
                      <a:pt x="13636" y="7384"/>
                      <a:pt x="14126" y="3754"/>
                      <a:pt x="15271" y="321"/>
                    </a:cubicBezTo>
                    <a:cubicBezTo>
                      <a:pt x="15329" y="126"/>
                      <a:pt x="15179" y="1"/>
                      <a:pt x="15026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526" name="Google Shape;526;p24"/>
            <p:cNvGrpSpPr/>
            <p:nvPr/>
          </p:nvGrpSpPr>
          <p:grpSpPr>
            <a:xfrm rot="-4132359">
              <a:off x="8248805" y="1611211"/>
              <a:ext cx="1325325" cy="1573506"/>
              <a:chOff x="4180300" y="2495950"/>
              <a:chExt cx="2052871" cy="2437292"/>
            </a:xfrm>
          </p:grpSpPr>
          <p:sp>
            <p:nvSpPr>
              <p:cNvPr id="527" name="Google Shape;527;p24"/>
              <p:cNvSpPr/>
              <p:nvPr/>
            </p:nvSpPr>
            <p:spPr>
              <a:xfrm>
                <a:off x="4180300" y="2495950"/>
                <a:ext cx="2052871" cy="2437292"/>
              </a:xfrm>
              <a:custGeom>
                <a:avLst/>
                <a:gdLst/>
                <a:ahLst/>
                <a:cxnLst/>
                <a:rect l="l" t="t" r="r" b="b"/>
                <a:pathLst>
                  <a:path w="32842" h="38992" extrusionOk="0">
                    <a:moveTo>
                      <a:pt x="16148" y="0"/>
                    </a:moveTo>
                    <a:cubicBezTo>
                      <a:pt x="16036" y="0"/>
                      <a:pt x="15918" y="10"/>
                      <a:pt x="15794" y="30"/>
                    </a:cubicBezTo>
                    <a:cubicBezTo>
                      <a:pt x="12034" y="651"/>
                      <a:pt x="10432" y="4968"/>
                      <a:pt x="9614" y="9447"/>
                    </a:cubicBezTo>
                    <a:cubicBezTo>
                      <a:pt x="9409" y="10490"/>
                      <a:pt x="8543" y="11032"/>
                      <a:pt x="7679" y="11032"/>
                    </a:cubicBezTo>
                    <a:cubicBezTo>
                      <a:pt x="6890" y="11032"/>
                      <a:pt x="6102" y="10580"/>
                      <a:pt x="5821" y="9643"/>
                    </a:cubicBezTo>
                    <a:cubicBezTo>
                      <a:pt x="5625" y="8989"/>
                      <a:pt x="5396" y="8335"/>
                      <a:pt x="5167" y="7682"/>
                    </a:cubicBezTo>
                    <a:cubicBezTo>
                      <a:pt x="4142" y="4881"/>
                      <a:pt x="2944" y="3506"/>
                      <a:pt x="1961" y="3506"/>
                    </a:cubicBezTo>
                    <a:cubicBezTo>
                      <a:pt x="843" y="3506"/>
                      <a:pt x="1" y="5282"/>
                      <a:pt x="1" y="8761"/>
                    </a:cubicBezTo>
                    <a:cubicBezTo>
                      <a:pt x="1" y="15856"/>
                      <a:pt x="4709" y="26810"/>
                      <a:pt x="6933" y="33415"/>
                    </a:cubicBezTo>
                    <a:cubicBezTo>
                      <a:pt x="8055" y="36780"/>
                      <a:pt x="8407" y="38991"/>
                      <a:pt x="9447" y="38991"/>
                    </a:cubicBezTo>
                    <a:cubicBezTo>
                      <a:pt x="9922" y="38991"/>
                      <a:pt x="10542" y="38529"/>
                      <a:pt x="11445" y="37502"/>
                    </a:cubicBezTo>
                    <a:lnTo>
                      <a:pt x="14421" y="33546"/>
                    </a:lnTo>
                    <a:cubicBezTo>
                      <a:pt x="17789" y="27497"/>
                      <a:pt x="25931" y="20401"/>
                      <a:pt x="30214" y="14744"/>
                    </a:cubicBezTo>
                    <a:cubicBezTo>
                      <a:pt x="32842" y="11431"/>
                      <a:pt x="32326" y="8293"/>
                      <a:pt x="28710" y="8293"/>
                    </a:cubicBezTo>
                    <a:cubicBezTo>
                      <a:pt x="28186" y="8293"/>
                      <a:pt x="27598" y="8358"/>
                      <a:pt x="26944" y="8499"/>
                    </a:cubicBezTo>
                    <a:cubicBezTo>
                      <a:pt x="24590" y="8891"/>
                      <a:pt x="22366" y="10330"/>
                      <a:pt x="20470" y="12096"/>
                    </a:cubicBezTo>
                    <a:cubicBezTo>
                      <a:pt x="20070" y="12467"/>
                      <a:pt x="19598" y="12630"/>
                      <a:pt x="19139" y="12630"/>
                    </a:cubicBezTo>
                    <a:cubicBezTo>
                      <a:pt x="18018" y="12630"/>
                      <a:pt x="16968" y="11661"/>
                      <a:pt x="17200" y="10363"/>
                    </a:cubicBezTo>
                    <a:cubicBezTo>
                      <a:pt x="18078" y="5407"/>
                      <a:pt x="18776" y="0"/>
                      <a:pt x="1614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28" name="Google Shape;528;p24"/>
              <p:cNvSpPr/>
              <p:nvPr/>
            </p:nvSpPr>
            <p:spPr>
              <a:xfrm>
                <a:off x="4304564" y="2969811"/>
                <a:ext cx="377420" cy="1384041"/>
              </a:xfrm>
              <a:custGeom>
                <a:avLst/>
                <a:gdLst/>
                <a:ahLst/>
                <a:cxnLst/>
                <a:rect l="l" t="t" r="r" b="b"/>
                <a:pathLst>
                  <a:path w="6038" h="22142" extrusionOk="0">
                    <a:moveTo>
                      <a:pt x="287" y="0"/>
                    </a:moveTo>
                    <a:cubicBezTo>
                      <a:pt x="141" y="0"/>
                      <a:pt x="0" y="118"/>
                      <a:pt x="40" y="297"/>
                    </a:cubicBezTo>
                    <a:cubicBezTo>
                      <a:pt x="2198" y="7425"/>
                      <a:pt x="2656" y="15011"/>
                      <a:pt x="5468" y="21976"/>
                    </a:cubicBezTo>
                    <a:cubicBezTo>
                      <a:pt x="5520" y="22092"/>
                      <a:pt x="5627" y="22142"/>
                      <a:pt x="5730" y="22142"/>
                    </a:cubicBezTo>
                    <a:cubicBezTo>
                      <a:pt x="5889" y="22142"/>
                      <a:pt x="6038" y="22023"/>
                      <a:pt x="5958" y="21845"/>
                    </a:cubicBezTo>
                    <a:cubicBezTo>
                      <a:pt x="3179" y="14880"/>
                      <a:pt x="2689" y="7294"/>
                      <a:pt x="531" y="166"/>
                    </a:cubicBezTo>
                    <a:cubicBezTo>
                      <a:pt x="479" y="50"/>
                      <a:pt x="382" y="0"/>
                      <a:pt x="287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29" name="Google Shape;529;p24"/>
              <p:cNvSpPr/>
              <p:nvPr/>
            </p:nvSpPr>
            <p:spPr>
              <a:xfrm>
                <a:off x="4809806" y="2722473"/>
                <a:ext cx="315725" cy="1657386"/>
              </a:xfrm>
              <a:custGeom>
                <a:avLst/>
                <a:gdLst/>
                <a:ahLst/>
                <a:cxnLst/>
                <a:rect l="l" t="t" r="r" b="b"/>
                <a:pathLst>
                  <a:path w="5051" h="26515" extrusionOk="0">
                    <a:moveTo>
                      <a:pt x="4743" y="1"/>
                    </a:moveTo>
                    <a:cubicBezTo>
                      <a:pt x="4639" y="1"/>
                      <a:pt x="4532" y="51"/>
                      <a:pt x="4481" y="166"/>
                    </a:cubicBezTo>
                    <a:cubicBezTo>
                      <a:pt x="3074" y="3502"/>
                      <a:pt x="2355" y="7131"/>
                      <a:pt x="1832" y="10695"/>
                    </a:cubicBezTo>
                    <a:cubicBezTo>
                      <a:pt x="1570" y="12428"/>
                      <a:pt x="1374" y="14161"/>
                      <a:pt x="1211" y="15894"/>
                    </a:cubicBezTo>
                    <a:cubicBezTo>
                      <a:pt x="1080" y="17627"/>
                      <a:pt x="753" y="19393"/>
                      <a:pt x="524" y="21126"/>
                    </a:cubicBezTo>
                    <a:cubicBezTo>
                      <a:pt x="262" y="22859"/>
                      <a:pt x="1" y="24625"/>
                      <a:pt x="262" y="26325"/>
                    </a:cubicBezTo>
                    <a:cubicBezTo>
                      <a:pt x="289" y="26457"/>
                      <a:pt x="385" y="26514"/>
                      <a:pt x="485" y="26514"/>
                    </a:cubicBezTo>
                    <a:cubicBezTo>
                      <a:pt x="633" y="26514"/>
                      <a:pt x="792" y="26389"/>
                      <a:pt x="753" y="26194"/>
                    </a:cubicBezTo>
                    <a:cubicBezTo>
                      <a:pt x="524" y="24625"/>
                      <a:pt x="753" y="22990"/>
                      <a:pt x="982" y="21420"/>
                    </a:cubicBezTo>
                    <a:cubicBezTo>
                      <a:pt x="1211" y="19753"/>
                      <a:pt x="1505" y="18085"/>
                      <a:pt x="1701" y="16385"/>
                    </a:cubicBezTo>
                    <a:cubicBezTo>
                      <a:pt x="1995" y="12853"/>
                      <a:pt x="2486" y="9355"/>
                      <a:pt x="3238" y="5889"/>
                    </a:cubicBezTo>
                    <a:cubicBezTo>
                      <a:pt x="3663" y="3992"/>
                      <a:pt x="4252" y="2128"/>
                      <a:pt x="4971" y="297"/>
                    </a:cubicBezTo>
                    <a:cubicBezTo>
                      <a:pt x="5050" y="119"/>
                      <a:pt x="4901" y="1"/>
                      <a:pt x="4743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30" name="Google Shape;530;p24"/>
              <p:cNvSpPr/>
              <p:nvPr/>
            </p:nvSpPr>
            <p:spPr>
              <a:xfrm>
                <a:off x="4929945" y="3181520"/>
                <a:ext cx="1099382" cy="1250463"/>
              </a:xfrm>
              <a:custGeom>
                <a:avLst/>
                <a:gdLst/>
                <a:ahLst/>
                <a:cxnLst/>
                <a:rect l="l" t="t" r="r" b="b"/>
                <a:pathLst>
                  <a:path w="17588" h="20005" extrusionOk="0">
                    <a:moveTo>
                      <a:pt x="17240" y="1"/>
                    </a:moveTo>
                    <a:cubicBezTo>
                      <a:pt x="17198" y="1"/>
                      <a:pt x="17154" y="15"/>
                      <a:pt x="17109" y="49"/>
                    </a:cubicBezTo>
                    <a:lnTo>
                      <a:pt x="17142" y="49"/>
                    </a:lnTo>
                    <a:cubicBezTo>
                      <a:pt x="15736" y="1062"/>
                      <a:pt x="14199" y="1782"/>
                      <a:pt x="12760" y="2697"/>
                    </a:cubicBezTo>
                    <a:cubicBezTo>
                      <a:pt x="11322" y="3678"/>
                      <a:pt x="10014" y="4855"/>
                      <a:pt x="8869" y="6163"/>
                    </a:cubicBezTo>
                    <a:cubicBezTo>
                      <a:pt x="7725" y="7439"/>
                      <a:pt x="6613" y="8746"/>
                      <a:pt x="5632" y="10120"/>
                    </a:cubicBezTo>
                    <a:cubicBezTo>
                      <a:pt x="4619" y="11559"/>
                      <a:pt x="3736" y="13063"/>
                      <a:pt x="2918" y="14632"/>
                    </a:cubicBezTo>
                    <a:cubicBezTo>
                      <a:pt x="2035" y="16300"/>
                      <a:pt x="1185" y="18033"/>
                      <a:pt x="139" y="19635"/>
                    </a:cubicBezTo>
                    <a:cubicBezTo>
                      <a:pt x="0" y="19820"/>
                      <a:pt x="188" y="20005"/>
                      <a:pt x="368" y="20005"/>
                    </a:cubicBezTo>
                    <a:cubicBezTo>
                      <a:pt x="443" y="20005"/>
                      <a:pt x="516" y="19973"/>
                      <a:pt x="564" y="19897"/>
                    </a:cubicBezTo>
                    <a:cubicBezTo>
                      <a:pt x="2428" y="17117"/>
                      <a:pt x="3638" y="13978"/>
                      <a:pt x="5469" y="11199"/>
                    </a:cubicBezTo>
                    <a:cubicBezTo>
                      <a:pt x="6450" y="9793"/>
                      <a:pt x="7529" y="8452"/>
                      <a:pt x="8673" y="7144"/>
                    </a:cubicBezTo>
                    <a:cubicBezTo>
                      <a:pt x="9850" y="5836"/>
                      <a:pt x="11060" y="4463"/>
                      <a:pt x="12564" y="3449"/>
                    </a:cubicBezTo>
                    <a:cubicBezTo>
                      <a:pt x="14101" y="2403"/>
                      <a:pt x="15834" y="1618"/>
                      <a:pt x="17371" y="507"/>
                    </a:cubicBezTo>
                    <a:cubicBezTo>
                      <a:pt x="17588" y="344"/>
                      <a:pt x="17445" y="1"/>
                      <a:pt x="17240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31" name="Google Shape;531;p24"/>
              <p:cNvSpPr/>
              <p:nvPr/>
            </p:nvSpPr>
            <p:spPr>
              <a:xfrm>
                <a:off x="5020330" y="4083300"/>
                <a:ext cx="166020" cy="126328"/>
              </a:xfrm>
              <a:custGeom>
                <a:avLst/>
                <a:gdLst/>
                <a:ahLst/>
                <a:cxnLst/>
                <a:rect l="l" t="t" r="r" b="b"/>
                <a:pathLst>
                  <a:path w="2656" h="2021" extrusionOk="0">
                    <a:moveTo>
                      <a:pt x="279" y="1"/>
                    </a:moveTo>
                    <a:cubicBezTo>
                      <a:pt x="213" y="1"/>
                      <a:pt x="148" y="25"/>
                      <a:pt x="99" y="74"/>
                    </a:cubicBezTo>
                    <a:cubicBezTo>
                      <a:pt x="1" y="172"/>
                      <a:pt x="1" y="336"/>
                      <a:pt x="99" y="434"/>
                    </a:cubicBezTo>
                    <a:cubicBezTo>
                      <a:pt x="753" y="990"/>
                      <a:pt x="1472" y="1513"/>
                      <a:pt x="2192" y="2004"/>
                    </a:cubicBezTo>
                    <a:cubicBezTo>
                      <a:pt x="2226" y="2015"/>
                      <a:pt x="2259" y="2020"/>
                      <a:pt x="2290" y="2020"/>
                    </a:cubicBezTo>
                    <a:cubicBezTo>
                      <a:pt x="2526" y="2020"/>
                      <a:pt x="2655" y="1719"/>
                      <a:pt x="2453" y="1546"/>
                    </a:cubicBezTo>
                    <a:cubicBezTo>
                      <a:pt x="1766" y="1121"/>
                      <a:pt x="1080" y="630"/>
                      <a:pt x="459" y="74"/>
                    </a:cubicBezTo>
                    <a:cubicBezTo>
                      <a:pt x="410" y="25"/>
                      <a:pt x="344" y="1"/>
                      <a:pt x="27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32" name="Google Shape;532;p24"/>
              <p:cNvSpPr/>
              <p:nvPr/>
            </p:nvSpPr>
            <p:spPr>
              <a:xfrm>
                <a:off x="5110339" y="3804147"/>
                <a:ext cx="200274" cy="184210"/>
              </a:xfrm>
              <a:custGeom>
                <a:avLst/>
                <a:gdLst/>
                <a:ahLst/>
                <a:cxnLst/>
                <a:rect l="l" t="t" r="r" b="b"/>
                <a:pathLst>
                  <a:path w="3204" h="2947" extrusionOk="0">
                    <a:moveTo>
                      <a:pt x="345" y="0"/>
                    </a:moveTo>
                    <a:cubicBezTo>
                      <a:pt x="138" y="0"/>
                      <a:pt x="1" y="286"/>
                      <a:pt x="196" y="453"/>
                    </a:cubicBezTo>
                    <a:cubicBezTo>
                      <a:pt x="1144" y="1172"/>
                      <a:pt x="1994" y="1957"/>
                      <a:pt x="2746" y="2873"/>
                    </a:cubicBezTo>
                    <a:cubicBezTo>
                      <a:pt x="2795" y="2922"/>
                      <a:pt x="2861" y="2946"/>
                      <a:pt x="2926" y="2946"/>
                    </a:cubicBezTo>
                    <a:cubicBezTo>
                      <a:pt x="2991" y="2946"/>
                      <a:pt x="3057" y="2922"/>
                      <a:pt x="3106" y="2873"/>
                    </a:cubicBezTo>
                    <a:cubicBezTo>
                      <a:pt x="3204" y="2775"/>
                      <a:pt x="3204" y="2611"/>
                      <a:pt x="3106" y="2513"/>
                    </a:cubicBezTo>
                    <a:cubicBezTo>
                      <a:pt x="2321" y="1565"/>
                      <a:pt x="1438" y="747"/>
                      <a:pt x="457" y="28"/>
                    </a:cubicBezTo>
                    <a:cubicBezTo>
                      <a:pt x="419" y="9"/>
                      <a:pt x="381" y="0"/>
                      <a:pt x="345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33" name="Google Shape;533;p24"/>
              <p:cNvSpPr/>
              <p:nvPr/>
            </p:nvSpPr>
            <p:spPr>
              <a:xfrm>
                <a:off x="5315987" y="3547933"/>
                <a:ext cx="177396" cy="219651"/>
              </a:xfrm>
              <a:custGeom>
                <a:avLst/>
                <a:gdLst/>
                <a:ahLst/>
                <a:cxnLst/>
                <a:rect l="l" t="t" r="r" b="b"/>
                <a:pathLst>
                  <a:path w="2838" h="3514" extrusionOk="0">
                    <a:moveTo>
                      <a:pt x="320" y="1"/>
                    </a:moveTo>
                    <a:cubicBezTo>
                      <a:pt x="156" y="1"/>
                      <a:pt x="0" y="169"/>
                      <a:pt x="110" y="367"/>
                    </a:cubicBezTo>
                    <a:cubicBezTo>
                      <a:pt x="699" y="1478"/>
                      <a:pt x="1451" y="2492"/>
                      <a:pt x="2301" y="3440"/>
                    </a:cubicBezTo>
                    <a:cubicBezTo>
                      <a:pt x="2353" y="3492"/>
                      <a:pt x="2411" y="3514"/>
                      <a:pt x="2467" y="3514"/>
                    </a:cubicBezTo>
                    <a:cubicBezTo>
                      <a:pt x="2662" y="3514"/>
                      <a:pt x="2838" y="3258"/>
                      <a:pt x="2661" y="3081"/>
                    </a:cubicBezTo>
                    <a:cubicBezTo>
                      <a:pt x="1843" y="2165"/>
                      <a:pt x="1124" y="1184"/>
                      <a:pt x="535" y="138"/>
                    </a:cubicBezTo>
                    <a:cubicBezTo>
                      <a:pt x="481" y="41"/>
                      <a:pt x="400" y="1"/>
                      <a:pt x="320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34" name="Google Shape;534;p24"/>
              <p:cNvSpPr/>
              <p:nvPr/>
            </p:nvSpPr>
            <p:spPr>
              <a:xfrm>
                <a:off x="5542699" y="3343474"/>
                <a:ext cx="176709" cy="201337"/>
              </a:xfrm>
              <a:custGeom>
                <a:avLst/>
                <a:gdLst/>
                <a:ahLst/>
                <a:cxnLst/>
                <a:rect l="l" t="t" r="r" b="b"/>
                <a:pathLst>
                  <a:path w="2827" h="3221" extrusionOk="0">
                    <a:moveTo>
                      <a:pt x="371" y="0"/>
                    </a:moveTo>
                    <a:cubicBezTo>
                      <a:pt x="177" y="0"/>
                      <a:pt x="1" y="256"/>
                      <a:pt x="178" y="433"/>
                    </a:cubicBezTo>
                    <a:cubicBezTo>
                      <a:pt x="963" y="1218"/>
                      <a:pt x="1878" y="1970"/>
                      <a:pt x="2303" y="3049"/>
                    </a:cubicBezTo>
                    <a:cubicBezTo>
                      <a:pt x="2330" y="3157"/>
                      <a:pt x="2425" y="3221"/>
                      <a:pt x="2531" y="3221"/>
                    </a:cubicBezTo>
                    <a:cubicBezTo>
                      <a:pt x="2553" y="3221"/>
                      <a:pt x="2575" y="3218"/>
                      <a:pt x="2598" y="3213"/>
                    </a:cubicBezTo>
                    <a:cubicBezTo>
                      <a:pt x="2761" y="3180"/>
                      <a:pt x="2827" y="3049"/>
                      <a:pt x="2794" y="2918"/>
                    </a:cubicBezTo>
                    <a:cubicBezTo>
                      <a:pt x="2336" y="1741"/>
                      <a:pt x="1421" y="924"/>
                      <a:pt x="538" y="74"/>
                    </a:cubicBezTo>
                    <a:cubicBezTo>
                      <a:pt x="486" y="22"/>
                      <a:pt x="428" y="0"/>
                      <a:pt x="371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35" name="Google Shape;535;p24"/>
              <p:cNvSpPr/>
              <p:nvPr/>
            </p:nvSpPr>
            <p:spPr>
              <a:xfrm>
                <a:off x="5790476" y="3191146"/>
                <a:ext cx="134891" cy="208212"/>
              </a:xfrm>
              <a:custGeom>
                <a:avLst/>
                <a:gdLst/>
                <a:ahLst/>
                <a:cxnLst/>
                <a:rect l="l" t="t" r="r" b="b"/>
                <a:pathLst>
                  <a:path w="2158" h="3331" extrusionOk="0">
                    <a:moveTo>
                      <a:pt x="391" y="0"/>
                    </a:moveTo>
                    <a:cubicBezTo>
                      <a:pt x="216" y="0"/>
                      <a:pt x="0" y="192"/>
                      <a:pt x="138" y="353"/>
                    </a:cubicBezTo>
                    <a:cubicBezTo>
                      <a:pt x="563" y="1366"/>
                      <a:pt x="1184" y="2249"/>
                      <a:pt x="1642" y="3230"/>
                    </a:cubicBezTo>
                    <a:cubicBezTo>
                      <a:pt x="1692" y="3300"/>
                      <a:pt x="1763" y="3330"/>
                      <a:pt x="1834" y="3330"/>
                    </a:cubicBezTo>
                    <a:cubicBezTo>
                      <a:pt x="1996" y="3330"/>
                      <a:pt x="2158" y="3173"/>
                      <a:pt x="2067" y="2968"/>
                    </a:cubicBezTo>
                    <a:cubicBezTo>
                      <a:pt x="1675" y="1987"/>
                      <a:pt x="988" y="1105"/>
                      <a:pt x="563" y="124"/>
                    </a:cubicBezTo>
                    <a:cubicBezTo>
                      <a:pt x="533" y="35"/>
                      <a:pt x="466" y="0"/>
                      <a:pt x="391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36" name="Google Shape;536;p24"/>
              <p:cNvSpPr/>
              <p:nvPr/>
            </p:nvSpPr>
            <p:spPr>
              <a:xfrm>
                <a:off x="4751800" y="3905595"/>
                <a:ext cx="219589" cy="49943"/>
              </a:xfrm>
              <a:custGeom>
                <a:avLst/>
                <a:gdLst/>
                <a:ahLst/>
                <a:cxnLst/>
                <a:rect l="l" t="t" r="r" b="b"/>
                <a:pathLst>
                  <a:path w="3513" h="799" extrusionOk="0">
                    <a:moveTo>
                      <a:pt x="349" y="1"/>
                    </a:moveTo>
                    <a:cubicBezTo>
                      <a:pt x="96" y="1"/>
                      <a:pt x="0" y="406"/>
                      <a:pt x="275" y="498"/>
                    </a:cubicBezTo>
                    <a:cubicBezTo>
                      <a:pt x="1105" y="698"/>
                      <a:pt x="1984" y="798"/>
                      <a:pt x="2849" y="798"/>
                    </a:cubicBezTo>
                    <a:cubicBezTo>
                      <a:pt x="2972" y="798"/>
                      <a:pt x="3095" y="796"/>
                      <a:pt x="3218" y="792"/>
                    </a:cubicBezTo>
                    <a:cubicBezTo>
                      <a:pt x="3512" y="727"/>
                      <a:pt x="3512" y="302"/>
                      <a:pt x="3218" y="269"/>
                    </a:cubicBezTo>
                    <a:cubicBezTo>
                      <a:pt x="3097" y="273"/>
                      <a:pt x="2977" y="275"/>
                      <a:pt x="2856" y="275"/>
                    </a:cubicBezTo>
                    <a:cubicBezTo>
                      <a:pt x="2029" y="275"/>
                      <a:pt x="1205" y="178"/>
                      <a:pt x="406" y="7"/>
                    </a:cubicBezTo>
                    <a:cubicBezTo>
                      <a:pt x="386" y="3"/>
                      <a:pt x="367" y="1"/>
                      <a:pt x="34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37" name="Google Shape;537;p24"/>
              <p:cNvSpPr/>
              <p:nvPr/>
            </p:nvSpPr>
            <p:spPr>
              <a:xfrm>
                <a:off x="4770990" y="3658694"/>
                <a:ext cx="241216" cy="66008"/>
              </a:xfrm>
              <a:custGeom>
                <a:avLst/>
                <a:gdLst/>
                <a:ahLst/>
                <a:cxnLst/>
                <a:rect l="l" t="t" r="r" b="b"/>
                <a:pathLst>
                  <a:path w="3859" h="1056" extrusionOk="0">
                    <a:moveTo>
                      <a:pt x="295" y="1"/>
                    </a:moveTo>
                    <a:cubicBezTo>
                      <a:pt x="1" y="66"/>
                      <a:pt x="1" y="491"/>
                      <a:pt x="328" y="524"/>
                    </a:cubicBezTo>
                    <a:cubicBezTo>
                      <a:pt x="1374" y="655"/>
                      <a:pt x="2453" y="916"/>
                      <a:pt x="3499" y="1047"/>
                    </a:cubicBezTo>
                    <a:cubicBezTo>
                      <a:pt x="3527" y="1053"/>
                      <a:pt x="3554" y="1055"/>
                      <a:pt x="3580" y="1055"/>
                    </a:cubicBezTo>
                    <a:cubicBezTo>
                      <a:pt x="3705" y="1055"/>
                      <a:pt x="3799" y="992"/>
                      <a:pt x="3826" y="884"/>
                    </a:cubicBezTo>
                    <a:cubicBezTo>
                      <a:pt x="3859" y="753"/>
                      <a:pt x="3794" y="622"/>
                      <a:pt x="3663" y="557"/>
                    </a:cubicBezTo>
                    <a:cubicBezTo>
                      <a:pt x="2518" y="393"/>
                      <a:pt x="1439" y="164"/>
                      <a:pt x="29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38" name="Google Shape;538;p24"/>
              <p:cNvSpPr/>
              <p:nvPr/>
            </p:nvSpPr>
            <p:spPr>
              <a:xfrm>
                <a:off x="4836184" y="3359476"/>
                <a:ext cx="202649" cy="52256"/>
              </a:xfrm>
              <a:custGeom>
                <a:avLst/>
                <a:gdLst/>
                <a:ahLst/>
                <a:cxnLst/>
                <a:rect l="l" t="t" r="r" b="b"/>
                <a:pathLst>
                  <a:path w="3242" h="836" extrusionOk="0">
                    <a:moveTo>
                      <a:pt x="346" y="1"/>
                    </a:moveTo>
                    <a:cubicBezTo>
                      <a:pt x="82" y="1"/>
                      <a:pt x="1" y="415"/>
                      <a:pt x="298" y="504"/>
                    </a:cubicBezTo>
                    <a:cubicBezTo>
                      <a:pt x="960" y="725"/>
                      <a:pt x="1641" y="835"/>
                      <a:pt x="2326" y="835"/>
                    </a:cubicBezTo>
                    <a:cubicBezTo>
                      <a:pt x="2554" y="835"/>
                      <a:pt x="2783" y="823"/>
                      <a:pt x="3012" y="799"/>
                    </a:cubicBezTo>
                    <a:cubicBezTo>
                      <a:pt x="3143" y="733"/>
                      <a:pt x="3241" y="602"/>
                      <a:pt x="3208" y="472"/>
                    </a:cubicBezTo>
                    <a:cubicBezTo>
                      <a:pt x="3154" y="363"/>
                      <a:pt x="3055" y="300"/>
                      <a:pt x="2948" y="300"/>
                    </a:cubicBezTo>
                    <a:cubicBezTo>
                      <a:pt x="2926" y="300"/>
                      <a:pt x="2904" y="302"/>
                      <a:pt x="2881" y="308"/>
                    </a:cubicBezTo>
                    <a:cubicBezTo>
                      <a:pt x="2677" y="333"/>
                      <a:pt x="2471" y="345"/>
                      <a:pt x="2264" y="345"/>
                    </a:cubicBezTo>
                    <a:cubicBezTo>
                      <a:pt x="1643" y="345"/>
                      <a:pt x="1018" y="235"/>
                      <a:pt x="429" y="14"/>
                    </a:cubicBezTo>
                    <a:cubicBezTo>
                      <a:pt x="400" y="5"/>
                      <a:pt x="372" y="1"/>
                      <a:pt x="34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39" name="Google Shape;539;p24"/>
              <p:cNvSpPr/>
              <p:nvPr/>
            </p:nvSpPr>
            <p:spPr>
              <a:xfrm>
                <a:off x="4888690" y="3061508"/>
                <a:ext cx="201212" cy="49506"/>
              </a:xfrm>
              <a:custGeom>
                <a:avLst/>
                <a:gdLst/>
                <a:ahLst/>
                <a:cxnLst/>
                <a:rect l="l" t="t" r="r" b="b"/>
                <a:pathLst>
                  <a:path w="3219" h="792" extrusionOk="0">
                    <a:moveTo>
                      <a:pt x="345" y="1"/>
                    </a:moveTo>
                    <a:cubicBezTo>
                      <a:pt x="68" y="1"/>
                      <a:pt x="1" y="408"/>
                      <a:pt x="276" y="530"/>
                    </a:cubicBezTo>
                    <a:cubicBezTo>
                      <a:pt x="1159" y="694"/>
                      <a:pt x="2041" y="759"/>
                      <a:pt x="2924" y="792"/>
                    </a:cubicBezTo>
                    <a:cubicBezTo>
                      <a:pt x="3219" y="759"/>
                      <a:pt x="3219" y="334"/>
                      <a:pt x="2924" y="268"/>
                    </a:cubicBezTo>
                    <a:cubicBezTo>
                      <a:pt x="2074" y="268"/>
                      <a:pt x="1224" y="170"/>
                      <a:pt x="406" y="7"/>
                    </a:cubicBezTo>
                    <a:cubicBezTo>
                      <a:pt x="385" y="3"/>
                      <a:pt x="364" y="1"/>
                      <a:pt x="34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40" name="Google Shape;540;p24"/>
              <p:cNvSpPr/>
              <p:nvPr/>
            </p:nvSpPr>
            <p:spPr>
              <a:xfrm>
                <a:off x="4950884" y="2857550"/>
                <a:ext cx="190085" cy="32754"/>
              </a:xfrm>
              <a:custGeom>
                <a:avLst/>
                <a:gdLst/>
                <a:ahLst/>
                <a:cxnLst/>
                <a:rect l="l" t="t" r="r" b="b"/>
                <a:pathLst>
                  <a:path w="3041" h="524" extrusionOk="0">
                    <a:moveTo>
                      <a:pt x="294" y="0"/>
                    </a:moveTo>
                    <a:cubicBezTo>
                      <a:pt x="0" y="33"/>
                      <a:pt x="0" y="491"/>
                      <a:pt x="294" y="523"/>
                    </a:cubicBezTo>
                    <a:lnTo>
                      <a:pt x="2747" y="523"/>
                    </a:lnTo>
                    <a:cubicBezTo>
                      <a:pt x="3041" y="491"/>
                      <a:pt x="3041" y="33"/>
                      <a:pt x="2747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41" name="Google Shape;541;p24"/>
              <p:cNvSpPr/>
              <p:nvPr/>
            </p:nvSpPr>
            <p:spPr>
              <a:xfrm>
                <a:off x="4296813" y="3146954"/>
                <a:ext cx="200587" cy="74946"/>
              </a:xfrm>
              <a:custGeom>
                <a:avLst/>
                <a:gdLst/>
                <a:ahLst/>
                <a:cxnLst/>
                <a:rect l="l" t="t" r="r" b="b"/>
                <a:pathLst>
                  <a:path w="3209" h="1199" extrusionOk="0">
                    <a:moveTo>
                      <a:pt x="2863" y="0"/>
                    </a:moveTo>
                    <a:cubicBezTo>
                      <a:pt x="2837" y="0"/>
                      <a:pt x="2809" y="4"/>
                      <a:pt x="2780" y="13"/>
                    </a:cubicBezTo>
                    <a:cubicBezTo>
                      <a:pt x="1930" y="307"/>
                      <a:pt x="1080" y="536"/>
                      <a:pt x="197" y="700"/>
                    </a:cubicBezTo>
                    <a:cubicBezTo>
                      <a:pt x="66" y="733"/>
                      <a:pt x="1" y="863"/>
                      <a:pt x="33" y="1027"/>
                    </a:cubicBezTo>
                    <a:cubicBezTo>
                      <a:pt x="60" y="1135"/>
                      <a:pt x="155" y="1199"/>
                      <a:pt x="261" y="1199"/>
                    </a:cubicBezTo>
                    <a:cubicBezTo>
                      <a:pt x="283" y="1199"/>
                      <a:pt x="305" y="1196"/>
                      <a:pt x="328" y="1190"/>
                    </a:cubicBezTo>
                    <a:cubicBezTo>
                      <a:pt x="1210" y="1027"/>
                      <a:pt x="2093" y="798"/>
                      <a:pt x="2911" y="504"/>
                    </a:cubicBezTo>
                    <a:cubicBezTo>
                      <a:pt x="3208" y="414"/>
                      <a:pt x="3127" y="0"/>
                      <a:pt x="2863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42" name="Google Shape;542;p24"/>
              <p:cNvSpPr/>
              <p:nvPr/>
            </p:nvSpPr>
            <p:spPr>
              <a:xfrm>
                <a:off x="4308252" y="3445735"/>
                <a:ext cx="206087" cy="66258"/>
              </a:xfrm>
              <a:custGeom>
                <a:avLst/>
                <a:gdLst/>
                <a:ahLst/>
                <a:cxnLst/>
                <a:rect l="l" t="t" r="r" b="b"/>
                <a:pathLst>
                  <a:path w="3297" h="1060" extrusionOk="0">
                    <a:moveTo>
                      <a:pt x="2947" y="1"/>
                    </a:moveTo>
                    <a:cubicBezTo>
                      <a:pt x="2929" y="1"/>
                      <a:pt x="2911" y="3"/>
                      <a:pt x="2891" y="7"/>
                    </a:cubicBezTo>
                    <a:cubicBezTo>
                      <a:pt x="2008" y="138"/>
                      <a:pt x="1158" y="399"/>
                      <a:pt x="275" y="563"/>
                    </a:cubicBezTo>
                    <a:cubicBezTo>
                      <a:pt x="1" y="655"/>
                      <a:pt x="96" y="1060"/>
                      <a:pt x="377" y="1060"/>
                    </a:cubicBezTo>
                    <a:cubicBezTo>
                      <a:pt x="396" y="1060"/>
                      <a:pt x="417" y="1058"/>
                      <a:pt x="439" y="1053"/>
                    </a:cubicBezTo>
                    <a:cubicBezTo>
                      <a:pt x="1289" y="890"/>
                      <a:pt x="2139" y="628"/>
                      <a:pt x="3022" y="498"/>
                    </a:cubicBezTo>
                    <a:cubicBezTo>
                      <a:pt x="3297" y="406"/>
                      <a:pt x="3201" y="1"/>
                      <a:pt x="2947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43" name="Google Shape;543;p24"/>
              <p:cNvSpPr/>
              <p:nvPr/>
            </p:nvSpPr>
            <p:spPr>
              <a:xfrm>
                <a:off x="4388823" y="3692948"/>
                <a:ext cx="190085" cy="57819"/>
              </a:xfrm>
              <a:custGeom>
                <a:avLst/>
                <a:gdLst/>
                <a:ahLst/>
                <a:cxnLst/>
                <a:rect l="l" t="t" r="r" b="b"/>
                <a:pathLst>
                  <a:path w="3041" h="925" extrusionOk="0">
                    <a:moveTo>
                      <a:pt x="2748" y="0"/>
                    </a:moveTo>
                    <a:cubicBezTo>
                      <a:pt x="2726" y="0"/>
                      <a:pt x="2704" y="3"/>
                      <a:pt x="2681" y="9"/>
                    </a:cubicBezTo>
                    <a:cubicBezTo>
                      <a:pt x="1897" y="205"/>
                      <a:pt x="1112" y="336"/>
                      <a:pt x="294" y="434"/>
                    </a:cubicBezTo>
                    <a:cubicBezTo>
                      <a:pt x="0" y="466"/>
                      <a:pt x="0" y="891"/>
                      <a:pt x="294" y="924"/>
                    </a:cubicBezTo>
                    <a:cubicBezTo>
                      <a:pt x="1144" y="826"/>
                      <a:pt x="1995" y="695"/>
                      <a:pt x="2812" y="499"/>
                    </a:cubicBezTo>
                    <a:cubicBezTo>
                      <a:pt x="2943" y="466"/>
                      <a:pt x="3041" y="336"/>
                      <a:pt x="3008" y="172"/>
                    </a:cubicBezTo>
                    <a:cubicBezTo>
                      <a:pt x="2954" y="64"/>
                      <a:pt x="2855" y="0"/>
                      <a:pt x="2748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44" name="Google Shape;544;p24"/>
              <p:cNvSpPr/>
              <p:nvPr/>
            </p:nvSpPr>
            <p:spPr>
              <a:xfrm>
                <a:off x="4448079" y="3939473"/>
                <a:ext cx="181959" cy="40692"/>
              </a:xfrm>
              <a:custGeom>
                <a:avLst/>
                <a:gdLst/>
                <a:ahLst/>
                <a:cxnLst/>
                <a:rect l="l" t="t" r="r" b="b"/>
                <a:pathLst>
                  <a:path w="2911" h="651" extrusionOk="0">
                    <a:moveTo>
                      <a:pt x="2636" y="0"/>
                    </a:moveTo>
                    <a:cubicBezTo>
                      <a:pt x="2608" y="0"/>
                      <a:pt x="2579" y="7"/>
                      <a:pt x="2551" y="21"/>
                    </a:cubicBezTo>
                    <a:cubicBezTo>
                      <a:pt x="1987" y="95"/>
                      <a:pt x="1423" y="131"/>
                      <a:pt x="859" y="131"/>
                    </a:cubicBezTo>
                    <a:cubicBezTo>
                      <a:pt x="671" y="131"/>
                      <a:pt x="483" y="127"/>
                      <a:pt x="295" y="119"/>
                    </a:cubicBezTo>
                    <a:cubicBezTo>
                      <a:pt x="0" y="185"/>
                      <a:pt x="0" y="610"/>
                      <a:pt x="295" y="642"/>
                    </a:cubicBezTo>
                    <a:cubicBezTo>
                      <a:pt x="439" y="648"/>
                      <a:pt x="583" y="651"/>
                      <a:pt x="726" y="651"/>
                    </a:cubicBezTo>
                    <a:cubicBezTo>
                      <a:pt x="1390" y="651"/>
                      <a:pt x="2036" y="592"/>
                      <a:pt x="2682" y="512"/>
                    </a:cubicBezTo>
                    <a:cubicBezTo>
                      <a:pt x="2812" y="446"/>
                      <a:pt x="2910" y="315"/>
                      <a:pt x="2878" y="185"/>
                    </a:cubicBezTo>
                    <a:cubicBezTo>
                      <a:pt x="2827" y="82"/>
                      <a:pt x="2736" y="0"/>
                      <a:pt x="2636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545" name="Google Shape;545;p24"/>
            <p:cNvGrpSpPr/>
            <p:nvPr/>
          </p:nvGrpSpPr>
          <p:grpSpPr>
            <a:xfrm rot="-5400000">
              <a:off x="7627727" y="1321910"/>
              <a:ext cx="1140312" cy="2664047"/>
              <a:chOff x="3325650" y="1967425"/>
              <a:chExt cx="775775" cy="1812400"/>
            </a:xfrm>
          </p:grpSpPr>
          <p:sp>
            <p:nvSpPr>
              <p:cNvPr id="546" name="Google Shape;546;p24"/>
              <p:cNvSpPr/>
              <p:nvPr/>
            </p:nvSpPr>
            <p:spPr>
              <a:xfrm>
                <a:off x="3644450" y="1967425"/>
                <a:ext cx="255900" cy="468675"/>
              </a:xfrm>
              <a:custGeom>
                <a:avLst/>
                <a:gdLst/>
                <a:ahLst/>
                <a:cxnLst/>
                <a:rect l="l" t="t" r="r" b="b"/>
                <a:pathLst>
                  <a:path w="10236" h="18747" extrusionOk="0">
                    <a:moveTo>
                      <a:pt x="5093" y="0"/>
                    </a:moveTo>
                    <a:cubicBezTo>
                      <a:pt x="2986" y="0"/>
                      <a:pt x="1299" y="2605"/>
                      <a:pt x="883" y="5144"/>
                    </a:cubicBezTo>
                    <a:cubicBezTo>
                      <a:pt x="1" y="10834"/>
                      <a:pt x="5036" y="14104"/>
                      <a:pt x="6835" y="18747"/>
                    </a:cubicBezTo>
                    <a:lnTo>
                      <a:pt x="7260" y="18747"/>
                    </a:lnTo>
                    <a:cubicBezTo>
                      <a:pt x="8306" y="16360"/>
                      <a:pt x="9647" y="14398"/>
                      <a:pt x="9941" y="11717"/>
                    </a:cubicBezTo>
                    <a:cubicBezTo>
                      <a:pt x="10235" y="8414"/>
                      <a:pt x="10104" y="4098"/>
                      <a:pt x="7881" y="1547"/>
                    </a:cubicBezTo>
                    <a:cubicBezTo>
                      <a:pt x="6920" y="452"/>
                      <a:pt x="5970" y="0"/>
                      <a:pt x="5093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47" name="Google Shape;547;p24"/>
              <p:cNvSpPr/>
              <p:nvPr/>
            </p:nvSpPr>
            <p:spPr>
              <a:xfrm>
                <a:off x="3544725" y="2393450"/>
                <a:ext cx="196200" cy="356550"/>
              </a:xfrm>
              <a:custGeom>
                <a:avLst/>
                <a:gdLst/>
                <a:ahLst/>
                <a:cxnLst/>
                <a:rect l="l" t="t" r="r" b="b"/>
                <a:pathLst>
                  <a:path w="7848" h="14262" extrusionOk="0">
                    <a:moveTo>
                      <a:pt x="4255" y="0"/>
                    </a:moveTo>
                    <a:cubicBezTo>
                      <a:pt x="3605" y="0"/>
                      <a:pt x="2915" y="442"/>
                      <a:pt x="2224" y="1542"/>
                    </a:cubicBezTo>
                    <a:cubicBezTo>
                      <a:pt x="0" y="5270"/>
                      <a:pt x="4153" y="10959"/>
                      <a:pt x="5625" y="14262"/>
                    </a:cubicBezTo>
                    <a:lnTo>
                      <a:pt x="5625" y="14098"/>
                    </a:lnTo>
                    <a:cubicBezTo>
                      <a:pt x="6507" y="11711"/>
                      <a:pt x="7717" y="8867"/>
                      <a:pt x="7848" y="6185"/>
                    </a:cubicBezTo>
                    <a:cubicBezTo>
                      <a:pt x="7848" y="4163"/>
                      <a:pt x="6248" y="0"/>
                      <a:pt x="4255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48" name="Google Shape;548;p24"/>
              <p:cNvSpPr/>
              <p:nvPr/>
            </p:nvSpPr>
            <p:spPr>
              <a:xfrm>
                <a:off x="3870900" y="2478250"/>
                <a:ext cx="230525" cy="413175"/>
              </a:xfrm>
              <a:custGeom>
                <a:avLst/>
                <a:gdLst/>
                <a:ahLst/>
                <a:cxnLst/>
                <a:rect l="l" t="t" r="r" b="b"/>
                <a:pathLst>
                  <a:path w="9221" h="16527" extrusionOk="0">
                    <a:moveTo>
                      <a:pt x="6806" y="0"/>
                    </a:moveTo>
                    <a:cubicBezTo>
                      <a:pt x="5413" y="0"/>
                      <a:pt x="3700" y="1483"/>
                      <a:pt x="2649" y="3676"/>
                    </a:cubicBezTo>
                    <a:cubicBezTo>
                      <a:pt x="752" y="7436"/>
                      <a:pt x="883" y="12210"/>
                      <a:pt x="0" y="16232"/>
                    </a:cubicBezTo>
                    <a:lnTo>
                      <a:pt x="131" y="16526"/>
                    </a:lnTo>
                    <a:cubicBezTo>
                      <a:pt x="2354" y="14892"/>
                      <a:pt x="5036" y="14140"/>
                      <a:pt x="6670" y="11753"/>
                    </a:cubicBezTo>
                    <a:cubicBezTo>
                      <a:pt x="8371" y="9366"/>
                      <a:pt x="9221" y="6488"/>
                      <a:pt x="9057" y="3545"/>
                    </a:cubicBezTo>
                    <a:cubicBezTo>
                      <a:pt x="8909" y="1032"/>
                      <a:pt x="7969" y="0"/>
                      <a:pt x="6806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49" name="Google Shape;549;p24"/>
              <p:cNvSpPr/>
              <p:nvPr/>
            </p:nvSpPr>
            <p:spPr>
              <a:xfrm>
                <a:off x="3325650" y="2855650"/>
                <a:ext cx="263250" cy="475575"/>
              </a:xfrm>
              <a:custGeom>
                <a:avLst/>
                <a:gdLst/>
                <a:ahLst/>
                <a:cxnLst/>
                <a:rect l="l" t="t" r="r" b="b"/>
                <a:pathLst>
                  <a:path w="10530" h="19023" extrusionOk="0">
                    <a:moveTo>
                      <a:pt x="6717" y="0"/>
                    </a:moveTo>
                    <a:cubicBezTo>
                      <a:pt x="6256" y="0"/>
                      <a:pt x="5751" y="167"/>
                      <a:pt x="5199" y="548"/>
                    </a:cubicBezTo>
                    <a:cubicBezTo>
                      <a:pt x="0" y="4144"/>
                      <a:pt x="5330" y="15883"/>
                      <a:pt x="8600" y="19022"/>
                    </a:cubicBezTo>
                    <a:lnTo>
                      <a:pt x="8600" y="18989"/>
                    </a:lnTo>
                    <a:cubicBezTo>
                      <a:pt x="8502" y="18172"/>
                      <a:pt x="8436" y="17354"/>
                      <a:pt x="8436" y="16537"/>
                    </a:cubicBezTo>
                    <a:cubicBezTo>
                      <a:pt x="8894" y="13561"/>
                      <a:pt x="10529" y="10553"/>
                      <a:pt x="10529" y="7414"/>
                    </a:cubicBezTo>
                    <a:cubicBezTo>
                      <a:pt x="10529" y="5411"/>
                      <a:pt x="9346" y="0"/>
                      <a:pt x="6717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50" name="Google Shape;550;p24"/>
              <p:cNvSpPr/>
              <p:nvPr/>
            </p:nvSpPr>
            <p:spPr>
              <a:xfrm>
                <a:off x="3682050" y="3149150"/>
                <a:ext cx="295850" cy="314500"/>
              </a:xfrm>
              <a:custGeom>
                <a:avLst/>
                <a:gdLst/>
                <a:ahLst/>
                <a:cxnLst/>
                <a:rect l="l" t="t" r="r" b="b"/>
                <a:pathLst>
                  <a:path w="11834" h="12580" extrusionOk="0">
                    <a:moveTo>
                      <a:pt x="8073" y="1"/>
                    </a:moveTo>
                    <a:cubicBezTo>
                      <a:pt x="7220" y="1"/>
                      <a:pt x="6222" y="243"/>
                      <a:pt x="5167" y="775"/>
                    </a:cubicBezTo>
                    <a:cubicBezTo>
                      <a:pt x="589" y="3162"/>
                      <a:pt x="1" y="7642"/>
                      <a:pt x="1" y="12285"/>
                    </a:cubicBezTo>
                    <a:lnTo>
                      <a:pt x="295" y="12579"/>
                    </a:lnTo>
                    <a:cubicBezTo>
                      <a:pt x="589" y="12416"/>
                      <a:pt x="851" y="12154"/>
                      <a:pt x="1014" y="11827"/>
                    </a:cubicBezTo>
                    <a:cubicBezTo>
                      <a:pt x="3859" y="9440"/>
                      <a:pt x="7260" y="8230"/>
                      <a:pt x="9614" y="5091"/>
                    </a:cubicBezTo>
                    <a:cubicBezTo>
                      <a:pt x="11834" y="2091"/>
                      <a:pt x="10578" y="1"/>
                      <a:pt x="8073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51" name="Google Shape;551;p24"/>
              <p:cNvSpPr/>
              <p:nvPr/>
            </p:nvSpPr>
            <p:spPr>
              <a:xfrm>
                <a:off x="3593775" y="2063725"/>
                <a:ext cx="237075" cy="1716100"/>
              </a:xfrm>
              <a:custGeom>
                <a:avLst/>
                <a:gdLst/>
                <a:ahLst/>
                <a:cxnLst/>
                <a:rect l="l" t="t" r="r" b="b"/>
                <a:pathLst>
                  <a:path w="9483" h="68644" extrusionOk="0">
                    <a:moveTo>
                      <a:pt x="6744" y="1"/>
                    </a:moveTo>
                    <a:cubicBezTo>
                      <a:pt x="6614" y="1"/>
                      <a:pt x="6491" y="82"/>
                      <a:pt x="6507" y="246"/>
                    </a:cubicBezTo>
                    <a:cubicBezTo>
                      <a:pt x="7129" y="4856"/>
                      <a:pt x="8306" y="9369"/>
                      <a:pt x="8665" y="14012"/>
                    </a:cubicBezTo>
                    <a:cubicBezTo>
                      <a:pt x="8992" y="18491"/>
                      <a:pt x="8240" y="22873"/>
                      <a:pt x="6965" y="27189"/>
                    </a:cubicBezTo>
                    <a:cubicBezTo>
                      <a:pt x="5690" y="31342"/>
                      <a:pt x="3990" y="35331"/>
                      <a:pt x="2583" y="39451"/>
                    </a:cubicBezTo>
                    <a:cubicBezTo>
                      <a:pt x="1831" y="41478"/>
                      <a:pt x="1243" y="43604"/>
                      <a:pt x="785" y="45729"/>
                    </a:cubicBezTo>
                    <a:cubicBezTo>
                      <a:pt x="327" y="48018"/>
                      <a:pt x="98" y="50372"/>
                      <a:pt x="66" y="52694"/>
                    </a:cubicBezTo>
                    <a:cubicBezTo>
                      <a:pt x="0" y="58023"/>
                      <a:pt x="818" y="63288"/>
                      <a:pt x="1930" y="68454"/>
                    </a:cubicBezTo>
                    <a:cubicBezTo>
                      <a:pt x="1956" y="68586"/>
                      <a:pt x="2052" y="68643"/>
                      <a:pt x="2152" y="68643"/>
                    </a:cubicBezTo>
                    <a:cubicBezTo>
                      <a:pt x="2300" y="68643"/>
                      <a:pt x="2459" y="68518"/>
                      <a:pt x="2420" y="68323"/>
                    </a:cubicBezTo>
                    <a:cubicBezTo>
                      <a:pt x="1406" y="63680"/>
                      <a:pt x="654" y="58939"/>
                      <a:pt x="589" y="54165"/>
                    </a:cubicBezTo>
                    <a:cubicBezTo>
                      <a:pt x="523" y="51778"/>
                      <a:pt x="687" y="49358"/>
                      <a:pt x="1079" y="47004"/>
                    </a:cubicBezTo>
                    <a:cubicBezTo>
                      <a:pt x="1472" y="44813"/>
                      <a:pt x="2028" y="42655"/>
                      <a:pt x="2747" y="40563"/>
                    </a:cubicBezTo>
                    <a:cubicBezTo>
                      <a:pt x="5461" y="32388"/>
                      <a:pt x="9483" y="24442"/>
                      <a:pt x="9254" y="15614"/>
                    </a:cubicBezTo>
                    <a:cubicBezTo>
                      <a:pt x="9123" y="10415"/>
                      <a:pt x="7684" y="5380"/>
                      <a:pt x="7030" y="246"/>
                    </a:cubicBezTo>
                    <a:cubicBezTo>
                      <a:pt x="7014" y="82"/>
                      <a:pt x="6875" y="1"/>
                      <a:pt x="6744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52" name="Google Shape;552;p24"/>
              <p:cNvSpPr/>
              <p:nvPr/>
            </p:nvSpPr>
            <p:spPr>
              <a:xfrm>
                <a:off x="3646100" y="2460000"/>
                <a:ext cx="87650" cy="407775"/>
              </a:xfrm>
              <a:custGeom>
                <a:avLst/>
                <a:gdLst/>
                <a:ahLst/>
                <a:cxnLst/>
                <a:rect l="l" t="t" r="r" b="b"/>
                <a:pathLst>
                  <a:path w="3506" h="16311" extrusionOk="0">
                    <a:moveTo>
                      <a:pt x="249" y="0"/>
                    </a:moveTo>
                    <a:cubicBezTo>
                      <a:pt x="131" y="0"/>
                      <a:pt x="16" y="74"/>
                      <a:pt x="0" y="221"/>
                    </a:cubicBezTo>
                    <a:cubicBezTo>
                      <a:pt x="0" y="2935"/>
                      <a:pt x="294" y="5649"/>
                      <a:pt x="850" y="8297"/>
                    </a:cubicBezTo>
                    <a:cubicBezTo>
                      <a:pt x="1406" y="10946"/>
                      <a:pt x="2223" y="13562"/>
                      <a:pt x="2976" y="16145"/>
                    </a:cubicBezTo>
                    <a:cubicBezTo>
                      <a:pt x="3014" y="16261"/>
                      <a:pt x="3109" y="16311"/>
                      <a:pt x="3205" y="16311"/>
                    </a:cubicBezTo>
                    <a:cubicBezTo>
                      <a:pt x="3353" y="16311"/>
                      <a:pt x="3506" y="16192"/>
                      <a:pt x="3466" y="16014"/>
                    </a:cubicBezTo>
                    <a:cubicBezTo>
                      <a:pt x="2714" y="13463"/>
                      <a:pt x="1962" y="10913"/>
                      <a:pt x="1406" y="8330"/>
                    </a:cubicBezTo>
                    <a:cubicBezTo>
                      <a:pt x="817" y="5681"/>
                      <a:pt x="523" y="2967"/>
                      <a:pt x="523" y="221"/>
                    </a:cubicBezTo>
                    <a:cubicBezTo>
                      <a:pt x="490" y="74"/>
                      <a:pt x="368" y="0"/>
                      <a:pt x="249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53" name="Google Shape;553;p24"/>
              <p:cNvSpPr/>
              <p:nvPr/>
            </p:nvSpPr>
            <p:spPr>
              <a:xfrm>
                <a:off x="3665625" y="2549050"/>
                <a:ext cx="372200" cy="491475"/>
              </a:xfrm>
              <a:custGeom>
                <a:avLst/>
                <a:gdLst/>
                <a:ahLst/>
                <a:cxnLst/>
                <a:rect l="l" t="t" r="r" b="b"/>
                <a:pathLst>
                  <a:path w="14888" h="19659" extrusionOk="0">
                    <a:moveTo>
                      <a:pt x="14581" y="1"/>
                    </a:moveTo>
                    <a:cubicBezTo>
                      <a:pt x="14480" y="1"/>
                      <a:pt x="14385" y="58"/>
                      <a:pt x="14358" y="190"/>
                    </a:cubicBezTo>
                    <a:cubicBezTo>
                      <a:pt x="13704" y="3264"/>
                      <a:pt x="12560" y="6239"/>
                      <a:pt x="10990" y="8953"/>
                    </a:cubicBezTo>
                    <a:cubicBezTo>
                      <a:pt x="9388" y="11831"/>
                      <a:pt x="7361" y="14577"/>
                      <a:pt x="4778" y="16670"/>
                    </a:cubicBezTo>
                    <a:cubicBezTo>
                      <a:pt x="3470" y="17782"/>
                      <a:pt x="1933" y="18632"/>
                      <a:pt x="298" y="19155"/>
                    </a:cubicBezTo>
                    <a:cubicBezTo>
                      <a:pt x="1" y="19244"/>
                      <a:pt x="82" y="19658"/>
                      <a:pt x="345" y="19658"/>
                    </a:cubicBezTo>
                    <a:cubicBezTo>
                      <a:pt x="372" y="19658"/>
                      <a:pt x="399" y="19654"/>
                      <a:pt x="429" y="19646"/>
                    </a:cubicBezTo>
                    <a:lnTo>
                      <a:pt x="396" y="19646"/>
                    </a:lnTo>
                    <a:cubicBezTo>
                      <a:pt x="3470" y="18730"/>
                      <a:pt x="5988" y="16572"/>
                      <a:pt x="8015" y="14152"/>
                    </a:cubicBezTo>
                    <a:cubicBezTo>
                      <a:pt x="10238" y="11504"/>
                      <a:pt x="12037" y="8528"/>
                      <a:pt x="13312" y="5324"/>
                    </a:cubicBezTo>
                    <a:cubicBezTo>
                      <a:pt x="13999" y="3722"/>
                      <a:pt x="14489" y="2021"/>
                      <a:pt x="14849" y="321"/>
                    </a:cubicBezTo>
                    <a:cubicBezTo>
                      <a:pt x="14888" y="126"/>
                      <a:pt x="14729" y="1"/>
                      <a:pt x="1458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54" name="Google Shape;554;p24"/>
              <p:cNvSpPr/>
              <p:nvPr/>
            </p:nvSpPr>
            <p:spPr>
              <a:xfrm>
                <a:off x="3470325" y="2998700"/>
                <a:ext cx="134525" cy="437400"/>
              </a:xfrm>
              <a:custGeom>
                <a:avLst/>
                <a:gdLst/>
                <a:ahLst/>
                <a:cxnLst/>
                <a:rect l="l" t="t" r="r" b="b"/>
                <a:pathLst>
                  <a:path w="5381" h="17496" extrusionOk="0">
                    <a:moveTo>
                      <a:pt x="295" y="0"/>
                    </a:moveTo>
                    <a:cubicBezTo>
                      <a:pt x="173" y="0"/>
                      <a:pt x="50" y="74"/>
                      <a:pt x="34" y="221"/>
                    </a:cubicBezTo>
                    <a:cubicBezTo>
                      <a:pt x="1" y="3262"/>
                      <a:pt x="361" y="6303"/>
                      <a:pt x="1145" y="9245"/>
                    </a:cubicBezTo>
                    <a:cubicBezTo>
                      <a:pt x="1930" y="12123"/>
                      <a:pt x="3173" y="14870"/>
                      <a:pt x="4808" y="17387"/>
                    </a:cubicBezTo>
                    <a:cubicBezTo>
                      <a:pt x="4865" y="17464"/>
                      <a:pt x="4942" y="17496"/>
                      <a:pt x="5018" y="17496"/>
                    </a:cubicBezTo>
                    <a:cubicBezTo>
                      <a:pt x="5202" y="17496"/>
                      <a:pt x="5381" y="17311"/>
                      <a:pt x="5265" y="17126"/>
                    </a:cubicBezTo>
                    <a:cubicBezTo>
                      <a:pt x="3630" y="14641"/>
                      <a:pt x="2421" y="11959"/>
                      <a:pt x="1636" y="9115"/>
                    </a:cubicBezTo>
                    <a:cubicBezTo>
                      <a:pt x="884" y="6205"/>
                      <a:pt x="524" y="3229"/>
                      <a:pt x="557" y="221"/>
                    </a:cubicBezTo>
                    <a:cubicBezTo>
                      <a:pt x="540" y="74"/>
                      <a:pt x="418" y="0"/>
                      <a:pt x="295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55" name="Google Shape;555;p24"/>
              <p:cNvSpPr/>
              <p:nvPr/>
            </p:nvSpPr>
            <p:spPr>
              <a:xfrm>
                <a:off x="3605550" y="3236975"/>
                <a:ext cx="234450" cy="359700"/>
              </a:xfrm>
              <a:custGeom>
                <a:avLst/>
                <a:gdLst/>
                <a:ahLst/>
                <a:cxnLst/>
                <a:rect l="l" t="t" r="r" b="b"/>
                <a:pathLst>
                  <a:path w="9378" h="14388" extrusionOk="0">
                    <a:moveTo>
                      <a:pt x="8999" y="1"/>
                    </a:moveTo>
                    <a:cubicBezTo>
                      <a:pt x="8939" y="1"/>
                      <a:pt x="8875" y="23"/>
                      <a:pt x="8816" y="74"/>
                    </a:cubicBezTo>
                    <a:cubicBezTo>
                      <a:pt x="6756" y="1873"/>
                      <a:pt x="5088" y="4063"/>
                      <a:pt x="3878" y="6548"/>
                    </a:cubicBezTo>
                    <a:cubicBezTo>
                      <a:pt x="3257" y="7758"/>
                      <a:pt x="2766" y="9001"/>
                      <a:pt x="2276" y="10276"/>
                    </a:cubicBezTo>
                    <a:cubicBezTo>
                      <a:pt x="1753" y="11617"/>
                      <a:pt x="1360" y="13023"/>
                      <a:pt x="183" y="13971"/>
                    </a:cubicBezTo>
                    <a:cubicBezTo>
                      <a:pt x="1" y="14127"/>
                      <a:pt x="192" y="14387"/>
                      <a:pt x="393" y="14387"/>
                    </a:cubicBezTo>
                    <a:cubicBezTo>
                      <a:pt x="445" y="14387"/>
                      <a:pt x="496" y="14370"/>
                      <a:pt x="543" y="14330"/>
                    </a:cubicBezTo>
                    <a:cubicBezTo>
                      <a:pt x="1589" y="13480"/>
                      <a:pt x="2080" y="12303"/>
                      <a:pt x="2505" y="11061"/>
                    </a:cubicBezTo>
                    <a:cubicBezTo>
                      <a:pt x="2995" y="9687"/>
                      <a:pt x="3519" y="8347"/>
                      <a:pt x="4140" y="7072"/>
                    </a:cubicBezTo>
                    <a:cubicBezTo>
                      <a:pt x="5350" y="4521"/>
                      <a:pt x="7083" y="2265"/>
                      <a:pt x="9175" y="434"/>
                    </a:cubicBezTo>
                    <a:cubicBezTo>
                      <a:pt x="9378" y="257"/>
                      <a:pt x="9208" y="1"/>
                      <a:pt x="8999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56" name="Google Shape;556;p24"/>
              <p:cNvSpPr/>
              <p:nvPr/>
            </p:nvSpPr>
            <p:spPr>
              <a:xfrm>
                <a:off x="3701150" y="2130750"/>
                <a:ext cx="136925" cy="98575"/>
              </a:xfrm>
              <a:custGeom>
                <a:avLst/>
                <a:gdLst/>
                <a:ahLst/>
                <a:cxnLst/>
                <a:rect l="l" t="t" r="r" b="b"/>
                <a:pathLst>
                  <a:path w="5477" h="3943" extrusionOk="0">
                    <a:moveTo>
                      <a:pt x="5147" y="1"/>
                    </a:moveTo>
                    <a:cubicBezTo>
                      <a:pt x="5046" y="1"/>
                      <a:pt x="4952" y="54"/>
                      <a:pt x="4926" y="181"/>
                    </a:cubicBezTo>
                    <a:cubicBezTo>
                      <a:pt x="4504" y="1267"/>
                      <a:pt x="3998" y="2326"/>
                      <a:pt x="3382" y="3305"/>
                    </a:cubicBezTo>
                    <a:lnTo>
                      <a:pt x="3382" y="3305"/>
                    </a:lnTo>
                    <a:cubicBezTo>
                      <a:pt x="2430" y="2559"/>
                      <a:pt x="1496" y="1819"/>
                      <a:pt x="479" y="1162"/>
                    </a:cubicBezTo>
                    <a:cubicBezTo>
                      <a:pt x="434" y="1128"/>
                      <a:pt x="390" y="1114"/>
                      <a:pt x="347" y="1114"/>
                    </a:cubicBezTo>
                    <a:cubicBezTo>
                      <a:pt x="143" y="1114"/>
                      <a:pt x="1" y="1451"/>
                      <a:pt x="218" y="1587"/>
                    </a:cubicBezTo>
                    <a:cubicBezTo>
                      <a:pt x="1264" y="2273"/>
                      <a:pt x="2245" y="3091"/>
                      <a:pt x="3259" y="3876"/>
                    </a:cubicBezTo>
                    <a:cubicBezTo>
                      <a:pt x="3316" y="3918"/>
                      <a:pt x="3385" y="3943"/>
                      <a:pt x="3454" y="3943"/>
                    </a:cubicBezTo>
                    <a:cubicBezTo>
                      <a:pt x="3542" y="3943"/>
                      <a:pt x="3628" y="3902"/>
                      <a:pt x="3684" y="3810"/>
                    </a:cubicBezTo>
                    <a:cubicBezTo>
                      <a:pt x="4370" y="2731"/>
                      <a:pt x="4959" y="1554"/>
                      <a:pt x="5417" y="312"/>
                    </a:cubicBezTo>
                    <a:cubicBezTo>
                      <a:pt x="5477" y="132"/>
                      <a:pt x="5304" y="1"/>
                      <a:pt x="514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57" name="Google Shape;557;p24"/>
              <p:cNvSpPr/>
              <p:nvPr/>
            </p:nvSpPr>
            <p:spPr>
              <a:xfrm>
                <a:off x="3730575" y="2251775"/>
                <a:ext cx="115375" cy="59750"/>
              </a:xfrm>
              <a:custGeom>
                <a:avLst/>
                <a:gdLst/>
                <a:ahLst/>
                <a:cxnLst/>
                <a:rect l="l" t="t" r="r" b="b"/>
                <a:pathLst>
                  <a:path w="4615" h="2390" extrusionOk="0">
                    <a:moveTo>
                      <a:pt x="337" y="0"/>
                    </a:moveTo>
                    <a:cubicBezTo>
                      <a:pt x="121" y="0"/>
                      <a:pt x="1" y="343"/>
                      <a:pt x="218" y="506"/>
                    </a:cubicBezTo>
                    <a:cubicBezTo>
                      <a:pt x="1101" y="1095"/>
                      <a:pt x="1885" y="1814"/>
                      <a:pt x="2801" y="2370"/>
                    </a:cubicBezTo>
                    <a:cubicBezTo>
                      <a:pt x="2837" y="2382"/>
                      <a:pt x="2877" y="2389"/>
                      <a:pt x="2919" y="2389"/>
                    </a:cubicBezTo>
                    <a:cubicBezTo>
                      <a:pt x="2990" y="2389"/>
                      <a:pt x="3066" y="2367"/>
                      <a:pt x="3128" y="2304"/>
                    </a:cubicBezTo>
                    <a:cubicBezTo>
                      <a:pt x="3651" y="1716"/>
                      <a:pt x="4109" y="1095"/>
                      <a:pt x="4501" y="408"/>
                    </a:cubicBezTo>
                    <a:cubicBezTo>
                      <a:pt x="4614" y="205"/>
                      <a:pt x="4431" y="17"/>
                      <a:pt x="4253" y="17"/>
                    </a:cubicBezTo>
                    <a:cubicBezTo>
                      <a:pt x="4173" y="17"/>
                      <a:pt x="4094" y="55"/>
                      <a:pt x="4044" y="146"/>
                    </a:cubicBezTo>
                    <a:cubicBezTo>
                      <a:pt x="3714" y="746"/>
                      <a:pt x="3329" y="1290"/>
                      <a:pt x="2890" y="1805"/>
                    </a:cubicBezTo>
                    <a:lnTo>
                      <a:pt x="2890" y="1805"/>
                    </a:lnTo>
                    <a:cubicBezTo>
                      <a:pt x="2047" y="1266"/>
                      <a:pt x="1306" y="600"/>
                      <a:pt x="479" y="48"/>
                    </a:cubicBezTo>
                    <a:cubicBezTo>
                      <a:pt x="429" y="15"/>
                      <a:pt x="381" y="0"/>
                      <a:pt x="337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58" name="Google Shape;558;p24"/>
              <p:cNvSpPr/>
              <p:nvPr/>
            </p:nvSpPr>
            <p:spPr>
              <a:xfrm>
                <a:off x="3920750" y="2692600"/>
                <a:ext cx="109450" cy="93575"/>
              </a:xfrm>
              <a:custGeom>
                <a:avLst/>
                <a:gdLst/>
                <a:ahLst/>
                <a:cxnLst/>
                <a:rect l="l" t="t" r="r" b="b"/>
                <a:pathLst>
                  <a:path w="4378" h="3743" extrusionOk="0">
                    <a:moveTo>
                      <a:pt x="281" y="1"/>
                    </a:moveTo>
                    <a:cubicBezTo>
                      <a:pt x="264" y="1"/>
                      <a:pt x="247" y="3"/>
                      <a:pt x="230" y="7"/>
                    </a:cubicBezTo>
                    <a:cubicBezTo>
                      <a:pt x="99" y="72"/>
                      <a:pt x="1" y="203"/>
                      <a:pt x="66" y="334"/>
                    </a:cubicBezTo>
                    <a:cubicBezTo>
                      <a:pt x="164" y="1478"/>
                      <a:pt x="491" y="2590"/>
                      <a:pt x="982" y="3604"/>
                    </a:cubicBezTo>
                    <a:cubicBezTo>
                      <a:pt x="1008" y="3684"/>
                      <a:pt x="1102" y="3743"/>
                      <a:pt x="1189" y="3743"/>
                    </a:cubicBezTo>
                    <a:cubicBezTo>
                      <a:pt x="1207" y="3743"/>
                      <a:pt x="1226" y="3740"/>
                      <a:pt x="1243" y="3734"/>
                    </a:cubicBezTo>
                    <a:cubicBezTo>
                      <a:pt x="2388" y="3309"/>
                      <a:pt x="3663" y="2917"/>
                      <a:pt x="4284" y="1805"/>
                    </a:cubicBezTo>
                    <a:cubicBezTo>
                      <a:pt x="4377" y="1619"/>
                      <a:pt x="4222" y="1450"/>
                      <a:pt x="4054" y="1450"/>
                    </a:cubicBezTo>
                    <a:cubicBezTo>
                      <a:pt x="3986" y="1450"/>
                      <a:pt x="3916" y="1478"/>
                      <a:pt x="3859" y="1544"/>
                    </a:cubicBezTo>
                    <a:cubicBezTo>
                      <a:pt x="3341" y="2488"/>
                      <a:pt x="2285" y="2836"/>
                      <a:pt x="1324" y="3170"/>
                    </a:cubicBezTo>
                    <a:lnTo>
                      <a:pt x="1324" y="3170"/>
                    </a:lnTo>
                    <a:cubicBezTo>
                      <a:pt x="1131" y="2755"/>
                      <a:pt x="969" y="2297"/>
                      <a:pt x="883" y="1838"/>
                    </a:cubicBezTo>
                    <a:cubicBezTo>
                      <a:pt x="720" y="1282"/>
                      <a:pt x="622" y="759"/>
                      <a:pt x="556" y="203"/>
                    </a:cubicBezTo>
                    <a:cubicBezTo>
                      <a:pt x="500" y="89"/>
                      <a:pt x="394" y="1"/>
                      <a:pt x="28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59" name="Google Shape;559;p24"/>
              <p:cNvSpPr/>
              <p:nvPr/>
            </p:nvSpPr>
            <p:spPr>
              <a:xfrm>
                <a:off x="3961000" y="2597975"/>
                <a:ext cx="94650" cy="79700"/>
              </a:xfrm>
              <a:custGeom>
                <a:avLst/>
                <a:gdLst/>
                <a:ahLst/>
                <a:cxnLst/>
                <a:rect l="l" t="t" r="r" b="b"/>
                <a:pathLst>
                  <a:path w="3786" h="3188" extrusionOk="0">
                    <a:moveTo>
                      <a:pt x="346" y="1"/>
                    </a:moveTo>
                    <a:cubicBezTo>
                      <a:pt x="175" y="1"/>
                      <a:pt x="1" y="188"/>
                      <a:pt x="91" y="391"/>
                    </a:cubicBezTo>
                    <a:cubicBezTo>
                      <a:pt x="516" y="1176"/>
                      <a:pt x="1006" y="2026"/>
                      <a:pt x="1105" y="2942"/>
                    </a:cubicBezTo>
                    <a:cubicBezTo>
                      <a:pt x="1105" y="3076"/>
                      <a:pt x="1214" y="3188"/>
                      <a:pt x="1344" y="3188"/>
                    </a:cubicBezTo>
                    <a:cubicBezTo>
                      <a:pt x="1373" y="3188"/>
                      <a:pt x="1402" y="3182"/>
                      <a:pt x="1432" y="3171"/>
                    </a:cubicBezTo>
                    <a:cubicBezTo>
                      <a:pt x="2249" y="2942"/>
                      <a:pt x="2805" y="2222"/>
                      <a:pt x="3590" y="1895"/>
                    </a:cubicBezTo>
                    <a:cubicBezTo>
                      <a:pt x="3720" y="1863"/>
                      <a:pt x="3786" y="1732"/>
                      <a:pt x="3753" y="1601"/>
                    </a:cubicBezTo>
                    <a:cubicBezTo>
                      <a:pt x="3725" y="1487"/>
                      <a:pt x="3622" y="1399"/>
                      <a:pt x="3510" y="1399"/>
                    </a:cubicBezTo>
                    <a:cubicBezTo>
                      <a:pt x="3493" y="1399"/>
                      <a:pt x="3476" y="1401"/>
                      <a:pt x="3459" y="1405"/>
                    </a:cubicBezTo>
                    <a:cubicBezTo>
                      <a:pt x="3066" y="1601"/>
                      <a:pt x="2674" y="1830"/>
                      <a:pt x="2347" y="2092"/>
                    </a:cubicBezTo>
                    <a:cubicBezTo>
                      <a:pt x="2103" y="2287"/>
                      <a:pt x="1841" y="2445"/>
                      <a:pt x="1575" y="2581"/>
                    </a:cubicBezTo>
                    <a:lnTo>
                      <a:pt x="1575" y="2581"/>
                    </a:lnTo>
                    <a:cubicBezTo>
                      <a:pt x="1405" y="1709"/>
                      <a:pt x="952" y="907"/>
                      <a:pt x="549" y="130"/>
                    </a:cubicBezTo>
                    <a:cubicBezTo>
                      <a:pt x="498" y="38"/>
                      <a:pt x="422" y="1"/>
                      <a:pt x="34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60" name="Google Shape;560;p24"/>
              <p:cNvSpPr/>
              <p:nvPr/>
            </p:nvSpPr>
            <p:spPr>
              <a:xfrm>
                <a:off x="3608050" y="2517925"/>
                <a:ext cx="88625" cy="70225"/>
              </a:xfrm>
              <a:custGeom>
                <a:avLst/>
                <a:gdLst/>
                <a:ahLst/>
                <a:cxnLst/>
                <a:rect l="l" t="t" r="r" b="b"/>
                <a:pathLst>
                  <a:path w="3545" h="2809" extrusionOk="0">
                    <a:moveTo>
                      <a:pt x="3207" y="1"/>
                    </a:moveTo>
                    <a:cubicBezTo>
                      <a:pt x="3140" y="1"/>
                      <a:pt x="3073" y="28"/>
                      <a:pt x="3026" y="95"/>
                    </a:cubicBezTo>
                    <a:cubicBezTo>
                      <a:pt x="2623" y="758"/>
                      <a:pt x="2244" y="1446"/>
                      <a:pt x="1892" y="2138"/>
                    </a:cubicBezTo>
                    <a:lnTo>
                      <a:pt x="1892" y="2138"/>
                    </a:lnTo>
                    <a:cubicBezTo>
                      <a:pt x="1366" y="1685"/>
                      <a:pt x="919" y="1157"/>
                      <a:pt x="574" y="552"/>
                    </a:cubicBezTo>
                    <a:cubicBezTo>
                      <a:pt x="516" y="476"/>
                      <a:pt x="439" y="444"/>
                      <a:pt x="363" y="444"/>
                    </a:cubicBezTo>
                    <a:cubicBezTo>
                      <a:pt x="179" y="444"/>
                      <a:pt x="0" y="629"/>
                      <a:pt x="116" y="814"/>
                    </a:cubicBezTo>
                    <a:cubicBezTo>
                      <a:pt x="574" y="1566"/>
                      <a:pt x="1162" y="2220"/>
                      <a:pt x="1849" y="2776"/>
                    </a:cubicBezTo>
                    <a:cubicBezTo>
                      <a:pt x="1893" y="2798"/>
                      <a:pt x="1936" y="2808"/>
                      <a:pt x="1979" y="2808"/>
                    </a:cubicBezTo>
                    <a:cubicBezTo>
                      <a:pt x="2063" y="2808"/>
                      <a:pt x="2143" y="2765"/>
                      <a:pt x="2209" y="2678"/>
                    </a:cubicBezTo>
                    <a:cubicBezTo>
                      <a:pt x="2568" y="1893"/>
                      <a:pt x="2993" y="1108"/>
                      <a:pt x="3451" y="356"/>
                    </a:cubicBezTo>
                    <a:cubicBezTo>
                      <a:pt x="3544" y="170"/>
                      <a:pt x="3373" y="1"/>
                      <a:pt x="320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61" name="Google Shape;561;p24"/>
              <p:cNvSpPr/>
              <p:nvPr/>
            </p:nvSpPr>
            <p:spPr>
              <a:xfrm>
                <a:off x="3749075" y="3248825"/>
                <a:ext cx="76800" cy="80900"/>
              </a:xfrm>
              <a:custGeom>
                <a:avLst/>
                <a:gdLst/>
                <a:ahLst/>
                <a:cxnLst/>
                <a:rect l="l" t="t" r="r" b="b"/>
                <a:pathLst>
                  <a:path w="3072" h="3236" extrusionOk="0">
                    <a:moveTo>
                      <a:pt x="275" y="1"/>
                    </a:moveTo>
                    <a:cubicBezTo>
                      <a:pt x="156" y="1"/>
                      <a:pt x="34" y="74"/>
                      <a:pt x="1" y="221"/>
                    </a:cubicBezTo>
                    <a:lnTo>
                      <a:pt x="1" y="2968"/>
                    </a:lnTo>
                    <a:cubicBezTo>
                      <a:pt x="1" y="3139"/>
                      <a:pt x="126" y="3236"/>
                      <a:pt x="266" y="3236"/>
                    </a:cubicBezTo>
                    <a:cubicBezTo>
                      <a:pt x="286" y="3236"/>
                      <a:pt x="307" y="3234"/>
                      <a:pt x="328" y="3230"/>
                    </a:cubicBezTo>
                    <a:cubicBezTo>
                      <a:pt x="1145" y="2935"/>
                      <a:pt x="2061" y="3001"/>
                      <a:pt x="2846" y="2543"/>
                    </a:cubicBezTo>
                    <a:cubicBezTo>
                      <a:pt x="3071" y="2374"/>
                      <a:pt x="2932" y="2059"/>
                      <a:pt x="2701" y="2059"/>
                    </a:cubicBezTo>
                    <a:cubicBezTo>
                      <a:pt x="2664" y="2059"/>
                      <a:pt x="2625" y="2067"/>
                      <a:pt x="2584" y="2085"/>
                    </a:cubicBezTo>
                    <a:cubicBezTo>
                      <a:pt x="1963" y="2452"/>
                      <a:pt x="1220" y="2454"/>
                      <a:pt x="524" y="2636"/>
                    </a:cubicBezTo>
                    <a:lnTo>
                      <a:pt x="524" y="2636"/>
                    </a:lnTo>
                    <a:lnTo>
                      <a:pt x="524" y="221"/>
                    </a:lnTo>
                    <a:cubicBezTo>
                      <a:pt x="508" y="74"/>
                      <a:pt x="393" y="1"/>
                      <a:pt x="27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62" name="Google Shape;562;p24"/>
              <p:cNvSpPr/>
              <p:nvPr/>
            </p:nvSpPr>
            <p:spPr>
              <a:xfrm>
                <a:off x="3430050" y="3074500"/>
                <a:ext cx="102300" cy="70400"/>
              </a:xfrm>
              <a:custGeom>
                <a:avLst/>
                <a:gdLst/>
                <a:ahLst/>
                <a:cxnLst/>
                <a:rect l="l" t="t" r="r" b="b"/>
                <a:pathLst>
                  <a:path w="4092" h="2816" extrusionOk="0">
                    <a:moveTo>
                      <a:pt x="3774" y="0"/>
                    </a:moveTo>
                    <a:cubicBezTo>
                      <a:pt x="3675" y="0"/>
                      <a:pt x="3579" y="51"/>
                      <a:pt x="3541" y="164"/>
                    </a:cubicBezTo>
                    <a:cubicBezTo>
                      <a:pt x="3209" y="950"/>
                      <a:pt x="2765" y="1651"/>
                      <a:pt x="2184" y="2243"/>
                    </a:cubicBezTo>
                    <a:lnTo>
                      <a:pt x="2184" y="2243"/>
                    </a:lnTo>
                    <a:cubicBezTo>
                      <a:pt x="1588" y="1785"/>
                      <a:pt x="1047" y="1297"/>
                      <a:pt x="533" y="753"/>
                    </a:cubicBezTo>
                    <a:cubicBezTo>
                      <a:pt x="477" y="689"/>
                      <a:pt x="413" y="662"/>
                      <a:pt x="351" y="662"/>
                    </a:cubicBezTo>
                    <a:cubicBezTo>
                      <a:pt x="163" y="662"/>
                      <a:pt x="0" y="915"/>
                      <a:pt x="173" y="1113"/>
                    </a:cubicBezTo>
                    <a:cubicBezTo>
                      <a:pt x="729" y="1701"/>
                      <a:pt x="1383" y="2290"/>
                      <a:pt x="2070" y="2780"/>
                    </a:cubicBezTo>
                    <a:cubicBezTo>
                      <a:pt x="2107" y="2805"/>
                      <a:pt x="2149" y="2816"/>
                      <a:pt x="2193" y="2816"/>
                    </a:cubicBezTo>
                    <a:cubicBezTo>
                      <a:pt x="2263" y="2816"/>
                      <a:pt x="2336" y="2788"/>
                      <a:pt x="2397" y="2747"/>
                    </a:cubicBezTo>
                    <a:cubicBezTo>
                      <a:pt x="3083" y="2061"/>
                      <a:pt x="3639" y="1211"/>
                      <a:pt x="4032" y="328"/>
                    </a:cubicBezTo>
                    <a:cubicBezTo>
                      <a:pt x="4092" y="127"/>
                      <a:pt x="3930" y="0"/>
                      <a:pt x="3774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63" name="Google Shape;563;p24"/>
              <p:cNvSpPr/>
              <p:nvPr/>
            </p:nvSpPr>
            <p:spPr>
              <a:xfrm>
                <a:off x="3433200" y="3016500"/>
                <a:ext cx="89825" cy="57625"/>
              </a:xfrm>
              <a:custGeom>
                <a:avLst/>
                <a:gdLst/>
                <a:ahLst/>
                <a:cxnLst/>
                <a:rect l="l" t="t" r="r" b="b"/>
                <a:pathLst>
                  <a:path w="3593" h="2305" extrusionOk="0">
                    <a:moveTo>
                      <a:pt x="3260" y="0"/>
                    </a:moveTo>
                    <a:cubicBezTo>
                      <a:pt x="3184" y="0"/>
                      <a:pt x="3107" y="38"/>
                      <a:pt x="3055" y="130"/>
                    </a:cubicBezTo>
                    <a:cubicBezTo>
                      <a:pt x="2723" y="735"/>
                      <a:pt x="2306" y="1284"/>
                      <a:pt x="1780" y="1725"/>
                    </a:cubicBezTo>
                    <a:lnTo>
                      <a:pt x="1780" y="1725"/>
                    </a:lnTo>
                    <a:cubicBezTo>
                      <a:pt x="1339" y="1367"/>
                      <a:pt x="925" y="1005"/>
                      <a:pt x="538" y="588"/>
                    </a:cubicBezTo>
                    <a:cubicBezTo>
                      <a:pt x="486" y="536"/>
                      <a:pt x="428" y="515"/>
                      <a:pt x="371" y="515"/>
                    </a:cubicBezTo>
                    <a:cubicBezTo>
                      <a:pt x="176" y="515"/>
                      <a:pt x="1" y="770"/>
                      <a:pt x="178" y="948"/>
                    </a:cubicBezTo>
                    <a:cubicBezTo>
                      <a:pt x="636" y="1438"/>
                      <a:pt x="1126" y="1863"/>
                      <a:pt x="1649" y="2255"/>
                    </a:cubicBezTo>
                    <a:cubicBezTo>
                      <a:pt x="1682" y="2288"/>
                      <a:pt x="1723" y="2304"/>
                      <a:pt x="1768" y="2304"/>
                    </a:cubicBezTo>
                    <a:cubicBezTo>
                      <a:pt x="1813" y="2304"/>
                      <a:pt x="1862" y="2288"/>
                      <a:pt x="1911" y="2255"/>
                    </a:cubicBezTo>
                    <a:cubicBezTo>
                      <a:pt x="2565" y="1765"/>
                      <a:pt x="3088" y="1111"/>
                      <a:pt x="3480" y="359"/>
                    </a:cubicBezTo>
                    <a:cubicBezTo>
                      <a:pt x="3593" y="180"/>
                      <a:pt x="3428" y="0"/>
                      <a:pt x="326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564" name="Google Shape;564;p24"/>
            <p:cNvGrpSpPr/>
            <p:nvPr/>
          </p:nvGrpSpPr>
          <p:grpSpPr>
            <a:xfrm rot="-8100000">
              <a:off x="7329122" y="2886771"/>
              <a:ext cx="652398" cy="503875"/>
              <a:chOff x="5467375" y="2021125"/>
              <a:chExt cx="618800" cy="477925"/>
            </a:xfrm>
          </p:grpSpPr>
          <p:sp>
            <p:nvSpPr>
              <p:cNvPr id="565" name="Google Shape;565;p24"/>
              <p:cNvSpPr/>
              <p:nvPr/>
            </p:nvSpPr>
            <p:spPr>
              <a:xfrm>
                <a:off x="5467375" y="2021125"/>
                <a:ext cx="618800" cy="466075"/>
              </a:xfrm>
              <a:custGeom>
                <a:avLst/>
                <a:gdLst/>
                <a:ahLst/>
                <a:cxnLst/>
                <a:rect l="l" t="t" r="r" b="b"/>
                <a:pathLst>
                  <a:path w="24752" h="18643" extrusionOk="0">
                    <a:moveTo>
                      <a:pt x="14240" y="1"/>
                    </a:moveTo>
                    <a:cubicBezTo>
                      <a:pt x="11170" y="1"/>
                      <a:pt x="9340" y="7681"/>
                      <a:pt x="8339" y="9683"/>
                    </a:cubicBezTo>
                    <a:cubicBezTo>
                      <a:pt x="8143" y="7296"/>
                      <a:pt x="7129" y="4942"/>
                      <a:pt x="5854" y="2882"/>
                    </a:cubicBezTo>
                    <a:cubicBezTo>
                      <a:pt x="4786" y="1379"/>
                      <a:pt x="3826" y="259"/>
                      <a:pt x="3009" y="259"/>
                    </a:cubicBezTo>
                    <a:cubicBezTo>
                      <a:pt x="2476" y="259"/>
                      <a:pt x="2004" y="737"/>
                      <a:pt x="1603" y="1901"/>
                    </a:cubicBezTo>
                    <a:cubicBezTo>
                      <a:pt x="1" y="6904"/>
                      <a:pt x="5331" y="14195"/>
                      <a:pt x="7260" y="18642"/>
                    </a:cubicBezTo>
                    <a:cubicBezTo>
                      <a:pt x="10857" y="17923"/>
                      <a:pt x="18116" y="14620"/>
                      <a:pt x="20797" y="12037"/>
                    </a:cubicBezTo>
                    <a:cubicBezTo>
                      <a:pt x="24751" y="8624"/>
                      <a:pt x="24034" y="6689"/>
                      <a:pt x="21493" y="6689"/>
                    </a:cubicBezTo>
                    <a:cubicBezTo>
                      <a:pt x="19579" y="6689"/>
                      <a:pt x="16632" y="7786"/>
                      <a:pt x="13865" y="10173"/>
                    </a:cubicBezTo>
                    <a:cubicBezTo>
                      <a:pt x="14355" y="8310"/>
                      <a:pt x="17592" y="462"/>
                      <a:pt x="14355" y="4"/>
                    </a:cubicBezTo>
                    <a:cubicBezTo>
                      <a:pt x="14317" y="2"/>
                      <a:pt x="14278" y="1"/>
                      <a:pt x="14240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66" name="Google Shape;566;p24"/>
              <p:cNvSpPr/>
              <p:nvPr/>
            </p:nvSpPr>
            <p:spPr>
              <a:xfrm>
                <a:off x="5539325" y="2192000"/>
                <a:ext cx="396975" cy="298450"/>
              </a:xfrm>
              <a:custGeom>
                <a:avLst/>
                <a:gdLst/>
                <a:ahLst/>
                <a:cxnLst/>
                <a:rect l="l" t="t" r="r" b="b"/>
                <a:pathLst>
                  <a:path w="15879" h="11938" extrusionOk="0">
                    <a:moveTo>
                      <a:pt x="9112" y="1"/>
                    </a:moveTo>
                    <a:cubicBezTo>
                      <a:pt x="7163" y="1"/>
                      <a:pt x="5976" y="4925"/>
                      <a:pt x="5330" y="6216"/>
                    </a:cubicBezTo>
                    <a:cubicBezTo>
                      <a:pt x="5166" y="4646"/>
                      <a:pt x="4611" y="3142"/>
                      <a:pt x="3728" y="1834"/>
                    </a:cubicBezTo>
                    <a:cubicBezTo>
                      <a:pt x="3057" y="868"/>
                      <a:pt x="2446" y="151"/>
                      <a:pt x="1923" y="151"/>
                    </a:cubicBezTo>
                    <a:cubicBezTo>
                      <a:pt x="1579" y="151"/>
                      <a:pt x="1273" y="461"/>
                      <a:pt x="1014" y="1213"/>
                    </a:cubicBezTo>
                    <a:cubicBezTo>
                      <a:pt x="0" y="4417"/>
                      <a:pt x="3433" y="9093"/>
                      <a:pt x="4643" y="11938"/>
                    </a:cubicBezTo>
                    <a:cubicBezTo>
                      <a:pt x="6965" y="11480"/>
                      <a:pt x="11608" y="9355"/>
                      <a:pt x="13341" y="7720"/>
                    </a:cubicBezTo>
                    <a:cubicBezTo>
                      <a:pt x="15878" y="5519"/>
                      <a:pt x="15414" y="4275"/>
                      <a:pt x="13782" y="4275"/>
                    </a:cubicBezTo>
                    <a:cubicBezTo>
                      <a:pt x="12553" y="4275"/>
                      <a:pt x="10663" y="4980"/>
                      <a:pt x="8894" y="6510"/>
                    </a:cubicBezTo>
                    <a:cubicBezTo>
                      <a:pt x="9188" y="5300"/>
                      <a:pt x="11281" y="297"/>
                      <a:pt x="9188" y="3"/>
                    </a:cubicBezTo>
                    <a:cubicBezTo>
                      <a:pt x="9163" y="1"/>
                      <a:pt x="9137" y="1"/>
                      <a:pt x="9112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67" name="Google Shape;567;p24"/>
              <p:cNvSpPr/>
              <p:nvPr/>
            </p:nvSpPr>
            <p:spPr>
              <a:xfrm>
                <a:off x="5599650" y="2246200"/>
                <a:ext cx="68025" cy="247125"/>
              </a:xfrm>
              <a:custGeom>
                <a:avLst/>
                <a:gdLst/>
                <a:ahLst/>
                <a:cxnLst/>
                <a:rect l="l" t="t" r="r" b="b"/>
                <a:pathLst>
                  <a:path w="2721" h="9885" extrusionOk="0">
                    <a:moveTo>
                      <a:pt x="307" y="0"/>
                    </a:moveTo>
                    <a:cubicBezTo>
                      <a:pt x="159" y="0"/>
                      <a:pt x="1" y="125"/>
                      <a:pt x="40" y="320"/>
                    </a:cubicBezTo>
                    <a:cubicBezTo>
                      <a:pt x="367" y="1857"/>
                      <a:pt x="824" y="3394"/>
                      <a:pt x="1413" y="4865"/>
                    </a:cubicBezTo>
                    <a:cubicBezTo>
                      <a:pt x="1969" y="6402"/>
                      <a:pt x="2198" y="8037"/>
                      <a:pt x="2067" y="9639"/>
                    </a:cubicBezTo>
                    <a:cubicBezTo>
                      <a:pt x="2050" y="9803"/>
                      <a:pt x="2165" y="9884"/>
                      <a:pt x="2292" y="9884"/>
                    </a:cubicBezTo>
                    <a:cubicBezTo>
                      <a:pt x="2418" y="9884"/>
                      <a:pt x="2557" y="9803"/>
                      <a:pt x="2590" y="9639"/>
                    </a:cubicBezTo>
                    <a:cubicBezTo>
                      <a:pt x="2721" y="8037"/>
                      <a:pt x="2492" y="6402"/>
                      <a:pt x="1936" y="4865"/>
                    </a:cubicBezTo>
                    <a:cubicBezTo>
                      <a:pt x="1446" y="3328"/>
                      <a:pt x="824" y="1792"/>
                      <a:pt x="530" y="189"/>
                    </a:cubicBezTo>
                    <a:cubicBezTo>
                      <a:pt x="504" y="57"/>
                      <a:pt x="408" y="0"/>
                      <a:pt x="30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68" name="Google Shape;568;p24"/>
              <p:cNvSpPr/>
              <p:nvPr/>
            </p:nvSpPr>
            <p:spPr>
              <a:xfrm>
                <a:off x="5655725" y="2246075"/>
                <a:ext cx="101675" cy="252975"/>
              </a:xfrm>
              <a:custGeom>
                <a:avLst/>
                <a:gdLst/>
                <a:ahLst/>
                <a:cxnLst/>
                <a:rect l="l" t="t" r="r" b="b"/>
                <a:pathLst>
                  <a:path w="4067" h="10119" extrusionOk="0">
                    <a:moveTo>
                      <a:pt x="3722" y="0"/>
                    </a:moveTo>
                    <a:cubicBezTo>
                      <a:pt x="3645" y="0"/>
                      <a:pt x="3569" y="38"/>
                      <a:pt x="3519" y="129"/>
                    </a:cubicBezTo>
                    <a:cubicBezTo>
                      <a:pt x="2080" y="3235"/>
                      <a:pt x="674" y="6407"/>
                      <a:pt x="20" y="9808"/>
                    </a:cubicBezTo>
                    <a:cubicBezTo>
                      <a:pt x="0" y="9988"/>
                      <a:pt x="176" y="10119"/>
                      <a:pt x="322" y="10119"/>
                    </a:cubicBezTo>
                    <a:cubicBezTo>
                      <a:pt x="416" y="10119"/>
                      <a:pt x="498" y="10066"/>
                      <a:pt x="510" y="9938"/>
                    </a:cubicBezTo>
                    <a:cubicBezTo>
                      <a:pt x="1164" y="6603"/>
                      <a:pt x="2538" y="3464"/>
                      <a:pt x="3976" y="391"/>
                    </a:cubicBezTo>
                    <a:cubicBezTo>
                      <a:pt x="4067" y="188"/>
                      <a:pt x="3892" y="0"/>
                      <a:pt x="3722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69" name="Google Shape;569;p24"/>
              <p:cNvSpPr/>
              <p:nvPr/>
            </p:nvSpPr>
            <p:spPr>
              <a:xfrm>
                <a:off x="5659250" y="2327925"/>
                <a:ext cx="237225" cy="166450"/>
              </a:xfrm>
              <a:custGeom>
                <a:avLst/>
                <a:gdLst/>
                <a:ahLst/>
                <a:cxnLst/>
                <a:rect l="l" t="t" r="r" b="b"/>
                <a:pathLst>
                  <a:path w="9489" h="6658" extrusionOk="0">
                    <a:moveTo>
                      <a:pt x="9119" y="1"/>
                    </a:moveTo>
                    <a:cubicBezTo>
                      <a:pt x="9082" y="1"/>
                      <a:pt x="9042" y="9"/>
                      <a:pt x="9002" y="27"/>
                    </a:cubicBezTo>
                    <a:cubicBezTo>
                      <a:pt x="5928" y="1792"/>
                      <a:pt x="2397" y="3329"/>
                      <a:pt x="173" y="6207"/>
                    </a:cubicBezTo>
                    <a:cubicBezTo>
                      <a:pt x="1" y="6404"/>
                      <a:pt x="163" y="6657"/>
                      <a:pt x="351" y="6657"/>
                    </a:cubicBezTo>
                    <a:cubicBezTo>
                      <a:pt x="413" y="6657"/>
                      <a:pt x="477" y="6631"/>
                      <a:pt x="533" y="6566"/>
                    </a:cubicBezTo>
                    <a:cubicBezTo>
                      <a:pt x="2724" y="3722"/>
                      <a:pt x="6222" y="2218"/>
                      <a:pt x="9263" y="485"/>
                    </a:cubicBezTo>
                    <a:cubicBezTo>
                      <a:pt x="9489" y="315"/>
                      <a:pt x="9350" y="1"/>
                      <a:pt x="9119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570" name="Google Shape;570;p24"/>
            <p:cNvGrpSpPr/>
            <p:nvPr/>
          </p:nvGrpSpPr>
          <p:grpSpPr>
            <a:xfrm>
              <a:off x="7184310" y="2945713"/>
              <a:ext cx="113650" cy="99750"/>
              <a:chOff x="5042000" y="1255775"/>
              <a:chExt cx="113650" cy="99750"/>
            </a:xfrm>
          </p:grpSpPr>
          <p:sp>
            <p:nvSpPr>
              <p:cNvPr id="571" name="Google Shape;571;p24"/>
              <p:cNvSpPr/>
              <p:nvPr/>
            </p:nvSpPr>
            <p:spPr>
              <a:xfrm>
                <a:off x="5042000" y="1270475"/>
                <a:ext cx="44975" cy="36825"/>
              </a:xfrm>
              <a:custGeom>
                <a:avLst/>
                <a:gdLst/>
                <a:ahLst/>
                <a:cxnLst/>
                <a:rect l="l" t="t" r="r" b="b"/>
                <a:pathLst>
                  <a:path w="1799" h="1473" extrusionOk="0">
                    <a:moveTo>
                      <a:pt x="916" y="1"/>
                    </a:moveTo>
                    <a:cubicBezTo>
                      <a:pt x="0" y="66"/>
                      <a:pt x="0" y="1407"/>
                      <a:pt x="916" y="1472"/>
                    </a:cubicBezTo>
                    <a:cubicBezTo>
                      <a:pt x="1799" y="1407"/>
                      <a:pt x="1799" y="66"/>
                      <a:pt x="91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72" name="Google Shape;572;p24"/>
              <p:cNvSpPr/>
              <p:nvPr/>
            </p:nvSpPr>
            <p:spPr>
              <a:xfrm>
                <a:off x="5110650" y="1255775"/>
                <a:ext cx="45000" cy="36800"/>
              </a:xfrm>
              <a:custGeom>
                <a:avLst/>
                <a:gdLst/>
                <a:ahLst/>
                <a:cxnLst/>
                <a:rect l="l" t="t" r="r" b="b"/>
                <a:pathLst>
                  <a:path w="1800" h="1472" extrusionOk="0">
                    <a:moveTo>
                      <a:pt x="884" y="0"/>
                    </a:moveTo>
                    <a:cubicBezTo>
                      <a:pt x="1" y="66"/>
                      <a:pt x="1" y="1406"/>
                      <a:pt x="884" y="1472"/>
                    </a:cubicBezTo>
                    <a:cubicBezTo>
                      <a:pt x="1799" y="1406"/>
                      <a:pt x="1799" y="66"/>
                      <a:pt x="884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73" name="Google Shape;573;p24"/>
              <p:cNvSpPr/>
              <p:nvPr/>
            </p:nvSpPr>
            <p:spPr>
              <a:xfrm>
                <a:off x="5086150" y="1319525"/>
                <a:ext cx="44975" cy="36000"/>
              </a:xfrm>
              <a:custGeom>
                <a:avLst/>
                <a:gdLst/>
                <a:ahLst/>
                <a:cxnLst/>
                <a:rect l="l" t="t" r="r" b="b"/>
                <a:pathLst>
                  <a:path w="1799" h="1440" extrusionOk="0">
                    <a:moveTo>
                      <a:pt x="883" y="1"/>
                    </a:moveTo>
                    <a:cubicBezTo>
                      <a:pt x="0" y="66"/>
                      <a:pt x="0" y="1374"/>
                      <a:pt x="883" y="1439"/>
                    </a:cubicBezTo>
                    <a:cubicBezTo>
                      <a:pt x="1798" y="1374"/>
                      <a:pt x="1798" y="66"/>
                      <a:pt x="883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574" name="Google Shape;574;p24"/>
            <p:cNvGrpSpPr/>
            <p:nvPr/>
          </p:nvGrpSpPr>
          <p:grpSpPr>
            <a:xfrm>
              <a:off x="8105385" y="1785088"/>
              <a:ext cx="113650" cy="99750"/>
              <a:chOff x="5042000" y="1255775"/>
              <a:chExt cx="113650" cy="99750"/>
            </a:xfrm>
          </p:grpSpPr>
          <p:sp>
            <p:nvSpPr>
              <p:cNvPr id="575" name="Google Shape;575;p24"/>
              <p:cNvSpPr/>
              <p:nvPr/>
            </p:nvSpPr>
            <p:spPr>
              <a:xfrm>
                <a:off x="5042000" y="1270475"/>
                <a:ext cx="44975" cy="36825"/>
              </a:xfrm>
              <a:custGeom>
                <a:avLst/>
                <a:gdLst/>
                <a:ahLst/>
                <a:cxnLst/>
                <a:rect l="l" t="t" r="r" b="b"/>
                <a:pathLst>
                  <a:path w="1799" h="1473" extrusionOk="0">
                    <a:moveTo>
                      <a:pt x="916" y="1"/>
                    </a:moveTo>
                    <a:cubicBezTo>
                      <a:pt x="0" y="66"/>
                      <a:pt x="0" y="1407"/>
                      <a:pt x="916" y="1472"/>
                    </a:cubicBezTo>
                    <a:cubicBezTo>
                      <a:pt x="1799" y="1407"/>
                      <a:pt x="1799" y="66"/>
                      <a:pt x="91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76" name="Google Shape;576;p24"/>
              <p:cNvSpPr/>
              <p:nvPr/>
            </p:nvSpPr>
            <p:spPr>
              <a:xfrm>
                <a:off x="5110650" y="1255775"/>
                <a:ext cx="45000" cy="36800"/>
              </a:xfrm>
              <a:custGeom>
                <a:avLst/>
                <a:gdLst/>
                <a:ahLst/>
                <a:cxnLst/>
                <a:rect l="l" t="t" r="r" b="b"/>
                <a:pathLst>
                  <a:path w="1800" h="1472" extrusionOk="0">
                    <a:moveTo>
                      <a:pt x="884" y="0"/>
                    </a:moveTo>
                    <a:cubicBezTo>
                      <a:pt x="1" y="66"/>
                      <a:pt x="1" y="1406"/>
                      <a:pt x="884" y="1472"/>
                    </a:cubicBezTo>
                    <a:cubicBezTo>
                      <a:pt x="1799" y="1406"/>
                      <a:pt x="1799" y="66"/>
                      <a:pt x="88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77" name="Google Shape;577;p24"/>
              <p:cNvSpPr/>
              <p:nvPr/>
            </p:nvSpPr>
            <p:spPr>
              <a:xfrm>
                <a:off x="5086150" y="1319525"/>
                <a:ext cx="44975" cy="36000"/>
              </a:xfrm>
              <a:custGeom>
                <a:avLst/>
                <a:gdLst/>
                <a:ahLst/>
                <a:cxnLst/>
                <a:rect l="l" t="t" r="r" b="b"/>
                <a:pathLst>
                  <a:path w="1799" h="1440" extrusionOk="0">
                    <a:moveTo>
                      <a:pt x="883" y="1"/>
                    </a:moveTo>
                    <a:cubicBezTo>
                      <a:pt x="0" y="66"/>
                      <a:pt x="0" y="1374"/>
                      <a:pt x="883" y="1439"/>
                    </a:cubicBezTo>
                    <a:cubicBezTo>
                      <a:pt x="1798" y="1374"/>
                      <a:pt x="1798" y="66"/>
                      <a:pt x="88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</p:grpSp>
      <p:grpSp>
        <p:nvGrpSpPr>
          <p:cNvPr id="578" name="Google Shape;578;p24"/>
          <p:cNvGrpSpPr/>
          <p:nvPr/>
        </p:nvGrpSpPr>
        <p:grpSpPr>
          <a:xfrm>
            <a:off x="-485676" y="2288856"/>
            <a:ext cx="3520688" cy="2579293"/>
            <a:chOff x="-364257" y="1716642"/>
            <a:chExt cx="2640516" cy="1934470"/>
          </a:xfrm>
        </p:grpSpPr>
        <p:grpSp>
          <p:nvGrpSpPr>
            <p:cNvPr id="579" name="Google Shape;579;p24"/>
            <p:cNvGrpSpPr/>
            <p:nvPr/>
          </p:nvGrpSpPr>
          <p:grpSpPr>
            <a:xfrm rot="5400000">
              <a:off x="595578" y="1624046"/>
              <a:ext cx="720847" cy="2640516"/>
              <a:chOff x="1752050" y="2866875"/>
              <a:chExt cx="475775" cy="1742800"/>
            </a:xfrm>
          </p:grpSpPr>
          <p:sp>
            <p:nvSpPr>
              <p:cNvPr id="580" name="Google Shape;580;p24"/>
              <p:cNvSpPr/>
              <p:nvPr/>
            </p:nvSpPr>
            <p:spPr>
              <a:xfrm>
                <a:off x="1752050" y="2866875"/>
                <a:ext cx="475775" cy="1461625"/>
              </a:xfrm>
              <a:custGeom>
                <a:avLst/>
                <a:gdLst/>
                <a:ahLst/>
                <a:cxnLst/>
                <a:rect l="l" t="t" r="r" b="b"/>
                <a:pathLst>
                  <a:path w="19031" h="58465" extrusionOk="0">
                    <a:moveTo>
                      <a:pt x="8632" y="1"/>
                    </a:moveTo>
                    <a:cubicBezTo>
                      <a:pt x="5624" y="9483"/>
                      <a:pt x="2322" y="19325"/>
                      <a:pt x="0" y="29167"/>
                    </a:cubicBezTo>
                    <a:cubicBezTo>
                      <a:pt x="1668" y="29658"/>
                      <a:pt x="5166" y="30671"/>
                      <a:pt x="6147" y="32012"/>
                    </a:cubicBezTo>
                    <a:cubicBezTo>
                      <a:pt x="4780" y="32354"/>
                      <a:pt x="3376" y="32532"/>
                      <a:pt x="1963" y="32532"/>
                    </a:cubicBezTo>
                    <a:cubicBezTo>
                      <a:pt x="1484" y="32532"/>
                      <a:pt x="1004" y="32511"/>
                      <a:pt x="523" y="32470"/>
                    </a:cubicBezTo>
                    <a:lnTo>
                      <a:pt x="523" y="32470"/>
                    </a:lnTo>
                    <a:cubicBezTo>
                      <a:pt x="1504" y="40481"/>
                      <a:pt x="4186" y="52154"/>
                      <a:pt x="12752" y="58465"/>
                    </a:cubicBezTo>
                    <a:cubicBezTo>
                      <a:pt x="16218" y="53495"/>
                      <a:pt x="18377" y="43129"/>
                      <a:pt x="18704" y="36132"/>
                    </a:cubicBezTo>
                    <a:cubicBezTo>
                      <a:pt x="18867" y="30344"/>
                      <a:pt x="19031" y="24001"/>
                      <a:pt x="18377" y="18148"/>
                    </a:cubicBezTo>
                    <a:cubicBezTo>
                      <a:pt x="16545" y="18148"/>
                      <a:pt x="15565" y="18148"/>
                      <a:pt x="14257" y="17821"/>
                    </a:cubicBezTo>
                    <a:cubicBezTo>
                      <a:pt x="15401" y="16677"/>
                      <a:pt x="16382" y="15990"/>
                      <a:pt x="17559" y="15009"/>
                    </a:cubicBezTo>
                    <a:cubicBezTo>
                      <a:pt x="16545" y="13341"/>
                      <a:pt x="9940" y="2486"/>
                      <a:pt x="863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81" name="Google Shape;581;p24"/>
              <p:cNvSpPr/>
              <p:nvPr/>
            </p:nvSpPr>
            <p:spPr>
              <a:xfrm>
                <a:off x="1965000" y="3076850"/>
                <a:ext cx="225925" cy="1532825"/>
              </a:xfrm>
              <a:custGeom>
                <a:avLst/>
                <a:gdLst/>
                <a:ahLst/>
                <a:cxnLst/>
                <a:rect l="l" t="t" r="r" b="b"/>
                <a:pathLst>
                  <a:path w="9037" h="61313" extrusionOk="0">
                    <a:moveTo>
                      <a:pt x="243" y="1"/>
                    </a:moveTo>
                    <a:cubicBezTo>
                      <a:pt x="116" y="1"/>
                      <a:pt x="0" y="75"/>
                      <a:pt x="16" y="234"/>
                    </a:cubicBezTo>
                    <a:cubicBezTo>
                      <a:pt x="703" y="8964"/>
                      <a:pt x="311" y="17760"/>
                      <a:pt x="1488" y="26458"/>
                    </a:cubicBezTo>
                    <a:cubicBezTo>
                      <a:pt x="2044" y="30578"/>
                      <a:pt x="2959" y="34665"/>
                      <a:pt x="3482" y="38818"/>
                    </a:cubicBezTo>
                    <a:cubicBezTo>
                      <a:pt x="3777" y="40812"/>
                      <a:pt x="3907" y="42872"/>
                      <a:pt x="3907" y="44899"/>
                    </a:cubicBezTo>
                    <a:cubicBezTo>
                      <a:pt x="3907" y="46894"/>
                      <a:pt x="3482" y="48889"/>
                      <a:pt x="3613" y="50883"/>
                    </a:cubicBezTo>
                    <a:cubicBezTo>
                      <a:pt x="3809" y="54872"/>
                      <a:pt x="5771" y="58469"/>
                      <a:pt x="8518" y="61248"/>
                    </a:cubicBezTo>
                    <a:cubicBezTo>
                      <a:pt x="8577" y="61293"/>
                      <a:pt x="8639" y="61312"/>
                      <a:pt x="8696" y="61312"/>
                    </a:cubicBezTo>
                    <a:cubicBezTo>
                      <a:pt x="8890" y="61312"/>
                      <a:pt x="9037" y="61091"/>
                      <a:pt x="8910" y="60889"/>
                    </a:cubicBezTo>
                    <a:cubicBezTo>
                      <a:pt x="6360" y="58338"/>
                      <a:pt x="4496" y="55036"/>
                      <a:pt x="4136" y="51406"/>
                    </a:cubicBezTo>
                    <a:cubicBezTo>
                      <a:pt x="3973" y="49477"/>
                      <a:pt x="4333" y="47581"/>
                      <a:pt x="4398" y="45684"/>
                    </a:cubicBezTo>
                    <a:cubicBezTo>
                      <a:pt x="4431" y="43657"/>
                      <a:pt x="4333" y="41630"/>
                      <a:pt x="4104" y="39635"/>
                    </a:cubicBezTo>
                    <a:cubicBezTo>
                      <a:pt x="3646" y="35678"/>
                      <a:pt x="2796" y="31787"/>
                      <a:pt x="2207" y="27864"/>
                    </a:cubicBezTo>
                    <a:cubicBezTo>
                      <a:pt x="1586" y="23548"/>
                      <a:pt x="1226" y="19199"/>
                      <a:pt x="1128" y="14850"/>
                    </a:cubicBezTo>
                    <a:cubicBezTo>
                      <a:pt x="965" y="9978"/>
                      <a:pt x="899" y="5106"/>
                      <a:pt x="540" y="234"/>
                    </a:cubicBezTo>
                    <a:cubicBezTo>
                      <a:pt x="523" y="83"/>
                      <a:pt x="377" y="1"/>
                      <a:pt x="24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82" name="Google Shape;582;p24"/>
              <p:cNvSpPr/>
              <p:nvPr/>
            </p:nvSpPr>
            <p:spPr>
              <a:xfrm>
                <a:off x="1905525" y="3168500"/>
                <a:ext cx="177975" cy="154550"/>
              </a:xfrm>
              <a:custGeom>
                <a:avLst/>
                <a:gdLst/>
                <a:ahLst/>
                <a:cxnLst/>
                <a:rect l="l" t="t" r="r" b="b"/>
                <a:pathLst>
                  <a:path w="7119" h="6182" extrusionOk="0">
                    <a:moveTo>
                      <a:pt x="6804" y="1"/>
                    </a:moveTo>
                    <a:cubicBezTo>
                      <a:pt x="6703" y="1"/>
                      <a:pt x="6599" y="51"/>
                      <a:pt x="6548" y="165"/>
                    </a:cubicBezTo>
                    <a:cubicBezTo>
                      <a:pt x="5867" y="2208"/>
                      <a:pt x="4159" y="3636"/>
                      <a:pt x="3119" y="5476"/>
                    </a:cubicBezTo>
                    <a:lnTo>
                      <a:pt x="3119" y="5476"/>
                    </a:lnTo>
                    <a:cubicBezTo>
                      <a:pt x="2550" y="3918"/>
                      <a:pt x="1473" y="2639"/>
                      <a:pt x="564" y="1276"/>
                    </a:cubicBezTo>
                    <a:cubicBezTo>
                      <a:pt x="516" y="1200"/>
                      <a:pt x="443" y="1168"/>
                      <a:pt x="369" y="1168"/>
                    </a:cubicBezTo>
                    <a:cubicBezTo>
                      <a:pt x="189" y="1168"/>
                      <a:pt x="0" y="1353"/>
                      <a:pt x="139" y="1538"/>
                    </a:cubicBezTo>
                    <a:lnTo>
                      <a:pt x="107" y="1538"/>
                    </a:lnTo>
                    <a:cubicBezTo>
                      <a:pt x="1055" y="2977"/>
                      <a:pt x="2232" y="4317"/>
                      <a:pt x="2755" y="5985"/>
                    </a:cubicBezTo>
                    <a:cubicBezTo>
                      <a:pt x="2755" y="6083"/>
                      <a:pt x="2886" y="6148"/>
                      <a:pt x="2984" y="6181"/>
                    </a:cubicBezTo>
                    <a:lnTo>
                      <a:pt x="3147" y="6181"/>
                    </a:lnTo>
                    <a:cubicBezTo>
                      <a:pt x="3246" y="6181"/>
                      <a:pt x="3344" y="6116"/>
                      <a:pt x="3376" y="6050"/>
                    </a:cubicBezTo>
                    <a:cubicBezTo>
                      <a:pt x="4390" y="3990"/>
                      <a:pt x="6286" y="2486"/>
                      <a:pt x="7039" y="328"/>
                    </a:cubicBezTo>
                    <a:cubicBezTo>
                      <a:pt x="7119" y="127"/>
                      <a:pt x="6965" y="1"/>
                      <a:pt x="680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83" name="Google Shape;583;p24"/>
              <p:cNvSpPr/>
              <p:nvPr/>
            </p:nvSpPr>
            <p:spPr>
              <a:xfrm>
                <a:off x="1877300" y="3314425"/>
                <a:ext cx="210300" cy="153925"/>
              </a:xfrm>
              <a:custGeom>
                <a:avLst/>
                <a:gdLst/>
                <a:ahLst/>
                <a:cxnLst/>
                <a:rect l="l" t="t" r="r" b="b"/>
                <a:pathLst>
                  <a:path w="8412" h="6157" extrusionOk="0">
                    <a:moveTo>
                      <a:pt x="322" y="1"/>
                    </a:moveTo>
                    <a:cubicBezTo>
                      <a:pt x="161" y="1"/>
                      <a:pt x="1" y="173"/>
                      <a:pt x="91" y="377"/>
                    </a:cubicBezTo>
                    <a:cubicBezTo>
                      <a:pt x="1268" y="2404"/>
                      <a:pt x="2936" y="4072"/>
                      <a:pt x="4211" y="6034"/>
                    </a:cubicBezTo>
                    <a:cubicBezTo>
                      <a:pt x="4276" y="6115"/>
                      <a:pt x="4366" y="6156"/>
                      <a:pt x="4452" y="6156"/>
                    </a:cubicBezTo>
                    <a:cubicBezTo>
                      <a:pt x="4538" y="6156"/>
                      <a:pt x="4620" y="6115"/>
                      <a:pt x="4669" y="6034"/>
                    </a:cubicBezTo>
                    <a:cubicBezTo>
                      <a:pt x="5813" y="4399"/>
                      <a:pt x="7383" y="3025"/>
                      <a:pt x="8298" y="1194"/>
                    </a:cubicBezTo>
                    <a:cubicBezTo>
                      <a:pt x="8411" y="991"/>
                      <a:pt x="8228" y="804"/>
                      <a:pt x="8061" y="804"/>
                    </a:cubicBezTo>
                    <a:cubicBezTo>
                      <a:pt x="7986" y="804"/>
                      <a:pt x="7914" y="841"/>
                      <a:pt x="7873" y="933"/>
                    </a:cubicBezTo>
                    <a:cubicBezTo>
                      <a:pt x="7018" y="2643"/>
                      <a:pt x="5592" y="3954"/>
                      <a:pt x="4448" y="5453"/>
                    </a:cubicBezTo>
                    <a:lnTo>
                      <a:pt x="4448" y="5453"/>
                    </a:lnTo>
                    <a:cubicBezTo>
                      <a:pt x="3181" y="3653"/>
                      <a:pt x="1659" y="2030"/>
                      <a:pt x="516" y="115"/>
                    </a:cubicBezTo>
                    <a:cubicBezTo>
                      <a:pt x="466" y="35"/>
                      <a:pt x="394" y="1"/>
                      <a:pt x="32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84" name="Google Shape;584;p24"/>
              <p:cNvSpPr/>
              <p:nvPr/>
            </p:nvSpPr>
            <p:spPr>
              <a:xfrm>
                <a:off x="1843250" y="3443225"/>
                <a:ext cx="294200" cy="204375"/>
              </a:xfrm>
              <a:custGeom>
                <a:avLst/>
                <a:gdLst/>
                <a:ahLst/>
                <a:cxnLst/>
                <a:rect l="l" t="t" r="r" b="b"/>
                <a:pathLst>
                  <a:path w="11768" h="8175" extrusionOk="0">
                    <a:moveTo>
                      <a:pt x="11417" y="0"/>
                    </a:moveTo>
                    <a:cubicBezTo>
                      <a:pt x="11342" y="0"/>
                      <a:pt x="11270" y="38"/>
                      <a:pt x="11230" y="129"/>
                    </a:cubicBezTo>
                    <a:cubicBezTo>
                      <a:pt x="10001" y="2840"/>
                      <a:pt x="8042" y="5034"/>
                      <a:pt x="6438" y="7503"/>
                    </a:cubicBezTo>
                    <a:lnTo>
                      <a:pt x="6438" y="7503"/>
                    </a:lnTo>
                    <a:cubicBezTo>
                      <a:pt x="4513" y="5600"/>
                      <a:pt x="2450" y="3808"/>
                      <a:pt x="538" y="1895"/>
                    </a:cubicBezTo>
                    <a:cubicBezTo>
                      <a:pt x="486" y="1844"/>
                      <a:pt x="428" y="1822"/>
                      <a:pt x="371" y="1822"/>
                    </a:cubicBezTo>
                    <a:cubicBezTo>
                      <a:pt x="176" y="1822"/>
                      <a:pt x="1" y="2078"/>
                      <a:pt x="178" y="2255"/>
                    </a:cubicBezTo>
                    <a:cubicBezTo>
                      <a:pt x="2172" y="4249"/>
                      <a:pt x="4298" y="6113"/>
                      <a:pt x="6292" y="8108"/>
                    </a:cubicBezTo>
                    <a:cubicBezTo>
                      <a:pt x="6350" y="8151"/>
                      <a:pt x="6419" y="8175"/>
                      <a:pt x="6487" y="8175"/>
                    </a:cubicBezTo>
                    <a:cubicBezTo>
                      <a:pt x="6576" y="8175"/>
                      <a:pt x="6662" y="8135"/>
                      <a:pt x="6718" y="8042"/>
                    </a:cubicBezTo>
                    <a:cubicBezTo>
                      <a:pt x="8352" y="5459"/>
                      <a:pt x="10412" y="3203"/>
                      <a:pt x="11655" y="391"/>
                    </a:cubicBezTo>
                    <a:cubicBezTo>
                      <a:pt x="11768" y="188"/>
                      <a:pt x="11585" y="0"/>
                      <a:pt x="1141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85" name="Google Shape;585;p24"/>
              <p:cNvSpPr/>
              <p:nvPr/>
            </p:nvSpPr>
            <p:spPr>
              <a:xfrm>
                <a:off x="1863700" y="3664300"/>
                <a:ext cx="294775" cy="191725"/>
              </a:xfrm>
              <a:custGeom>
                <a:avLst/>
                <a:gdLst/>
                <a:ahLst/>
                <a:cxnLst/>
                <a:rect l="l" t="t" r="r" b="b"/>
                <a:pathLst>
                  <a:path w="11791" h="7669" extrusionOk="0">
                    <a:moveTo>
                      <a:pt x="11436" y="0"/>
                    </a:moveTo>
                    <a:cubicBezTo>
                      <a:pt x="11358" y="0"/>
                      <a:pt x="11280" y="34"/>
                      <a:pt x="11229" y="115"/>
                    </a:cubicBezTo>
                    <a:cubicBezTo>
                      <a:pt x="9743" y="2424"/>
                      <a:pt x="8073" y="4610"/>
                      <a:pt x="6722" y="7030"/>
                    </a:cubicBezTo>
                    <a:lnTo>
                      <a:pt x="6722" y="7030"/>
                    </a:lnTo>
                    <a:cubicBezTo>
                      <a:pt x="4518" y="5560"/>
                      <a:pt x="2466" y="3880"/>
                      <a:pt x="537" y="2077"/>
                    </a:cubicBezTo>
                    <a:cubicBezTo>
                      <a:pt x="485" y="2025"/>
                      <a:pt x="427" y="2003"/>
                      <a:pt x="370" y="2003"/>
                    </a:cubicBezTo>
                    <a:cubicBezTo>
                      <a:pt x="176" y="2003"/>
                      <a:pt x="0" y="2259"/>
                      <a:pt x="177" y="2436"/>
                    </a:cubicBezTo>
                    <a:cubicBezTo>
                      <a:pt x="2205" y="4333"/>
                      <a:pt x="4363" y="6066"/>
                      <a:pt x="6684" y="7635"/>
                    </a:cubicBezTo>
                    <a:cubicBezTo>
                      <a:pt x="6728" y="7657"/>
                      <a:pt x="6771" y="7668"/>
                      <a:pt x="6814" y="7668"/>
                    </a:cubicBezTo>
                    <a:cubicBezTo>
                      <a:pt x="6899" y="7668"/>
                      <a:pt x="6979" y="7625"/>
                      <a:pt x="7044" y="7537"/>
                    </a:cubicBezTo>
                    <a:cubicBezTo>
                      <a:pt x="8385" y="5020"/>
                      <a:pt x="10118" y="2763"/>
                      <a:pt x="11654" y="377"/>
                    </a:cubicBezTo>
                    <a:cubicBezTo>
                      <a:pt x="11790" y="173"/>
                      <a:pt x="11613" y="0"/>
                      <a:pt x="1143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86" name="Google Shape;586;p24"/>
              <p:cNvSpPr/>
              <p:nvPr/>
            </p:nvSpPr>
            <p:spPr>
              <a:xfrm>
                <a:off x="1854875" y="3855800"/>
                <a:ext cx="302475" cy="171125"/>
              </a:xfrm>
              <a:custGeom>
                <a:avLst/>
                <a:gdLst/>
                <a:ahLst/>
                <a:cxnLst/>
                <a:rect l="l" t="t" r="r" b="b"/>
                <a:pathLst>
                  <a:path w="12099" h="6845" extrusionOk="0">
                    <a:moveTo>
                      <a:pt x="379" y="0"/>
                    </a:moveTo>
                    <a:cubicBezTo>
                      <a:pt x="171" y="0"/>
                      <a:pt x="1" y="256"/>
                      <a:pt x="203" y="433"/>
                    </a:cubicBezTo>
                    <a:cubicBezTo>
                      <a:pt x="2656" y="2722"/>
                      <a:pt x="5272" y="4847"/>
                      <a:pt x="8018" y="6809"/>
                    </a:cubicBezTo>
                    <a:cubicBezTo>
                      <a:pt x="8056" y="6834"/>
                      <a:pt x="8098" y="6845"/>
                      <a:pt x="8141" y="6845"/>
                    </a:cubicBezTo>
                    <a:cubicBezTo>
                      <a:pt x="8211" y="6845"/>
                      <a:pt x="8285" y="6817"/>
                      <a:pt x="8345" y="6777"/>
                    </a:cubicBezTo>
                    <a:cubicBezTo>
                      <a:pt x="9784" y="4946"/>
                      <a:pt x="11288" y="3049"/>
                      <a:pt x="12040" y="826"/>
                    </a:cubicBezTo>
                    <a:cubicBezTo>
                      <a:pt x="12099" y="631"/>
                      <a:pt x="11948" y="505"/>
                      <a:pt x="11796" y="505"/>
                    </a:cubicBezTo>
                    <a:cubicBezTo>
                      <a:pt x="11693" y="505"/>
                      <a:pt x="11589" y="563"/>
                      <a:pt x="11550" y="695"/>
                    </a:cubicBezTo>
                    <a:cubicBezTo>
                      <a:pt x="10854" y="2750"/>
                      <a:pt x="9456" y="4530"/>
                      <a:pt x="8122" y="6241"/>
                    </a:cubicBezTo>
                    <a:lnTo>
                      <a:pt x="8122" y="6241"/>
                    </a:lnTo>
                    <a:cubicBezTo>
                      <a:pt x="5466" y="4373"/>
                      <a:pt x="2936" y="2286"/>
                      <a:pt x="563" y="74"/>
                    </a:cubicBezTo>
                    <a:cubicBezTo>
                      <a:pt x="504" y="22"/>
                      <a:pt x="440" y="0"/>
                      <a:pt x="37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87" name="Google Shape;587;p24"/>
              <p:cNvSpPr/>
              <p:nvPr/>
            </p:nvSpPr>
            <p:spPr>
              <a:xfrm>
                <a:off x="1922275" y="4039125"/>
                <a:ext cx="239700" cy="137325"/>
              </a:xfrm>
              <a:custGeom>
                <a:avLst/>
                <a:gdLst/>
                <a:ahLst/>
                <a:cxnLst/>
                <a:rect l="l" t="t" r="r" b="b"/>
                <a:pathLst>
                  <a:path w="9588" h="5493" extrusionOk="0">
                    <a:moveTo>
                      <a:pt x="9240" y="0"/>
                    </a:moveTo>
                    <a:cubicBezTo>
                      <a:pt x="9164" y="0"/>
                      <a:pt x="9091" y="38"/>
                      <a:pt x="9050" y="130"/>
                    </a:cubicBezTo>
                    <a:cubicBezTo>
                      <a:pt x="8204" y="1791"/>
                      <a:pt x="7028" y="3301"/>
                      <a:pt x="6039" y="4921"/>
                    </a:cubicBezTo>
                    <a:lnTo>
                      <a:pt x="6039" y="4921"/>
                    </a:lnTo>
                    <a:cubicBezTo>
                      <a:pt x="3920" y="3669"/>
                      <a:pt x="2385" y="1686"/>
                      <a:pt x="450" y="196"/>
                    </a:cubicBezTo>
                    <a:cubicBezTo>
                      <a:pt x="403" y="161"/>
                      <a:pt x="358" y="145"/>
                      <a:pt x="315" y="145"/>
                    </a:cubicBezTo>
                    <a:cubicBezTo>
                      <a:pt x="121" y="145"/>
                      <a:pt x="1" y="466"/>
                      <a:pt x="189" y="653"/>
                    </a:cubicBezTo>
                    <a:cubicBezTo>
                      <a:pt x="2216" y="2158"/>
                      <a:pt x="3753" y="4250"/>
                      <a:pt x="6009" y="5460"/>
                    </a:cubicBezTo>
                    <a:cubicBezTo>
                      <a:pt x="6042" y="5482"/>
                      <a:pt x="6082" y="5493"/>
                      <a:pt x="6123" y="5493"/>
                    </a:cubicBezTo>
                    <a:cubicBezTo>
                      <a:pt x="6205" y="5493"/>
                      <a:pt x="6292" y="5449"/>
                      <a:pt x="6336" y="5362"/>
                    </a:cubicBezTo>
                    <a:cubicBezTo>
                      <a:pt x="7350" y="3694"/>
                      <a:pt x="8592" y="2125"/>
                      <a:pt x="9475" y="359"/>
                    </a:cubicBezTo>
                    <a:cubicBezTo>
                      <a:pt x="9587" y="180"/>
                      <a:pt x="9407" y="0"/>
                      <a:pt x="924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sp>
          <p:nvSpPr>
            <p:cNvPr id="588" name="Google Shape;588;p24"/>
            <p:cNvSpPr/>
            <p:nvPr/>
          </p:nvSpPr>
          <p:spPr>
            <a:xfrm rot="4565606">
              <a:off x="642010" y="1668384"/>
              <a:ext cx="472489" cy="1996458"/>
            </a:xfrm>
            <a:custGeom>
              <a:avLst/>
              <a:gdLst/>
              <a:ahLst/>
              <a:cxnLst/>
              <a:rect l="l" t="t" r="r" b="b"/>
              <a:pathLst>
                <a:path w="12688" h="53612" extrusionOk="0">
                  <a:moveTo>
                    <a:pt x="2559" y="0"/>
                  </a:moveTo>
                  <a:cubicBezTo>
                    <a:pt x="2453" y="0"/>
                    <a:pt x="2341" y="19"/>
                    <a:pt x="2224" y="59"/>
                  </a:cubicBezTo>
                  <a:cubicBezTo>
                    <a:pt x="197" y="778"/>
                    <a:pt x="3695" y="4636"/>
                    <a:pt x="4219" y="5388"/>
                  </a:cubicBezTo>
                  <a:cubicBezTo>
                    <a:pt x="4219" y="5421"/>
                    <a:pt x="4251" y="5454"/>
                    <a:pt x="4284" y="5454"/>
                  </a:cubicBezTo>
                  <a:cubicBezTo>
                    <a:pt x="4447" y="6010"/>
                    <a:pt x="4644" y="6598"/>
                    <a:pt x="4807" y="7154"/>
                  </a:cubicBezTo>
                  <a:cubicBezTo>
                    <a:pt x="3950" y="7059"/>
                    <a:pt x="2894" y="6753"/>
                    <a:pt x="1928" y="6753"/>
                  </a:cubicBezTo>
                  <a:cubicBezTo>
                    <a:pt x="1236" y="6753"/>
                    <a:pt x="590" y="6910"/>
                    <a:pt x="99" y="7416"/>
                  </a:cubicBezTo>
                  <a:cubicBezTo>
                    <a:pt x="0" y="7547"/>
                    <a:pt x="0" y="7841"/>
                    <a:pt x="229" y="7841"/>
                  </a:cubicBezTo>
                  <a:cubicBezTo>
                    <a:pt x="665" y="7903"/>
                    <a:pt x="1098" y="7927"/>
                    <a:pt x="1530" y="7927"/>
                  </a:cubicBezTo>
                  <a:cubicBezTo>
                    <a:pt x="2687" y="7927"/>
                    <a:pt x="3837" y="7758"/>
                    <a:pt x="5003" y="7710"/>
                  </a:cubicBezTo>
                  <a:cubicBezTo>
                    <a:pt x="5330" y="8789"/>
                    <a:pt x="5657" y="9901"/>
                    <a:pt x="5952" y="11013"/>
                  </a:cubicBezTo>
                  <a:cubicBezTo>
                    <a:pt x="4971" y="10588"/>
                    <a:pt x="3924" y="10359"/>
                    <a:pt x="2878" y="10326"/>
                  </a:cubicBezTo>
                  <a:cubicBezTo>
                    <a:pt x="2420" y="10326"/>
                    <a:pt x="1276" y="10326"/>
                    <a:pt x="1276" y="11013"/>
                  </a:cubicBezTo>
                  <a:cubicBezTo>
                    <a:pt x="1276" y="11739"/>
                    <a:pt x="2207" y="11916"/>
                    <a:pt x="3262" y="11916"/>
                  </a:cubicBezTo>
                  <a:cubicBezTo>
                    <a:pt x="4265" y="11916"/>
                    <a:pt x="5379" y="11756"/>
                    <a:pt x="5911" y="11756"/>
                  </a:cubicBezTo>
                  <a:cubicBezTo>
                    <a:pt x="5978" y="11756"/>
                    <a:pt x="6035" y="11759"/>
                    <a:pt x="6082" y="11765"/>
                  </a:cubicBezTo>
                  <a:lnTo>
                    <a:pt x="6148" y="11765"/>
                  </a:lnTo>
                  <a:cubicBezTo>
                    <a:pt x="6540" y="13301"/>
                    <a:pt x="6867" y="14838"/>
                    <a:pt x="7161" y="16375"/>
                  </a:cubicBezTo>
                  <a:cubicBezTo>
                    <a:pt x="5965" y="16113"/>
                    <a:pt x="4899" y="15668"/>
                    <a:pt x="3662" y="15668"/>
                  </a:cubicBezTo>
                  <a:cubicBezTo>
                    <a:pt x="3512" y="15668"/>
                    <a:pt x="3360" y="15674"/>
                    <a:pt x="3205" y="15688"/>
                  </a:cubicBezTo>
                  <a:cubicBezTo>
                    <a:pt x="2682" y="15721"/>
                    <a:pt x="1537" y="15754"/>
                    <a:pt x="1472" y="16506"/>
                  </a:cubicBezTo>
                  <a:cubicBezTo>
                    <a:pt x="1406" y="17225"/>
                    <a:pt x="3107" y="17454"/>
                    <a:pt x="3565" y="17520"/>
                  </a:cubicBezTo>
                  <a:cubicBezTo>
                    <a:pt x="4099" y="17579"/>
                    <a:pt x="4681" y="17632"/>
                    <a:pt x="5267" y="17632"/>
                  </a:cubicBezTo>
                  <a:cubicBezTo>
                    <a:pt x="5971" y="17632"/>
                    <a:pt x="6682" y="17555"/>
                    <a:pt x="7325" y="17323"/>
                  </a:cubicBezTo>
                  <a:cubicBezTo>
                    <a:pt x="7554" y="18664"/>
                    <a:pt x="7717" y="20037"/>
                    <a:pt x="7913" y="21378"/>
                  </a:cubicBezTo>
                  <a:cubicBezTo>
                    <a:pt x="6775" y="20991"/>
                    <a:pt x="5541" y="20350"/>
                    <a:pt x="4345" y="20350"/>
                  </a:cubicBezTo>
                  <a:cubicBezTo>
                    <a:pt x="3823" y="20350"/>
                    <a:pt x="3309" y="20472"/>
                    <a:pt x="2812" y="20789"/>
                  </a:cubicBezTo>
                  <a:cubicBezTo>
                    <a:pt x="2649" y="20887"/>
                    <a:pt x="2649" y="21116"/>
                    <a:pt x="2812" y="21214"/>
                  </a:cubicBezTo>
                  <a:cubicBezTo>
                    <a:pt x="3970" y="21885"/>
                    <a:pt x="5411" y="22101"/>
                    <a:pt x="6766" y="22101"/>
                  </a:cubicBezTo>
                  <a:cubicBezTo>
                    <a:pt x="6866" y="22101"/>
                    <a:pt x="6965" y="22100"/>
                    <a:pt x="7063" y="22097"/>
                  </a:cubicBezTo>
                  <a:lnTo>
                    <a:pt x="7129" y="22097"/>
                  </a:lnTo>
                  <a:cubicBezTo>
                    <a:pt x="7145" y="22114"/>
                    <a:pt x="7161" y="22122"/>
                    <a:pt x="7178" y="22122"/>
                  </a:cubicBezTo>
                  <a:cubicBezTo>
                    <a:pt x="7194" y="22122"/>
                    <a:pt x="7210" y="22114"/>
                    <a:pt x="7227" y="22097"/>
                  </a:cubicBezTo>
                  <a:cubicBezTo>
                    <a:pt x="7488" y="22097"/>
                    <a:pt x="7717" y="22097"/>
                    <a:pt x="7979" y="22065"/>
                  </a:cubicBezTo>
                  <a:cubicBezTo>
                    <a:pt x="8208" y="24452"/>
                    <a:pt x="8306" y="26839"/>
                    <a:pt x="8240" y="29225"/>
                  </a:cubicBezTo>
                  <a:cubicBezTo>
                    <a:pt x="8142" y="33215"/>
                    <a:pt x="7685" y="37237"/>
                    <a:pt x="7358" y="41226"/>
                  </a:cubicBezTo>
                  <a:cubicBezTo>
                    <a:pt x="7031" y="45378"/>
                    <a:pt x="5298" y="49269"/>
                    <a:pt x="4349" y="53291"/>
                  </a:cubicBezTo>
                  <a:cubicBezTo>
                    <a:pt x="4310" y="53486"/>
                    <a:pt x="4469" y="53612"/>
                    <a:pt x="4624" y="53612"/>
                  </a:cubicBezTo>
                  <a:cubicBezTo>
                    <a:pt x="4729" y="53612"/>
                    <a:pt x="4833" y="53554"/>
                    <a:pt x="4872" y="53422"/>
                  </a:cubicBezTo>
                  <a:cubicBezTo>
                    <a:pt x="5755" y="49596"/>
                    <a:pt x="7227" y="45934"/>
                    <a:pt x="7783" y="42043"/>
                  </a:cubicBezTo>
                  <a:cubicBezTo>
                    <a:pt x="8371" y="37825"/>
                    <a:pt x="8600" y="33444"/>
                    <a:pt x="8764" y="29225"/>
                  </a:cubicBezTo>
                  <a:cubicBezTo>
                    <a:pt x="8796" y="27885"/>
                    <a:pt x="8796" y="26544"/>
                    <a:pt x="8764" y="25236"/>
                  </a:cubicBezTo>
                  <a:cubicBezTo>
                    <a:pt x="8829" y="25236"/>
                    <a:pt x="8894" y="25171"/>
                    <a:pt x="8927" y="25106"/>
                  </a:cubicBezTo>
                  <a:lnTo>
                    <a:pt x="8927" y="25073"/>
                  </a:lnTo>
                  <a:cubicBezTo>
                    <a:pt x="9777" y="24517"/>
                    <a:pt x="10431" y="23667"/>
                    <a:pt x="11216" y="23046"/>
                  </a:cubicBezTo>
                  <a:cubicBezTo>
                    <a:pt x="11870" y="22490"/>
                    <a:pt x="12687" y="21770"/>
                    <a:pt x="12687" y="20855"/>
                  </a:cubicBezTo>
                  <a:cubicBezTo>
                    <a:pt x="12687" y="20724"/>
                    <a:pt x="12589" y="20626"/>
                    <a:pt x="12458" y="20626"/>
                  </a:cubicBezTo>
                  <a:cubicBezTo>
                    <a:pt x="12295" y="20588"/>
                    <a:pt x="12138" y="20570"/>
                    <a:pt x="11987" y="20570"/>
                  </a:cubicBezTo>
                  <a:cubicBezTo>
                    <a:pt x="10314" y="20570"/>
                    <a:pt x="9325" y="22754"/>
                    <a:pt x="8665" y="24223"/>
                  </a:cubicBezTo>
                  <a:cubicBezTo>
                    <a:pt x="8567" y="22784"/>
                    <a:pt x="8437" y="21313"/>
                    <a:pt x="8240" y="19874"/>
                  </a:cubicBezTo>
                  <a:cubicBezTo>
                    <a:pt x="8306" y="19874"/>
                    <a:pt x="8371" y="19841"/>
                    <a:pt x="8404" y="19808"/>
                  </a:cubicBezTo>
                  <a:cubicBezTo>
                    <a:pt x="9352" y="18729"/>
                    <a:pt x="10791" y="17389"/>
                    <a:pt x="10824" y="15852"/>
                  </a:cubicBezTo>
                  <a:cubicBezTo>
                    <a:pt x="10824" y="15721"/>
                    <a:pt x="10725" y="15590"/>
                    <a:pt x="10562" y="15590"/>
                  </a:cubicBezTo>
                  <a:cubicBezTo>
                    <a:pt x="9123" y="15688"/>
                    <a:pt x="8469" y="17291"/>
                    <a:pt x="8077" y="18631"/>
                  </a:cubicBezTo>
                  <a:cubicBezTo>
                    <a:pt x="7848" y="17323"/>
                    <a:pt x="7619" y="16015"/>
                    <a:pt x="7325" y="14707"/>
                  </a:cubicBezTo>
                  <a:lnTo>
                    <a:pt x="7325" y="14707"/>
                  </a:lnTo>
                  <a:cubicBezTo>
                    <a:pt x="7351" y="14716"/>
                    <a:pt x="7377" y="14720"/>
                    <a:pt x="7403" y="14720"/>
                  </a:cubicBezTo>
                  <a:cubicBezTo>
                    <a:pt x="7473" y="14720"/>
                    <a:pt x="7539" y="14690"/>
                    <a:pt x="7586" y="14642"/>
                  </a:cubicBezTo>
                  <a:cubicBezTo>
                    <a:pt x="7979" y="14217"/>
                    <a:pt x="11510" y="9737"/>
                    <a:pt x="9712" y="9443"/>
                  </a:cubicBezTo>
                  <a:cubicBezTo>
                    <a:pt x="9683" y="9438"/>
                    <a:pt x="9653" y="9436"/>
                    <a:pt x="9625" y="9436"/>
                  </a:cubicBezTo>
                  <a:cubicBezTo>
                    <a:pt x="9045" y="9436"/>
                    <a:pt x="8588" y="10344"/>
                    <a:pt x="8338" y="10718"/>
                  </a:cubicBezTo>
                  <a:cubicBezTo>
                    <a:pt x="7815" y="11667"/>
                    <a:pt x="7390" y="12680"/>
                    <a:pt x="7129" y="13759"/>
                  </a:cubicBezTo>
                  <a:cubicBezTo>
                    <a:pt x="6834" y="12451"/>
                    <a:pt x="6507" y="11143"/>
                    <a:pt x="6115" y="9868"/>
                  </a:cubicBezTo>
                  <a:cubicBezTo>
                    <a:pt x="6867" y="9018"/>
                    <a:pt x="7227" y="7808"/>
                    <a:pt x="7750" y="6827"/>
                  </a:cubicBezTo>
                  <a:cubicBezTo>
                    <a:pt x="8208" y="6010"/>
                    <a:pt x="8731" y="4996"/>
                    <a:pt x="8502" y="4015"/>
                  </a:cubicBezTo>
                  <a:cubicBezTo>
                    <a:pt x="8455" y="3921"/>
                    <a:pt x="8358" y="3845"/>
                    <a:pt x="8246" y="3845"/>
                  </a:cubicBezTo>
                  <a:cubicBezTo>
                    <a:pt x="8202" y="3845"/>
                    <a:pt x="8156" y="3857"/>
                    <a:pt x="8110" y="3884"/>
                  </a:cubicBezTo>
                  <a:cubicBezTo>
                    <a:pt x="6638" y="4538"/>
                    <a:pt x="5788" y="6566"/>
                    <a:pt x="5690" y="8266"/>
                  </a:cubicBezTo>
                  <a:cubicBezTo>
                    <a:pt x="5363" y="7187"/>
                    <a:pt x="5036" y="6141"/>
                    <a:pt x="4676" y="5062"/>
                  </a:cubicBezTo>
                  <a:lnTo>
                    <a:pt x="4676" y="5029"/>
                  </a:lnTo>
                  <a:cubicBezTo>
                    <a:pt x="4584" y="4019"/>
                    <a:pt x="4120" y="0"/>
                    <a:pt x="255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589" name="Google Shape;589;p24"/>
            <p:cNvGrpSpPr/>
            <p:nvPr/>
          </p:nvGrpSpPr>
          <p:grpSpPr>
            <a:xfrm rot="582567">
              <a:off x="-106165" y="1816891"/>
              <a:ext cx="1294561" cy="1244937"/>
              <a:chOff x="6624525" y="1838863"/>
              <a:chExt cx="956750" cy="920075"/>
            </a:xfrm>
          </p:grpSpPr>
          <p:sp>
            <p:nvSpPr>
              <p:cNvPr id="590" name="Google Shape;590;p24"/>
              <p:cNvSpPr/>
              <p:nvPr/>
            </p:nvSpPr>
            <p:spPr>
              <a:xfrm>
                <a:off x="6624525" y="1838863"/>
                <a:ext cx="956750" cy="920075"/>
              </a:xfrm>
              <a:custGeom>
                <a:avLst/>
                <a:gdLst/>
                <a:ahLst/>
                <a:cxnLst/>
                <a:rect l="l" t="t" r="r" b="b"/>
                <a:pathLst>
                  <a:path w="38270" h="36803" extrusionOk="0">
                    <a:moveTo>
                      <a:pt x="29339" y="1"/>
                    </a:moveTo>
                    <a:cubicBezTo>
                      <a:pt x="25169" y="1"/>
                      <a:pt x="20610" y="6521"/>
                      <a:pt x="18847" y="8911"/>
                    </a:cubicBezTo>
                    <a:cubicBezTo>
                      <a:pt x="16907" y="5903"/>
                      <a:pt x="15466" y="4737"/>
                      <a:pt x="14348" y="4737"/>
                    </a:cubicBezTo>
                    <a:cubicBezTo>
                      <a:pt x="11395" y="4737"/>
                      <a:pt x="10698" y="12874"/>
                      <a:pt x="9037" y="16693"/>
                    </a:cubicBezTo>
                    <a:cubicBezTo>
                      <a:pt x="7029" y="14772"/>
                      <a:pt x="5557" y="13973"/>
                      <a:pt x="4497" y="13973"/>
                    </a:cubicBezTo>
                    <a:cubicBezTo>
                      <a:pt x="0" y="13973"/>
                      <a:pt x="2943" y="28364"/>
                      <a:pt x="4002" y="32519"/>
                    </a:cubicBezTo>
                    <a:lnTo>
                      <a:pt x="4721" y="36802"/>
                    </a:lnTo>
                    <a:cubicBezTo>
                      <a:pt x="9561" y="35363"/>
                      <a:pt x="15185" y="32486"/>
                      <a:pt x="20449" y="32257"/>
                    </a:cubicBezTo>
                    <a:cubicBezTo>
                      <a:pt x="26400" y="32028"/>
                      <a:pt x="36700" y="28595"/>
                      <a:pt x="25942" y="24704"/>
                    </a:cubicBezTo>
                    <a:cubicBezTo>
                      <a:pt x="28231" y="21728"/>
                      <a:pt x="34411" y="21499"/>
                      <a:pt x="36013" y="17837"/>
                    </a:cubicBezTo>
                    <a:cubicBezTo>
                      <a:pt x="38270" y="12802"/>
                      <a:pt x="32580" y="12802"/>
                      <a:pt x="29147" y="12573"/>
                    </a:cubicBezTo>
                    <a:cubicBezTo>
                      <a:pt x="29572" y="9597"/>
                      <a:pt x="35065" y="2763"/>
                      <a:pt x="31174" y="474"/>
                    </a:cubicBezTo>
                    <a:cubicBezTo>
                      <a:pt x="30578" y="147"/>
                      <a:pt x="29963" y="1"/>
                      <a:pt x="2933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91" name="Google Shape;591;p24"/>
              <p:cNvSpPr/>
              <p:nvPr/>
            </p:nvSpPr>
            <p:spPr>
              <a:xfrm>
                <a:off x="6749225" y="1983763"/>
                <a:ext cx="594325" cy="749875"/>
              </a:xfrm>
              <a:custGeom>
                <a:avLst/>
                <a:gdLst/>
                <a:ahLst/>
                <a:cxnLst/>
                <a:rect l="l" t="t" r="r" b="b"/>
                <a:pathLst>
                  <a:path w="23773" h="29995" extrusionOk="0">
                    <a:moveTo>
                      <a:pt x="23394" y="0"/>
                    </a:moveTo>
                    <a:cubicBezTo>
                      <a:pt x="23333" y="0"/>
                      <a:pt x="23270" y="22"/>
                      <a:pt x="23211" y="74"/>
                    </a:cubicBezTo>
                    <a:cubicBezTo>
                      <a:pt x="19254" y="3638"/>
                      <a:pt x="16475" y="8248"/>
                      <a:pt x="13205" y="12401"/>
                    </a:cubicBezTo>
                    <a:cubicBezTo>
                      <a:pt x="10197" y="16161"/>
                      <a:pt x="6665" y="19496"/>
                      <a:pt x="3722" y="23322"/>
                    </a:cubicBezTo>
                    <a:cubicBezTo>
                      <a:pt x="2218" y="25251"/>
                      <a:pt x="812" y="27344"/>
                      <a:pt x="60" y="29698"/>
                    </a:cubicBezTo>
                    <a:cubicBezTo>
                      <a:pt x="1" y="29877"/>
                      <a:pt x="169" y="29995"/>
                      <a:pt x="326" y="29995"/>
                    </a:cubicBezTo>
                    <a:cubicBezTo>
                      <a:pt x="428" y="29995"/>
                      <a:pt x="525" y="29945"/>
                      <a:pt x="551" y="29829"/>
                    </a:cubicBezTo>
                    <a:cubicBezTo>
                      <a:pt x="1205" y="27736"/>
                      <a:pt x="2414" y="25873"/>
                      <a:pt x="3722" y="24140"/>
                    </a:cubicBezTo>
                    <a:cubicBezTo>
                      <a:pt x="5226" y="22145"/>
                      <a:pt x="6894" y="20281"/>
                      <a:pt x="8562" y="18417"/>
                    </a:cubicBezTo>
                    <a:cubicBezTo>
                      <a:pt x="10099" y="16717"/>
                      <a:pt x="11701" y="15049"/>
                      <a:pt x="13139" y="13284"/>
                    </a:cubicBezTo>
                    <a:cubicBezTo>
                      <a:pt x="14774" y="11256"/>
                      <a:pt x="16278" y="9164"/>
                      <a:pt x="17815" y="7071"/>
                    </a:cubicBezTo>
                    <a:cubicBezTo>
                      <a:pt x="19548" y="4717"/>
                      <a:pt x="21379" y="2395"/>
                      <a:pt x="23570" y="433"/>
                    </a:cubicBezTo>
                    <a:cubicBezTo>
                      <a:pt x="23773" y="256"/>
                      <a:pt x="23603" y="0"/>
                      <a:pt x="23394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92" name="Google Shape;592;p24"/>
              <p:cNvSpPr/>
              <p:nvPr/>
            </p:nvSpPr>
            <p:spPr>
              <a:xfrm>
                <a:off x="6813650" y="2412463"/>
                <a:ext cx="225650" cy="190325"/>
              </a:xfrm>
              <a:custGeom>
                <a:avLst/>
                <a:gdLst/>
                <a:ahLst/>
                <a:cxnLst/>
                <a:rect l="l" t="t" r="r" b="b"/>
                <a:pathLst>
                  <a:path w="9026" h="7613" extrusionOk="0">
                    <a:moveTo>
                      <a:pt x="695" y="1"/>
                    </a:moveTo>
                    <a:cubicBezTo>
                      <a:pt x="597" y="1"/>
                      <a:pt x="498" y="58"/>
                      <a:pt x="459" y="190"/>
                    </a:cubicBezTo>
                    <a:cubicBezTo>
                      <a:pt x="1" y="2545"/>
                      <a:pt x="230" y="4964"/>
                      <a:pt x="230" y="7351"/>
                    </a:cubicBezTo>
                    <a:cubicBezTo>
                      <a:pt x="230" y="7482"/>
                      <a:pt x="328" y="7613"/>
                      <a:pt x="491" y="7613"/>
                    </a:cubicBezTo>
                    <a:lnTo>
                      <a:pt x="8699" y="6926"/>
                    </a:lnTo>
                    <a:cubicBezTo>
                      <a:pt x="9016" y="6894"/>
                      <a:pt x="9025" y="6402"/>
                      <a:pt x="8727" y="6402"/>
                    </a:cubicBezTo>
                    <a:cubicBezTo>
                      <a:pt x="8718" y="6402"/>
                      <a:pt x="8709" y="6402"/>
                      <a:pt x="8699" y="6403"/>
                    </a:cubicBezTo>
                    <a:lnTo>
                      <a:pt x="719" y="7071"/>
                    </a:lnTo>
                    <a:lnTo>
                      <a:pt x="719" y="7071"/>
                    </a:lnTo>
                    <a:cubicBezTo>
                      <a:pt x="706" y="4810"/>
                      <a:pt x="541" y="2550"/>
                      <a:pt x="949" y="321"/>
                    </a:cubicBezTo>
                    <a:cubicBezTo>
                      <a:pt x="988" y="126"/>
                      <a:pt x="841" y="1"/>
                      <a:pt x="69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93" name="Google Shape;593;p24"/>
              <p:cNvSpPr/>
              <p:nvPr/>
            </p:nvSpPr>
            <p:spPr>
              <a:xfrm>
                <a:off x="6938075" y="2231038"/>
                <a:ext cx="256850" cy="217375"/>
              </a:xfrm>
              <a:custGeom>
                <a:avLst/>
                <a:gdLst/>
                <a:ahLst/>
                <a:cxnLst/>
                <a:rect l="l" t="t" r="r" b="b"/>
                <a:pathLst>
                  <a:path w="10274" h="8695" extrusionOk="0">
                    <a:moveTo>
                      <a:pt x="1220" y="0"/>
                    </a:moveTo>
                    <a:cubicBezTo>
                      <a:pt x="1106" y="0"/>
                      <a:pt x="991" y="74"/>
                      <a:pt x="975" y="221"/>
                    </a:cubicBezTo>
                    <a:cubicBezTo>
                      <a:pt x="975" y="2935"/>
                      <a:pt x="975" y="5747"/>
                      <a:pt x="59" y="8396"/>
                    </a:cubicBezTo>
                    <a:cubicBezTo>
                      <a:pt x="1" y="8572"/>
                      <a:pt x="153" y="8695"/>
                      <a:pt x="326" y="8695"/>
                    </a:cubicBezTo>
                    <a:cubicBezTo>
                      <a:pt x="346" y="8695"/>
                      <a:pt x="366" y="8693"/>
                      <a:pt x="386" y="8690"/>
                    </a:cubicBezTo>
                    <a:cubicBezTo>
                      <a:pt x="3558" y="8232"/>
                      <a:pt x="6828" y="8298"/>
                      <a:pt x="9967" y="7545"/>
                    </a:cubicBezTo>
                    <a:cubicBezTo>
                      <a:pt x="10274" y="7484"/>
                      <a:pt x="10178" y="7049"/>
                      <a:pt x="9895" y="7049"/>
                    </a:cubicBezTo>
                    <a:cubicBezTo>
                      <a:pt x="9876" y="7049"/>
                      <a:pt x="9857" y="7051"/>
                      <a:pt x="9836" y="7055"/>
                    </a:cubicBezTo>
                    <a:cubicBezTo>
                      <a:pt x="6847" y="7740"/>
                      <a:pt x="3739" y="7743"/>
                      <a:pt x="682" y="8137"/>
                    </a:cubicBezTo>
                    <a:lnTo>
                      <a:pt x="682" y="8137"/>
                    </a:lnTo>
                    <a:cubicBezTo>
                      <a:pt x="1495" y="5597"/>
                      <a:pt x="1465" y="2865"/>
                      <a:pt x="1465" y="221"/>
                    </a:cubicBezTo>
                    <a:cubicBezTo>
                      <a:pt x="1449" y="74"/>
                      <a:pt x="1335" y="0"/>
                      <a:pt x="122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94" name="Google Shape;594;p24"/>
              <p:cNvSpPr/>
              <p:nvPr/>
            </p:nvSpPr>
            <p:spPr>
              <a:xfrm>
                <a:off x="7094050" y="2121688"/>
                <a:ext cx="151575" cy="149350"/>
              </a:xfrm>
              <a:custGeom>
                <a:avLst/>
                <a:gdLst/>
                <a:ahLst/>
                <a:cxnLst/>
                <a:rect l="l" t="t" r="r" b="b"/>
                <a:pathLst>
                  <a:path w="6063" h="5974" extrusionOk="0">
                    <a:moveTo>
                      <a:pt x="699" y="1"/>
                    </a:moveTo>
                    <a:cubicBezTo>
                      <a:pt x="581" y="1"/>
                      <a:pt x="458" y="83"/>
                      <a:pt x="425" y="246"/>
                    </a:cubicBezTo>
                    <a:cubicBezTo>
                      <a:pt x="425" y="2077"/>
                      <a:pt x="0" y="3876"/>
                      <a:pt x="197" y="5707"/>
                    </a:cubicBezTo>
                    <a:cubicBezTo>
                      <a:pt x="197" y="5853"/>
                      <a:pt x="328" y="5973"/>
                      <a:pt x="473" y="5973"/>
                    </a:cubicBezTo>
                    <a:cubicBezTo>
                      <a:pt x="489" y="5973"/>
                      <a:pt x="507" y="5972"/>
                      <a:pt x="524" y="5968"/>
                    </a:cubicBezTo>
                    <a:cubicBezTo>
                      <a:pt x="2289" y="5739"/>
                      <a:pt x="4088" y="5968"/>
                      <a:pt x="5788" y="5511"/>
                    </a:cubicBezTo>
                    <a:cubicBezTo>
                      <a:pt x="6063" y="5419"/>
                      <a:pt x="5967" y="5014"/>
                      <a:pt x="5713" y="5014"/>
                    </a:cubicBezTo>
                    <a:cubicBezTo>
                      <a:pt x="5695" y="5014"/>
                      <a:pt x="5677" y="5016"/>
                      <a:pt x="5657" y="5020"/>
                    </a:cubicBezTo>
                    <a:cubicBezTo>
                      <a:pt x="4054" y="5452"/>
                      <a:pt x="2335" y="5273"/>
                      <a:pt x="691" y="5443"/>
                    </a:cubicBezTo>
                    <a:lnTo>
                      <a:pt x="691" y="5443"/>
                    </a:lnTo>
                    <a:cubicBezTo>
                      <a:pt x="534" y="3703"/>
                      <a:pt x="949" y="1989"/>
                      <a:pt x="949" y="246"/>
                    </a:cubicBezTo>
                    <a:cubicBezTo>
                      <a:pt x="932" y="83"/>
                      <a:pt x="818" y="1"/>
                      <a:pt x="699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95" name="Google Shape;595;p24"/>
              <p:cNvSpPr/>
              <p:nvPr/>
            </p:nvSpPr>
            <p:spPr>
              <a:xfrm>
                <a:off x="7206850" y="2012738"/>
                <a:ext cx="106300" cy="121350"/>
              </a:xfrm>
              <a:custGeom>
                <a:avLst/>
                <a:gdLst/>
                <a:ahLst/>
                <a:cxnLst/>
                <a:rect l="l" t="t" r="r" b="b"/>
                <a:pathLst>
                  <a:path w="4252" h="4854" extrusionOk="0">
                    <a:moveTo>
                      <a:pt x="723" y="1"/>
                    </a:moveTo>
                    <a:cubicBezTo>
                      <a:pt x="625" y="1"/>
                      <a:pt x="537" y="58"/>
                      <a:pt x="524" y="190"/>
                    </a:cubicBezTo>
                    <a:cubicBezTo>
                      <a:pt x="295" y="1531"/>
                      <a:pt x="262" y="2937"/>
                      <a:pt x="66" y="4310"/>
                    </a:cubicBezTo>
                    <a:cubicBezTo>
                      <a:pt x="1" y="4441"/>
                      <a:pt x="99" y="4571"/>
                      <a:pt x="230" y="4604"/>
                    </a:cubicBezTo>
                    <a:cubicBezTo>
                      <a:pt x="1213" y="4759"/>
                      <a:pt x="2196" y="4853"/>
                      <a:pt x="3179" y="4853"/>
                    </a:cubicBezTo>
                    <a:cubicBezTo>
                      <a:pt x="3439" y="4853"/>
                      <a:pt x="3698" y="4847"/>
                      <a:pt x="3957" y="4833"/>
                    </a:cubicBezTo>
                    <a:cubicBezTo>
                      <a:pt x="4252" y="4800"/>
                      <a:pt x="4252" y="4375"/>
                      <a:pt x="3957" y="4343"/>
                    </a:cubicBezTo>
                    <a:cubicBezTo>
                      <a:pt x="3761" y="4348"/>
                      <a:pt x="3565" y="4351"/>
                      <a:pt x="3368" y="4351"/>
                    </a:cubicBezTo>
                    <a:cubicBezTo>
                      <a:pt x="2436" y="4351"/>
                      <a:pt x="1507" y="4289"/>
                      <a:pt x="596" y="4151"/>
                    </a:cubicBezTo>
                    <a:lnTo>
                      <a:pt x="596" y="4151"/>
                    </a:lnTo>
                    <a:cubicBezTo>
                      <a:pt x="758" y="2874"/>
                      <a:pt x="802" y="1598"/>
                      <a:pt x="1014" y="321"/>
                    </a:cubicBezTo>
                    <a:cubicBezTo>
                      <a:pt x="1034" y="126"/>
                      <a:pt x="867" y="1"/>
                      <a:pt x="723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596" name="Google Shape;596;p24"/>
            <p:cNvGrpSpPr/>
            <p:nvPr/>
          </p:nvGrpSpPr>
          <p:grpSpPr>
            <a:xfrm rot="5400000">
              <a:off x="-227254" y="2783000"/>
              <a:ext cx="979622" cy="756603"/>
              <a:chOff x="5419242" y="2066029"/>
              <a:chExt cx="618800" cy="477925"/>
            </a:xfrm>
          </p:grpSpPr>
          <p:sp>
            <p:nvSpPr>
              <p:cNvPr id="597" name="Google Shape;597;p24"/>
              <p:cNvSpPr/>
              <p:nvPr/>
            </p:nvSpPr>
            <p:spPr>
              <a:xfrm>
                <a:off x="5419242" y="2066029"/>
                <a:ext cx="618800" cy="466075"/>
              </a:xfrm>
              <a:custGeom>
                <a:avLst/>
                <a:gdLst/>
                <a:ahLst/>
                <a:cxnLst/>
                <a:rect l="l" t="t" r="r" b="b"/>
                <a:pathLst>
                  <a:path w="24752" h="18643" extrusionOk="0">
                    <a:moveTo>
                      <a:pt x="14240" y="1"/>
                    </a:moveTo>
                    <a:cubicBezTo>
                      <a:pt x="11170" y="1"/>
                      <a:pt x="9340" y="7681"/>
                      <a:pt x="8339" y="9683"/>
                    </a:cubicBezTo>
                    <a:cubicBezTo>
                      <a:pt x="8143" y="7296"/>
                      <a:pt x="7129" y="4942"/>
                      <a:pt x="5854" y="2882"/>
                    </a:cubicBezTo>
                    <a:cubicBezTo>
                      <a:pt x="4786" y="1379"/>
                      <a:pt x="3826" y="259"/>
                      <a:pt x="3009" y="259"/>
                    </a:cubicBezTo>
                    <a:cubicBezTo>
                      <a:pt x="2476" y="259"/>
                      <a:pt x="2004" y="737"/>
                      <a:pt x="1603" y="1901"/>
                    </a:cubicBezTo>
                    <a:cubicBezTo>
                      <a:pt x="1" y="6904"/>
                      <a:pt x="5331" y="14195"/>
                      <a:pt x="7260" y="18642"/>
                    </a:cubicBezTo>
                    <a:cubicBezTo>
                      <a:pt x="10857" y="17923"/>
                      <a:pt x="18116" y="14620"/>
                      <a:pt x="20797" y="12037"/>
                    </a:cubicBezTo>
                    <a:cubicBezTo>
                      <a:pt x="24751" y="8624"/>
                      <a:pt x="24034" y="6689"/>
                      <a:pt x="21493" y="6689"/>
                    </a:cubicBezTo>
                    <a:cubicBezTo>
                      <a:pt x="19579" y="6689"/>
                      <a:pt x="16632" y="7786"/>
                      <a:pt x="13865" y="10173"/>
                    </a:cubicBezTo>
                    <a:cubicBezTo>
                      <a:pt x="14355" y="8310"/>
                      <a:pt x="17592" y="462"/>
                      <a:pt x="14355" y="4"/>
                    </a:cubicBezTo>
                    <a:cubicBezTo>
                      <a:pt x="14317" y="2"/>
                      <a:pt x="14278" y="1"/>
                      <a:pt x="14240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98" name="Google Shape;598;p24"/>
              <p:cNvSpPr/>
              <p:nvPr/>
            </p:nvSpPr>
            <p:spPr>
              <a:xfrm>
                <a:off x="5491192" y="2236904"/>
                <a:ext cx="396975" cy="298450"/>
              </a:xfrm>
              <a:custGeom>
                <a:avLst/>
                <a:gdLst/>
                <a:ahLst/>
                <a:cxnLst/>
                <a:rect l="l" t="t" r="r" b="b"/>
                <a:pathLst>
                  <a:path w="15879" h="11938" extrusionOk="0">
                    <a:moveTo>
                      <a:pt x="9112" y="1"/>
                    </a:moveTo>
                    <a:cubicBezTo>
                      <a:pt x="7163" y="1"/>
                      <a:pt x="5976" y="4925"/>
                      <a:pt x="5330" y="6216"/>
                    </a:cubicBezTo>
                    <a:cubicBezTo>
                      <a:pt x="5166" y="4646"/>
                      <a:pt x="4611" y="3142"/>
                      <a:pt x="3728" y="1834"/>
                    </a:cubicBezTo>
                    <a:cubicBezTo>
                      <a:pt x="3057" y="868"/>
                      <a:pt x="2446" y="151"/>
                      <a:pt x="1923" y="151"/>
                    </a:cubicBezTo>
                    <a:cubicBezTo>
                      <a:pt x="1579" y="151"/>
                      <a:pt x="1273" y="461"/>
                      <a:pt x="1014" y="1213"/>
                    </a:cubicBezTo>
                    <a:cubicBezTo>
                      <a:pt x="0" y="4417"/>
                      <a:pt x="3433" y="9093"/>
                      <a:pt x="4643" y="11938"/>
                    </a:cubicBezTo>
                    <a:cubicBezTo>
                      <a:pt x="6965" y="11480"/>
                      <a:pt x="11608" y="9355"/>
                      <a:pt x="13341" y="7720"/>
                    </a:cubicBezTo>
                    <a:cubicBezTo>
                      <a:pt x="15878" y="5519"/>
                      <a:pt x="15414" y="4275"/>
                      <a:pt x="13782" y="4275"/>
                    </a:cubicBezTo>
                    <a:cubicBezTo>
                      <a:pt x="12553" y="4275"/>
                      <a:pt x="10663" y="4980"/>
                      <a:pt x="8894" y="6510"/>
                    </a:cubicBezTo>
                    <a:cubicBezTo>
                      <a:pt x="9188" y="5300"/>
                      <a:pt x="11281" y="297"/>
                      <a:pt x="9188" y="3"/>
                    </a:cubicBezTo>
                    <a:cubicBezTo>
                      <a:pt x="9163" y="1"/>
                      <a:pt x="9137" y="1"/>
                      <a:pt x="9112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99" name="Google Shape;599;p24"/>
              <p:cNvSpPr/>
              <p:nvPr/>
            </p:nvSpPr>
            <p:spPr>
              <a:xfrm>
                <a:off x="5551517" y="2291104"/>
                <a:ext cx="68025" cy="247125"/>
              </a:xfrm>
              <a:custGeom>
                <a:avLst/>
                <a:gdLst/>
                <a:ahLst/>
                <a:cxnLst/>
                <a:rect l="l" t="t" r="r" b="b"/>
                <a:pathLst>
                  <a:path w="2721" h="9885" extrusionOk="0">
                    <a:moveTo>
                      <a:pt x="307" y="0"/>
                    </a:moveTo>
                    <a:cubicBezTo>
                      <a:pt x="159" y="0"/>
                      <a:pt x="1" y="125"/>
                      <a:pt x="40" y="320"/>
                    </a:cubicBezTo>
                    <a:cubicBezTo>
                      <a:pt x="367" y="1857"/>
                      <a:pt x="824" y="3394"/>
                      <a:pt x="1413" y="4865"/>
                    </a:cubicBezTo>
                    <a:cubicBezTo>
                      <a:pt x="1969" y="6402"/>
                      <a:pt x="2198" y="8037"/>
                      <a:pt x="2067" y="9639"/>
                    </a:cubicBezTo>
                    <a:cubicBezTo>
                      <a:pt x="2050" y="9803"/>
                      <a:pt x="2165" y="9884"/>
                      <a:pt x="2292" y="9884"/>
                    </a:cubicBezTo>
                    <a:cubicBezTo>
                      <a:pt x="2418" y="9884"/>
                      <a:pt x="2557" y="9803"/>
                      <a:pt x="2590" y="9639"/>
                    </a:cubicBezTo>
                    <a:cubicBezTo>
                      <a:pt x="2721" y="8037"/>
                      <a:pt x="2492" y="6402"/>
                      <a:pt x="1936" y="4865"/>
                    </a:cubicBezTo>
                    <a:cubicBezTo>
                      <a:pt x="1446" y="3328"/>
                      <a:pt x="824" y="1792"/>
                      <a:pt x="530" y="189"/>
                    </a:cubicBezTo>
                    <a:cubicBezTo>
                      <a:pt x="504" y="57"/>
                      <a:pt x="408" y="0"/>
                      <a:pt x="30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00" name="Google Shape;600;p24"/>
              <p:cNvSpPr/>
              <p:nvPr/>
            </p:nvSpPr>
            <p:spPr>
              <a:xfrm>
                <a:off x="5607592" y="2290979"/>
                <a:ext cx="101675" cy="252975"/>
              </a:xfrm>
              <a:custGeom>
                <a:avLst/>
                <a:gdLst/>
                <a:ahLst/>
                <a:cxnLst/>
                <a:rect l="l" t="t" r="r" b="b"/>
                <a:pathLst>
                  <a:path w="4067" h="10119" extrusionOk="0">
                    <a:moveTo>
                      <a:pt x="3722" y="0"/>
                    </a:moveTo>
                    <a:cubicBezTo>
                      <a:pt x="3645" y="0"/>
                      <a:pt x="3569" y="38"/>
                      <a:pt x="3519" y="129"/>
                    </a:cubicBezTo>
                    <a:cubicBezTo>
                      <a:pt x="2080" y="3235"/>
                      <a:pt x="674" y="6407"/>
                      <a:pt x="20" y="9808"/>
                    </a:cubicBezTo>
                    <a:cubicBezTo>
                      <a:pt x="0" y="9988"/>
                      <a:pt x="176" y="10119"/>
                      <a:pt x="322" y="10119"/>
                    </a:cubicBezTo>
                    <a:cubicBezTo>
                      <a:pt x="416" y="10119"/>
                      <a:pt x="498" y="10066"/>
                      <a:pt x="510" y="9938"/>
                    </a:cubicBezTo>
                    <a:cubicBezTo>
                      <a:pt x="1164" y="6603"/>
                      <a:pt x="2538" y="3464"/>
                      <a:pt x="3976" y="391"/>
                    </a:cubicBezTo>
                    <a:cubicBezTo>
                      <a:pt x="4067" y="188"/>
                      <a:pt x="3892" y="0"/>
                      <a:pt x="3722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01" name="Google Shape;601;p24"/>
              <p:cNvSpPr/>
              <p:nvPr/>
            </p:nvSpPr>
            <p:spPr>
              <a:xfrm>
                <a:off x="5611117" y="2372829"/>
                <a:ext cx="237225" cy="166450"/>
              </a:xfrm>
              <a:custGeom>
                <a:avLst/>
                <a:gdLst/>
                <a:ahLst/>
                <a:cxnLst/>
                <a:rect l="l" t="t" r="r" b="b"/>
                <a:pathLst>
                  <a:path w="9489" h="6658" extrusionOk="0">
                    <a:moveTo>
                      <a:pt x="9119" y="1"/>
                    </a:moveTo>
                    <a:cubicBezTo>
                      <a:pt x="9082" y="1"/>
                      <a:pt x="9042" y="9"/>
                      <a:pt x="9002" y="27"/>
                    </a:cubicBezTo>
                    <a:cubicBezTo>
                      <a:pt x="5928" y="1792"/>
                      <a:pt x="2397" y="3329"/>
                      <a:pt x="173" y="6207"/>
                    </a:cubicBezTo>
                    <a:cubicBezTo>
                      <a:pt x="1" y="6404"/>
                      <a:pt x="163" y="6657"/>
                      <a:pt x="351" y="6657"/>
                    </a:cubicBezTo>
                    <a:cubicBezTo>
                      <a:pt x="413" y="6657"/>
                      <a:pt x="477" y="6631"/>
                      <a:pt x="533" y="6566"/>
                    </a:cubicBezTo>
                    <a:cubicBezTo>
                      <a:pt x="2724" y="3722"/>
                      <a:pt x="6222" y="2218"/>
                      <a:pt x="9263" y="485"/>
                    </a:cubicBezTo>
                    <a:cubicBezTo>
                      <a:pt x="9489" y="315"/>
                      <a:pt x="9350" y="1"/>
                      <a:pt x="9119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602" name="Google Shape;602;p24"/>
            <p:cNvGrpSpPr/>
            <p:nvPr/>
          </p:nvGrpSpPr>
          <p:grpSpPr>
            <a:xfrm>
              <a:off x="1284110" y="2035613"/>
              <a:ext cx="113650" cy="99750"/>
              <a:chOff x="5042000" y="1255775"/>
              <a:chExt cx="113650" cy="99750"/>
            </a:xfrm>
          </p:grpSpPr>
          <p:sp>
            <p:nvSpPr>
              <p:cNvPr id="603" name="Google Shape;603;p24"/>
              <p:cNvSpPr/>
              <p:nvPr/>
            </p:nvSpPr>
            <p:spPr>
              <a:xfrm>
                <a:off x="5042000" y="1270475"/>
                <a:ext cx="44975" cy="36825"/>
              </a:xfrm>
              <a:custGeom>
                <a:avLst/>
                <a:gdLst/>
                <a:ahLst/>
                <a:cxnLst/>
                <a:rect l="l" t="t" r="r" b="b"/>
                <a:pathLst>
                  <a:path w="1799" h="1473" extrusionOk="0">
                    <a:moveTo>
                      <a:pt x="916" y="1"/>
                    </a:moveTo>
                    <a:cubicBezTo>
                      <a:pt x="0" y="66"/>
                      <a:pt x="0" y="1407"/>
                      <a:pt x="916" y="1472"/>
                    </a:cubicBezTo>
                    <a:cubicBezTo>
                      <a:pt x="1799" y="1407"/>
                      <a:pt x="1799" y="66"/>
                      <a:pt x="91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04" name="Google Shape;604;p24"/>
              <p:cNvSpPr/>
              <p:nvPr/>
            </p:nvSpPr>
            <p:spPr>
              <a:xfrm>
                <a:off x="5110650" y="1255775"/>
                <a:ext cx="45000" cy="36800"/>
              </a:xfrm>
              <a:custGeom>
                <a:avLst/>
                <a:gdLst/>
                <a:ahLst/>
                <a:cxnLst/>
                <a:rect l="l" t="t" r="r" b="b"/>
                <a:pathLst>
                  <a:path w="1800" h="1472" extrusionOk="0">
                    <a:moveTo>
                      <a:pt x="884" y="0"/>
                    </a:moveTo>
                    <a:cubicBezTo>
                      <a:pt x="1" y="66"/>
                      <a:pt x="1" y="1406"/>
                      <a:pt x="884" y="1472"/>
                    </a:cubicBezTo>
                    <a:cubicBezTo>
                      <a:pt x="1799" y="1406"/>
                      <a:pt x="1799" y="66"/>
                      <a:pt x="884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05" name="Google Shape;605;p24"/>
              <p:cNvSpPr/>
              <p:nvPr/>
            </p:nvSpPr>
            <p:spPr>
              <a:xfrm>
                <a:off x="5086150" y="1319525"/>
                <a:ext cx="44975" cy="36000"/>
              </a:xfrm>
              <a:custGeom>
                <a:avLst/>
                <a:gdLst/>
                <a:ahLst/>
                <a:cxnLst/>
                <a:rect l="l" t="t" r="r" b="b"/>
                <a:pathLst>
                  <a:path w="1799" h="1440" extrusionOk="0">
                    <a:moveTo>
                      <a:pt x="883" y="1"/>
                    </a:moveTo>
                    <a:cubicBezTo>
                      <a:pt x="0" y="66"/>
                      <a:pt x="0" y="1374"/>
                      <a:pt x="883" y="1439"/>
                    </a:cubicBezTo>
                    <a:cubicBezTo>
                      <a:pt x="1798" y="1374"/>
                      <a:pt x="1798" y="66"/>
                      <a:pt x="883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606" name="Google Shape;606;p24"/>
            <p:cNvGrpSpPr/>
            <p:nvPr/>
          </p:nvGrpSpPr>
          <p:grpSpPr>
            <a:xfrm>
              <a:off x="677660" y="3496188"/>
              <a:ext cx="113650" cy="99750"/>
              <a:chOff x="5042000" y="1255775"/>
              <a:chExt cx="113650" cy="99750"/>
            </a:xfrm>
          </p:grpSpPr>
          <p:sp>
            <p:nvSpPr>
              <p:cNvPr id="607" name="Google Shape;607;p24"/>
              <p:cNvSpPr/>
              <p:nvPr/>
            </p:nvSpPr>
            <p:spPr>
              <a:xfrm>
                <a:off x="5042000" y="1270475"/>
                <a:ext cx="44975" cy="36825"/>
              </a:xfrm>
              <a:custGeom>
                <a:avLst/>
                <a:gdLst/>
                <a:ahLst/>
                <a:cxnLst/>
                <a:rect l="l" t="t" r="r" b="b"/>
                <a:pathLst>
                  <a:path w="1799" h="1473" extrusionOk="0">
                    <a:moveTo>
                      <a:pt x="916" y="1"/>
                    </a:moveTo>
                    <a:cubicBezTo>
                      <a:pt x="0" y="66"/>
                      <a:pt x="0" y="1407"/>
                      <a:pt x="916" y="1472"/>
                    </a:cubicBezTo>
                    <a:cubicBezTo>
                      <a:pt x="1799" y="1407"/>
                      <a:pt x="1799" y="66"/>
                      <a:pt x="91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08" name="Google Shape;608;p24"/>
              <p:cNvSpPr/>
              <p:nvPr/>
            </p:nvSpPr>
            <p:spPr>
              <a:xfrm>
                <a:off x="5110650" y="1255775"/>
                <a:ext cx="45000" cy="36800"/>
              </a:xfrm>
              <a:custGeom>
                <a:avLst/>
                <a:gdLst/>
                <a:ahLst/>
                <a:cxnLst/>
                <a:rect l="l" t="t" r="r" b="b"/>
                <a:pathLst>
                  <a:path w="1800" h="1472" extrusionOk="0">
                    <a:moveTo>
                      <a:pt x="884" y="0"/>
                    </a:moveTo>
                    <a:cubicBezTo>
                      <a:pt x="1" y="66"/>
                      <a:pt x="1" y="1406"/>
                      <a:pt x="884" y="1472"/>
                    </a:cubicBezTo>
                    <a:cubicBezTo>
                      <a:pt x="1799" y="1406"/>
                      <a:pt x="1799" y="66"/>
                      <a:pt x="88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09" name="Google Shape;609;p24"/>
              <p:cNvSpPr/>
              <p:nvPr/>
            </p:nvSpPr>
            <p:spPr>
              <a:xfrm>
                <a:off x="5086150" y="1319525"/>
                <a:ext cx="44975" cy="36000"/>
              </a:xfrm>
              <a:custGeom>
                <a:avLst/>
                <a:gdLst/>
                <a:ahLst/>
                <a:cxnLst/>
                <a:rect l="l" t="t" r="r" b="b"/>
                <a:pathLst>
                  <a:path w="1799" h="1440" extrusionOk="0">
                    <a:moveTo>
                      <a:pt x="883" y="1"/>
                    </a:moveTo>
                    <a:cubicBezTo>
                      <a:pt x="0" y="66"/>
                      <a:pt x="0" y="1374"/>
                      <a:pt x="883" y="1439"/>
                    </a:cubicBezTo>
                    <a:cubicBezTo>
                      <a:pt x="1798" y="1374"/>
                      <a:pt x="1798" y="66"/>
                      <a:pt x="88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1981196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Background">
    <p:spTree>
      <p:nvGrpSpPr>
        <p:cNvPr id="1" name="Shape 61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7350223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2">
  <p:cSld name="Section header 2">
    <p:bg>
      <p:bgPr>
        <a:solidFill>
          <a:schemeClr val="dk1"/>
        </a:solidFill>
        <a:effectLst/>
      </p:bgPr>
    </p:bg>
    <p:spTree>
      <p:nvGrpSpPr>
        <p:cNvPr id="1" name="Shape 6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2" name="Google Shape;612;p26"/>
          <p:cNvSpPr txBox="1">
            <a:spLocks noGrp="1"/>
          </p:cNvSpPr>
          <p:nvPr>
            <p:ph type="title"/>
          </p:nvPr>
        </p:nvSpPr>
        <p:spPr>
          <a:xfrm>
            <a:off x="6127533" y="543073"/>
            <a:ext cx="4930800" cy="72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53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 b="1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 b="1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 b="1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 b="1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 b="1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 b="1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 b="1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 b="1"/>
            </a:lvl9pPr>
          </a:lstStyle>
          <a:p>
            <a:endParaRPr/>
          </a:p>
        </p:txBody>
      </p:sp>
      <p:sp>
        <p:nvSpPr>
          <p:cNvPr id="613" name="Google Shape;613;p26"/>
          <p:cNvSpPr txBox="1">
            <a:spLocks noGrp="1"/>
          </p:cNvSpPr>
          <p:nvPr>
            <p:ph type="title" idx="2"/>
          </p:nvPr>
        </p:nvSpPr>
        <p:spPr>
          <a:xfrm>
            <a:off x="6127533" y="1270667"/>
            <a:ext cx="4930800" cy="141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50000"/>
              </a:lnSpc>
              <a:spcBef>
                <a:spcPts val="0"/>
              </a:spcBef>
              <a:spcAft>
                <a:spcPts val="0"/>
              </a:spcAft>
              <a:buNone/>
              <a:defRPr sz="9333">
                <a:solidFill>
                  <a:schemeClr val="lt1"/>
                </a:solidFill>
              </a:defRPr>
            </a:lvl1pPr>
            <a:lvl2pPr lvl="1" rtl="0">
              <a:lnSpc>
                <a:spcPct val="50000"/>
              </a:lnSpc>
              <a:spcBef>
                <a:spcPts val="0"/>
              </a:spcBef>
              <a:spcAft>
                <a:spcPts val="0"/>
              </a:spcAft>
              <a:buNone/>
              <a:defRPr sz="9333"/>
            </a:lvl2pPr>
            <a:lvl3pPr lvl="2" rtl="0">
              <a:lnSpc>
                <a:spcPct val="50000"/>
              </a:lnSpc>
              <a:spcBef>
                <a:spcPts val="0"/>
              </a:spcBef>
              <a:spcAft>
                <a:spcPts val="0"/>
              </a:spcAft>
              <a:buNone/>
              <a:defRPr sz="9333"/>
            </a:lvl3pPr>
            <a:lvl4pPr lvl="3" rtl="0">
              <a:lnSpc>
                <a:spcPct val="50000"/>
              </a:lnSpc>
              <a:spcBef>
                <a:spcPts val="0"/>
              </a:spcBef>
              <a:spcAft>
                <a:spcPts val="0"/>
              </a:spcAft>
              <a:buNone/>
              <a:defRPr sz="9333"/>
            </a:lvl4pPr>
            <a:lvl5pPr lvl="4" rtl="0">
              <a:lnSpc>
                <a:spcPct val="50000"/>
              </a:lnSpc>
              <a:spcBef>
                <a:spcPts val="0"/>
              </a:spcBef>
              <a:spcAft>
                <a:spcPts val="0"/>
              </a:spcAft>
              <a:buNone/>
              <a:defRPr sz="9333"/>
            </a:lvl5pPr>
            <a:lvl6pPr lvl="5" rtl="0">
              <a:lnSpc>
                <a:spcPct val="50000"/>
              </a:lnSpc>
              <a:spcBef>
                <a:spcPts val="0"/>
              </a:spcBef>
              <a:spcAft>
                <a:spcPts val="0"/>
              </a:spcAft>
              <a:buNone/>
              <a:defRPr sz="9333"/>
            </a:lvl6pPr>
            <a:lvl7pPr lvl="6" rtl="0">
              <a:lnSpc>
                <a:spcPct val="50000"/>
              </a:lnSpc>
              <a:spcBef>
                <a:spcPts val="0"/>
              </a:spcBef>
              <a:spcAft>
                <a:spcPts val="0"/>
              </a:spcAft>
              <a:buNone/>
              <a:defRPr sz="9333"/>
            </a:lvl7pPr>
            <a:lvl8pPr lvl="7" rtl="0">
              <a:lnSpc>
                <a:spcPct val="50000"/>
              </a:lnSpc>
              <a:spcBef>
                <a:spcPts val="0"/>
              </a:spcBef>
              <a:spcAft>
                <a:spcPts val="0"/>
              </a:spcAft>
              <a:buNone/>
              <a:defRPr sz="9333"/>
            </a:lvl8pPr>
            <a:lvl9pPr lvl="8" rtl="0">
              <a:lnSpc>
                <a:spcPct val="50000"/>
              </a:lnSpc>
              <a:spcBef>
                <a:spcPts val="0"/>
              </a:spcBef>
              <a:spcAft>
                <a:spcPts val="0"/>
              </a:spcAft>
              <a:buNone/>
              <a:defRPr sz="9333"/>
            </a:lvl9pPr>
          </a:lstStyle>
          <a:p>
            <a:endParaRPr/>
          </a:p>
        </p:txBody>
      </p:sp>
      <p:sp>
        <p:nvSpPr>
          <p:cNvPr id="614" name="Google Shape;614;p26"/>
          <p:cNvSpPr txBox="1">
            <a:spLocks noGrp="1"/>
          </p:cNvSpPr>
          <p:nvPr>
            <p:ph type="subTitle" idx="1"/>
          </p:nvPr>
        </p:nvSpPr>
        <p:spPr>
          <a:xfrm>
            <a:off x="1654717" y="1646316"/>
            <a:ext cx="4061200" cy="296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R="50799" lvl="0" algn="ctr" rtl="0">
              <a:spcBef>
                <a:spcPts val="0"/>
              </a:spcBef>
              <a:spcAft>
                <a:spcPts val="0"/>
              </a:spcAft>
              <a:buNone/>
              <a:defRPr sz="2133"/>
            </a:lvl1pPr>
            <a:lvl2pPr marR="50799" lvl="1" algn="ctr" rtl="0">
              <a:spcBef>
                <a:spcPts val="0"/>
              </a:spcBef>
              <a:spcAft>
                <a:spcPts val="0"/>
              </a:spcAft>
              <a:buNone/>
              <a:defRPr sz="2133"/>
            </a:lvl2pPr>
            <a:lvl3pPr marR="50799" lvl="2" algn="ctr" rtl="0">
              <a:spcBef>
                <a:spcPts val="0"/>
              </a:spcBef>
              <a:spcAft>
                <a:spcPts val="0"/>
              </a:spcAft>
              <a:buNone/>
              <a:defRPr sz="2133"/>
            </a:lvl3pPr>
            <a:lvl4pPr marR="50799" lvl="3" algn="ctr" rtl="0">
              <a:spcBef>
                <a:spcPts val="0"/>
              </a:spcBef>
              <a:spcAft>
                <a:spcPts val="0"/>
              </a:spcAft>
              <a:buNone/>
              <a:defRPr sz="2133"/>
            </a:lvl4pPr>
            <a:lvl5pPr marR="50799" lvl="4" algn="ctr" rtl="0">
              <a:spcBef>
                <a:spcPts val="0"/>
              </a:spcBef>
              <a:spcAft>
                <a:spcPts val="0"/>
              </a:spcAft>
              <a:buNone/>
              <a:defRPr sz="2133"/>
            </a:lvl5pPr>
            <a:lvl6pPr marR="50799" lvl="5" algn="ctr" rtl="0">
              <a:spcBef>
                <a:spcPts val="0"/>
              </a:spcBef>
              <a:spcAft>
                <a:spcPts val="0"/>
              </a:spcAft>
              <a:buNone/>
              <a:defRPr sz="2133"/>
            </a:lvl6pPr>
            <a:lvl7pPr marR="50799" lvl="6" algn="ctr" rtl="0">
              <a:spcBef>
                <a:spcPts val="0"/>
              </a:spcBef>
              <a:spcAft>
                <a:spcPts val="0"/>
              </a:spcAft>
              <a:buNone/>
              <a:defRPr sz="2133"/>
            </a:lvl7pPr>
            <a:lvl8pPr marR="50799" lvl="7" algn="ctr" rtl="0">
              <a:spcBef>
                <a:spcPts val="0"/>
              </a:spcBef>
              <a:spcAft>
                <a:spcPts val="0"/>
              </a:spcAft>
              <a:buNone/>
              <a:defRPr sz="2133"/>
            </a:lvl8pPr>
            <a:lvl9pPr marR="50799" lvl="8" algn="ctr" rtl="0">
              <a:spcBef>
                <a:spcPts val="0"/>
              </a:spcBef>
              <a:spcAft>
                <a:spcPts val="0"/>
              </a:spcAft>
              <a:buNone/>
              <a:defRPr sz="2133"/>
            </a:lvl9pPr>
          </a:lstStyle>
          <a:p>
            <a:endParaRPr/>
          </a:p>
        </p:txBody>
      </p:sp>
      <p:sp>
        <p:nvSpPr>
          <p:cNvPr id="615" name="Google Shape;615;p26"/>
          <p:cNvSpPr/>
          <p:nvPr/>
        </p:nvSpPr>
        <p:spPr>
          <a:xfrm flipH="1">
            <a:off x="-1028833" y="1270667"/>
            <a:ext cx="1517759" cy="691807"/>
          </a:xfrm>
          <a:custGeom>
            <a:avLst/>
            <a:gdLst/>
            <a:ahLst/>
            <a:cxnLst/>
            <a:rect l="l" t="t" r="r" b="b"/>
            <a:pathLst>
              <a:path w="30899" h="14084" extrusionOk="0">
                <a:moveTo>
                  <a:pt x="15532" y="1"/>
                </a:moveTo>
                <a:cubicBezTo>
                  <a:pt x="12732" y="1"/>
                  <a:pt x="11995" y="3218"/>
                  <a:pt x="12057" y="5488"/>
                </a:cubicBezTo>
                <a:cubicBezTo>
                  <a:pt x="11095" y="3724"/>
                  <a:pt x="9697" y="1414"/>
                  <a:pt x="7522" y="1414"/>
                </a:cubicBezTo>
                <a:cubicBezTo>
                  <a:pt x="7036" y="1414"/>
                  <a:pt x="6511" y="1530"/>
                  <a:pt x="5943" y="1793"/>
                </a:cubicBezTo>
                <a:cubicBezTo>
                  <a:pt x="3262" y="2970"/>
                  <a:pt x="4275" y="6207"/>
                  <a:pt x="5027" y="8431"/>
                </a:cubicBezTo>
                <a:cubicBezTo>
                  <a:pt x="4353" y="8184"/>
                  <a:pt x="3571" y="8026"/>
                  <a:pt x="2834" y="8026"/>
                </a:cubicBezTo>
                <a:cubicBezTo>
                  <a:pt x="1320" y="8026"/>
                  <a:pt x="1" y="8696"/>
                  <a:pt x="221" y="10654"/>
                </a:cubicBezTo>
                <a:cubicBezTo>
                  <a:pt x="580" y="13303"/>
                  <a:pt x="3327" y="13662"/>
                  <a:pt x="5420" y="13728"/>
                </a:cubicBezTo>
                <a:cubicBezTo>
                  <a:pt x="6571" y="13769"/>
                  <a:pt x="7720" y="13781"/>
                  <a:pt x="8867" y="13781"/>
                </a:cubicBezTo>
                <a:cubicBezTo>
                  <a:pt x="10401" y="13781"/>
                  <a:pt x="11932" y="13760"/>
                  <a:pt x="13466" y="13760"/>
                </a:cubicBezTo>
                <a:cubicBezTo>
                  <a:pt x="14401" y="13760"/>
                  <a:pt x="15337" y="13768"/>
                  <a:pt x="16276" y="13793"/>
                </a:cubicBezTo>
                <a:lnTo>
                  <a:pt x="16243" y="13793"/>
                </a:lnTo>
                <a:cubicBezTo>
                  <a:pt x="19038" y="13860"/>
                  <a:pt x="21971" y="14084"/>
                  <a:pt x="24338" y="14084"/>
                </a:cubicBezTo>
                <a:cubicBezTo>
                  <a:pt x="26568" y="14084"/>
                  <a:pt x="28295" y="13886"/>
                  <a:pt x="28930" y="13172"/>
                </a:cubicBezTo>
                <a:cubicBezTo>
                  <a:pt x="30898" y="10935"/>
                  <a:pt x="28506" y="10764"/>
                  <a:pt x="26222" y="10764"/>
                </a:cubicBezTo>
                <a:cubicBezTo>
                  <a:pt x="25809" y="10764"/>
                  <a:pt x="25400" y="10769"/>
                  <a:pt x="25021" y="10769"/>
                </a:cubicBezTo>
                <a:cubicBezTo>
                  <a:pt x="24431" y="10769"/>
                  <a:pt x="23913" y="10756"/>
                  <a:pt x="23567" y="10687"/>
                </a:cubicBezTo>
                <a:cubicBezTo>
                  <a:pt x="27842" y="7921"/>
                  <a:pt x="25788" y="5203"/>
                  <a:pt x="22836" y="5203"/>
                </a:cubicBezTo>
                <a:cubicBezTo>
                  <a:pt x="21565" y="5203"/>
                  <a:pt x="20128" y="5706"/>
                  <a:pt x="18957" y="6926"/>
                </a:cubicBezTo>
                <a:cubicBezTo>
                  <a:pt x="19055" y="4441"/>
                  <a:pt x="19186" y="419"/>
                  <a:pt x="15981" y="27"/>
                </a:cubicBezTo>
                <a:cubicBezTo>
                  <a:pt x="15826" y="9"/>
                  <a:pt x="15676" y="1"/>
                  <a:pt x="15532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16" name="Google Shape;616;p26"/>
          <p:cNvSpPr/>
          <p:nvPr/>
        </p:nvSpPr>
        <p:spPr>
          <a:xfrm>
            <a:off x="-11400" y="4974401"/>
            <a:ext cx="1517759" cy="691807"/>
          </a:xfrm>
          <a:custGeom>
            <a:avLst/>
            <a:gdLst/>
            <a:ahLst/>
            <a:cxnLst/>
            <a:rect l="l" t="t" r="r" b="b"/>
            <a:pathLst>
              <a:path w="30899" h="14084" extrusionOk="0">
                <a:moveTo>
                  <a:pt x="15532" y="1"/>
                </a:moveTo>
                <a:cubicBezTo>
                  <a:pt x="12732" y="1"/>
                  <a:pt x="11995" y="3218"/>
                  <a:pt x="12057" y="5488"/>
                </a:cubicBezTo>
                <a:cubicBezTo>
                  <a:pt x="11095" y="3724"/>
                  <a:pt x="9697" y="1414"/>
                  <a:pt x="7522" y="1414"/>
                </a:cubicBezTo>
                <a:cubicBezTo>
                  <a:pt x="7036" y="1414"/>
                  <a:pt x="6511" y="1530"/>
                  <a:pt x="5943" y="1793"/>
                </a:cubicBezTo>
                <a:cubicBezTo>
                  <a:pt x="3262" y="2970"/>
                  <a:pt x="4275" y="6207"/>
                  <a:pt x="5027" y="8431"/>
                </a:cubicBezTo>
                <a:cubicBezTo>
                  <a:pt x="4353" y="8184"/>
                  <a:pt x="3571" y="8026"/>
                  <a:pt x="2834" y="8026"/>
                </a:cubicBezTo>
                <a:cubicBezTo>
                  <a:pt x="1320" y="8026"/>
                  <a:pt x="1" y="8696"/>
                  <a:pt x="221" y="10654"/>
                </a:cubicBezTo>
                <a:cubicBezTo>
                  <a:pt x="580" y="13303"/>
                  <a:pt x="3327" y="13662"/>
                  <a:pt x="5420" y="13728"/>
                </a:cubicBezTo>
                <a:cubicBezTo>
                  <a:pt x="6571" y="13769"/>
                  <a:pt x="7720" y="13781"/>
                  <a:pt x="8867" y="13781"/>
                </a:cubicBezTo>
                <a:cubicBezTo>
                  <a:pt x="10401" y="13781"/>
                  <a:pt x="11932" y="13760"/>
                  <a:pt x="13466" y="13760"/>
                </a:cubicBezTo>
                <a:cubicBezTo>
                  <a:pt x="14401" y="13760"/>
                  <a:pt x="15337" y="13768"/>
                  <a:pt x="16276" y="13793"/>
                </a:cubicBezTo>
                <a:lnTo>
                  <a:pt x="16243" y="13793"/>
                </a:lnTo>
                <a:cubicBezTo>
                  <a:pt x="19038" y="13860"/>
                  <a:pt x="21971" y="14084"/>
                  <a:pt x="24338" y="14084"/>
                </a:cubicBezTo>
                <a:cubicBezTo>
                  <a:pt x="26568" y="14084"/>
                  <a:pt x="28295" y="13886"/>
                  <a:pt x="28930" y="13172"/>
                </a:cubicBezTo>
                <a:cubicBezTo>
                  <a:pt x="30898" y="10935"/>
                  <a:pt x="28506" y="10764"/>
                  <a:pt x="26222" y="10764"/>
                </a:cubicBezTo>
                <a:cubicBezTo>
                  <a:pt x="25809" y="10764"/>
                  <a:pt x="25400" y="10769"/>
                  <a:pt x="25021" y="10769"/>
                </a:cubicBezTo>
                <a:cubicBezTo>
                  <a:pt x="24431" y="10769"/>
                  <a:pt x="23913" y="10756"/>
                  <a:pt x="23567" y="10687"/>
                </a:cubicBezTo>
                <a:cubicBezTo>
                  <a:pt x="27842" y="7921"/>
                  <a:pt x="25788" y="5203"/>
                  <a:pt x="22836" y="5203"/>
                </a:cubicBezTo>
                <a:cubicBezTo>
                  <a:pt x="21565" y="5203"/>
                  <a:pt x="20128" y="5706"/>
                  <a:pt x="18957" y="6926"/>
                </a:cubicBezTo>
                <a:cubicBezTo>
                  <a:pt x="19055" y="4441"/>
                  <a:pt x="19186" y="419"/>
                  <a:pt x="15981" y="27"/>
                </a:cubicBezTo>
                <a:cubicBezTo>
                  <a:pt x="15826" y="9"/>
                  <a:pt x="15676" y="1"/>
                  <a:pt x="15532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17" name="Google Shape;617;p26"/>
          <p:cNvSpPr/>
          <p:nvPr/>
        </p:nvSpPr>
        <p:spPr>
          <a:xfrm flipH="1">
            <a:off x="2610783" y="-41094"/>
            <a:ext cx="2012452" cy="917291"/>
          </a:xfrm>
          <a:custGeom>
            <a:avLst/>
            <a:gdLst/>
            <a:ahLst/>
            <a:cxnLst/>
            <a:rect l="l" t="t" r="r" b="b"/>
            <a:pathLst>
              <a:path w="30899" h="14084" extrusionOk="0">
                <a:moveTo>
                  <a:pt x="15532" y="1"/>
                </a:moveTo>
                <a:cubicBezTo>
                  <a:pt x="12732" y="1"/>
                  <a:pt x="11995" y="3218"/>
                  <a:pt x="12057" y="5488"/>
                </a:cubicBezTo>
                <a:cubicBezTo>
                  <a:pt x="11095" y="3724"/>
                  <a:pt x="9697" y="1414"/>
                  <a:pt x="7522" y="1414"/>
                </a:cubicBezTo>
                <a:cubicBezTo>
                  <a:pt x="7036" y="1414"/>
                  <a:pt x="6511" y="1530"/>
                  <a:pt x="5943" y="1793"/>
                </a:cubicBezTo>
                <a:cubicBezTo>
                  <a:pt x="3262" y="2970"/>
                  <a:pt x="4275" y="6207"/>
                  <a:pt x="5027" y="8431"/>
                </a:cubicBezTo>
                <a:cubicBezTo>
                  <a:pt x="4353" y="8184"/>
                  <a:pt x="3571" y="8026"/>
                  <a:pt x="2834" y="8026"/>
                </a:cubicBezTo>
                <a:cubicBezTo>
                  <a:pt x="1320" y="8026"/>
                  <a:pt x="1" y="8696"/>
                  <a:pt x="221" y="10654"/>
                </a:cubicBezTo>
                <a:cubicBezTo>
                  <a:pt x="580" y="13303"/>
                  <a:pt x="3327" y="13662"/>
                  <a:pt x="5420" y="13728"/>
                </a:cubicBezTo>
                <a:cubicBezTo>
                  <a:pt x="6571" y="13769"/>
                  <a:pt x="7720" y="13781"/>
                  <a:pt x="8867" y="13781"/>
                </a:cubicBezTo>
                <a:cubicBezTo>
                  <a:pt x="10401" y="13781"/>
                  <a:pt x="11932" y="13760"/>
                  <a:pt x="13466" y="13760"/>
                </a:cubicBezTo>
                <a:cubicBezTo>
                  <a:pt x="14401" y="13760"/>
                  <a:pt x="15337" y="13768"/>
                  <a:pt x="16276" y="13793"/>
                </a:cubicBezTo>
                <a:lnTo>
                  <a:pt x="16243" y="13793"/>
                </a:lnTo>
                <a:cubicBezTo>
                  <a:pt x="19038" y="13860"/>
                  <a:pt x="21971" y="14084"/>
                  <a:pt x="24338" y="14084"/>
                </a:cubicBezTo>
                <a:cubicBezTo>
                  <a:pt x="26568" y="14084"/>
                  <a:pt x="28295" y="13886"/>
                  <a:pt x="28930" y="13172"/>
                </a:cubicBezTo>
                <a:cubicBezTo>
                  <a:pt x="30898" y="10935"/>
                  <a:pt x="28506" y="10764"/>
                  <a:pt x="26222" y="10764"/>
                </a:cubicBezTo>
                <a:cubicBezTo>
                  <a:pt x="25809" y="10764"/>
                  <a:pt x="25400" y="10769"/>
                  <a:pt x="25021" y="10769"/>
                </a:cubicBezTo>
                <a:cubicBezTo>
                  <a:pt x="24431" y="10769"/>
                  <a:pt x="23913" y="10756"/>
                  <a:pt x="23567" y="10687"/>
                </a:cubicBezTo>
                <a:cubicBezTo>
                  <a:pt x="27842" y="7921"/>
                  <a:pt x="25788" y="5203"/>
                  <a:pt x="22836" y="5203"/>
                </a:cubicBezTo>
                <a:cubicBezTo>
                  <a:pt x="21565" y="5203"/>
                  <a:pt x="20128" y="5706"/>
                  <a:pt x="18957" y="6926"/>
                </a:cubicBezTo>
                <a:cubicBezTo>
                  <a:pt x="19055" y="4441"/>
                  <a:pt x="19186" y="419"/>
                  <a:pt x="15981" y="27"/>
                </a:cubicBezTo>
                <a:cubicBezTo>
                  <a:pt x="15826" y="9"/>
                  <a:pt x="15676" y="1"/>
                  <a:pt x="15532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18" name="Google Shape;618;p26"/>
          <p:cNvSpPr/>
          <p:nvPr/>
        </p:nvSpPr>
        <p:spPr>
          <a:xfrm flipH="1">
            <a:off x="11358109" y="2467517"/>
            <a:ext cx="1407759" cy="641667"/>
          </a:xfrm>
          <a:custGeom>
            <a:avLst/>
            <a:gdLst/>
            <a:ahLst/>
            <a:cxnLst/>
            <a:rect l="l" t="t" r="r" b="b"/>
            <a:pathLst>
              <a:path w="30899" h="14084" extrusionOk="0">
                <a:moveTo>
                  <a:pt x="15532" y="1"/>
                </a:moveTo>
                <a:cubicBezTo>
                  <a:pt x="12732" y="1"/>
                  <a:pt x="11995" y="3218"/>
                  <a:pt x="12057" y="5488"/>
                </a:cubicBezTo>
                <a:cubicBezTo>
                  <a:pt x="11095" y="3724"/>
                  <a:pt x="9697" y="1414"/>
                  <a:pt x="7522" y="1414"/>
                </a:cubicBezTo>
                <a:cubicBezTo>
                  <a:pt x="7036" y="1414"/>
                  <a:pt x="6511" y="1530"/>
                  <a:pt x="5943" y="1793"/>
                </a:cubicBezTo>
                <a:cubicBezTo>
                  <a:pt x="3262" y="2970"/>
                  <a:pt x="4275" y="6207"/>
                  <a:pt x="5027" y="8431"/>
                </a:cubicBezTo>
                <a:cubicBezTo>
                  <a:pt x="4353" y="8184"/>
                  <a:pt x="3571" y="8026"/>
                  <a:pt x="2834" y="8026"/>
                </a:cubicBezTo>
                <a:cubicBezTo>
                  <a:pt x="1320" y="8026"/>
                  <a:pt x="1" y="8696"/>
                  <a:pt x="221" y="10654"/>
                </a:cubicBezTo>
                <a:cubicBezTo>
                  <a:pt x="580" y="13303"/>
                  <a:pt x="3327" y="13662"/>
                  <a:pt x="5420" y="13728"/>
                </a:cubicBezTo>
                <a:cubicBezTo>
                  <a:pt x="6571" y="13769"/>
                  <a:pt x="7720" y="13781"/>
                  <a:pt x="8867" y="13781"/>
                </a:cubicBezTo>
                <a:cubicBezTo>
                  <a:pt x="10401" y="13781"/>
                  <a:pt x="11932" y="13760"/>
                  <a:pt x="13466" y="13760"/>
                </a:cubicBezTo>
                <a:cubicBezTo>
                  <a:pt x="14401" y="13760"/>
                  <a:pt x="15337" y="13768"/>
                  <a:pt x="16276" y="13793"/>
                </a:cubicBezTo>
                <a:lnTo>
                  <a:pt x="16243" y="13793"/>
                </a:lnTo>
                <a:cubicBezTo>
                  <a:pt x="19038" y="13860"/>
                  <a:pt x="21971" y="14084"/>
                  <a:pt x="24338" y="14084"/>
                </a:cubicBezTo>
                <a:cubicBezTo>
                  <a:pt x="26568" y="14084"/>
                  <a:pt x="28295" y="13886"/>
                  <a:pt x="28930" y="13172"/>
                </a:cubicBezTo>
                <a:cubicBezTo>
                  <a:pt x="30898" y="10935"/>
                  <a:pt x="28506" y="10764"/>
                  <a:pt x="26222" y="10764"/>
                </a:cubicBezTo>
                <a:cubicBezTo>
                  <a:pt x="25809" y="10764"/>
                  <a:pt x="25400" y="10769"/>
                  <a:pt x="25021" y="10769"/>
                </a:cubicBezTo>
                <a:cubicBezTo>
                  <a:pt x="24431" y="10769"/>
                  <a:pt x="23913" y="10756"/>
                  <a:pt x="23567" y="10687"/>
                </a:cubicBezTo>
                <a:cubicBezTo>
                  <a:pt x="27842" y="7921"/>
                  <a:pt x="25788" y="5203"/>
                  <a:pt x="22836" y="5203"/>
                </a:cubicBezTo>
                <a:cubicBezTo>
                  <a:pt x="21565" y="5203"/>
                  <a:pt x="20128" y="5706"/>
                  <a:pt x="18957" y="6926"/>
                </a:cubicBezTo>
                <a:cubicBezTo>
                  <a:pt x="19055" y="4441"/>
                  <a:pt x="19186" y="419"/>
                  <a:pt x="15981" y="27"/>
                </a:cubicBezTo>
                <a:cubicBezTo>
                  <a:pt x="15826" y="9"/>
                  <a:pt x="15676" y="1"/>
                  <a:pt x="15532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19" name="Google Shape;619;p26"/>
          <p:cNvSpPr/>
          <p:nvPr/>
        </p:nvSpPr>
        <p:spPr>
          <a:xfrm>
            <a:off x="6127533" y="6250502"/>
            <a:ext cx="1070753" cy="488057"/>
          </a:xfrm>
          <a:custGeom>
            <a:avLst/>
            <a:gdLst/>
            <a:ahLst/>
            <a:cxnLst/>
            <a:rect l="l" t="t" r="r" b="b"/>
            <a:pathLst>
              <a:path w="30899" h="14084" extrusionOk="0">
                <a:moveTo>
                  <a:pt x="15532" y="1"/>
                </a:moveTo>
                <a:cubicBezTo>
                  <a:pt x="12732" y="1"/>
                  <a:pt x="11995" y="3218"/>
                  <a:pt x="12057" y="5488"/>
                </a:cubicBezTo>
                <a:cubicBezTo>
                  <a:pt x="11095" y="3724"/>
                  <a:pt x="9697" y="1414"/>
                  <a:pt x="7522" y="1414"/>
                </a:cubicBezTo>
                <a:cubicBezTo>
                  <a:pt x="7036" y="1414"/>
                  <a:pt x="6511" y="1530"/>
                  <a:pt x="5943" y="1793"/>
                </a:cubicBezTo>
                <a:cubicBezTo>
                  <a:pt x="3262" y="2970"/>
                  <a:pt x="4275" y="6207"/>
                  <a:pt x="5027" y="8431"/>
                </a:cubicBezTo>
                <a:cubicBezTo>
                  <a:pt x="4353" y="8184"/>
                  <a:pt x="3571" y="8026"/>
                  <a:pt x="2834" y="8026"/>
                </a:cubicBezTo>
                <a:cubicBezTo>
                  <a:pt x="1320" y="8026"/>
                  <a:pt x="1" y="8696"/>
                  <a:pt x="221" y="10654"/>
                </a:cubicBezTo>
                <a:cubicBezTo>
                  <a:pt x="580" y="13303"/>
                  <a:pt x="3327" y="13662"/>
                  <a:pt x="5420" y="13728"/>
                </a:cubicBezTo>
                <a:cubicBezTo>
                  <a:pt x="6571" y="13769"/>
                  <a:pt x="7720" y="13781"/>
                  <a:pt x="8867" y="13781"/>
                </a:cubicBezTo>
                <a:cubicBezTo>
                  <a:pt x="10401" y="13781"/>
                  <a:pt x="11932" y="13760"/>
                  <a:pt x="13466" y="13760"/>
                </a:cubicBezTo>
                <a:cubicBezTo>
                  <a:pt x="14401" y="13760"/>
                  <a:pt x="15337" y="13768"/>
                  <a:pt x="16276" y="13793"/>
                </a:cubicBezTo>
                <a:lnTo>
                  <a:pt x="16243" y="13793"/>
                </a:lnTo>
                <a:cubicBezTo>
                  <a:pt x="19038" y="13860"/>
                  <a:pt x="21971" y="14084"/>
                  <a:pt x="24338" y="14084"/>
                </a:cubicBezTo>
                <a:cubicBezTo>
                  <a:pt x="26568" y="14084"/>
                  <a:pt x="28295" y="13886"/>
                  <a:pt x="28930" y="13172"/>
                </a:cubicBezTo>
                <a:cubicBezTo>
                  <a:pt x="30898" y="10935"/>
                  <a:pt x="28506" y="10764"/>
                  <a:pt x="26222" y="10764"/>
                </a:cubicBezTo>
                <a:cubicBezTo>
                  <a:pt x="25809" y="10764"/>
                  <a:pt x="25400" y="10769"/>
                  <a:pt x="25021" y="10769"/>
                </a:cubicBezTo>
                <a:cubicBezTo>
                  <a:pt x="24431" y="10769"/>
                  <a:pt x="23913" y="10756"/>
                  <a:pt x="23567" y="10687"/>
                </a:cubicBezTo>
                <a:cubicBezTo>
                  <a:pt x="27842" y="7921"/>
                  <a:pt x="25788" y="5203"/>
                  <a:pt x="22836" y="5203"/>
                </a:cubicBezTo>
                <a:cubicBezTo>
                  <a:pt x="21565" y="5203"/>
                  <a:pt x="20128" y="5706"/>
                  <a:pt x="18957" y="6926"/>
                </a:cubicBezTo>
                <a:cubicBezTo>
                  <a:pt x="19055" y="4441"/>
                  <a:pt x="19186" y="419"/>
                  <a:pt x="15981" y="27"/>
                </a:cubicBezTo>
                <a:cubicBezTo>
                  <a:pt x="15826" y="9"/>
                  <a:pt x="15676" y="1"/>
                  <a:pt x="15532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294598451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3">
  <p:cSld name="Section header 3">
    <p:bg>
      <p:bgPr>
        <a:solidFill>
          <a:schemeClr val="dk1"/>
        </a:solidFill>
        <a:effectLst/>
      </p:bgPr>
    </p:bg>
    <p:spTree>
      <p:nvGrpSpPr>
        <p:cNvPr id="1" name="Shape 6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1" name="Google Shape;621;p27"/>
          <p:cNvSpPr txBox="1">
            <a:spLocks noGrp="1"/>
          </p:cNvSpPr>
          <p:nvPr>
            <p:ph type="title"/>
          </p:nvPr>
        </p:nvSpPr>
        <p:spPr>
          <a:xfrm>
            <a:off x="1099484" y="4190489"/>
            <a:ext cx="4930800" cy="72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53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 b="1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 b="1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 b="1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 b="1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 b="1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 b="1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 b="1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 b="1"/>
            </a:lvl9pPr>
          </a:lstStyle>
          <a:p>
            <a:endParaRPr/>
          </a:p>
        </p:txBody>
      </p:sp>
      <p:sp>
        <p:nvSpPr>
          <p:cNvPr id="622" name="Google Shape;622;p27"/>
          <p:cNvSpPr txBox="1">
            <a:spLocks noGrp="1"/>
          </p:cNvSpPr>
          <p:nvPr>
            <p:ph type="title" idx="2"/>
          </p:nvPr>
        </p:nvSpPr>
        <p:spPr>
          <a:xfrm>
            <a:off x="1099467" y="4918099"/>
            <a:ext cx="4930800" cy="1219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50000"/>
              </a:lnSpc>
              <a:spcBef>
                <a:spcPts val="0"/>
              </a:spcBef>
              <a:spcAft>
                <a:spcPts val="0"/>
              </a:spcAft>
              <a:buNone/>
              <a:defRPr sz="9333">
                <a:solidFill>
                  <a:schemeClr val="lt1"/>
                </a:solidFill>
              </a:defRPr>
            </a:lvl1pPr>
            <a:lvl2pPr lvl="1" rtl="0">
              <a:lnSpc>
                <a:spcPct val="50000"/>
              </a:lnSpc>
              <a:spcBef>
                <a:spcPts val="0"/>
              </a:spcBef>
              <a:spcAft>
                <a:spcPts val="0"/>
              </a:spcAft>
              <a:buNone/>
              <a:defRPr sz="9333"/>
            </a:lvl2pPr>
            <a:lvl3pPr lvl="2" rtl="0">
              <a:lnSpc>
                <a:spcPct val="50000"/>
              </a:lnSpc>
              <a:spcBef>
                <a:spcPts val="0"/>
              </a:spcBef>
              <a:spcAft>
                <a:spcPts val="0"/>
              </a:spcAft>
              <a:buNone/>
              <a:defRPr sz="9333"/>
            </a:lvl3pPr>
            <a:lvl4pPr lvl="3" rtl="0">
              <a:lnSpc>
                <a:spcPct val="50000"/>
              </a:lnSpc>
              <a:spcBef>
                <a:spcPts val="0"/>
              </a:spcBef>
              <a:spcAft>
                <a:spcPts val="0"/>
              </a:spcAft>
              <a:buNone/>
              <a:defRPr sz="9333"/>
            </a:lvl4pPr>
            <a:lvl5pPr lvl="4" rtl="0">
              <a:lnSpc>
                <a:spcPct val="50000"/>
              </a:lnSpc>
              <a:spcBef>
                <a:spcPts val="0"/>
              </a:spcBef>
              <a:spcAft>
                <a:spcPts val="0"/>
              </a:spcAft>
              <a:buNone/>
              <a:defRPr sz="9333"/>
            </a:lvl5pPr>
            <a:lvl6pPr lvl="5" rtl="0">
              <a:lnSpc>
                <a:spcPct val="50000"/>
              </a:lnSpc>
              <a:spcBef>
                <a:spcPts val="0"/>
              </a:spcBef>
              <a:spcAft>
                <a:spcPts val="0"/>
              </a:spcAft>
              <a:buNone/>
              <a:defRPr sz="9333"/>
            </a:lvl6pPr>
            <a:lvl7pPr lvl="6" rtl="0">
              <a:lnSpc>
                <a:spcPct val="50000"/>
              </a:lnSpc>
              <a:spcBef>
                <a:spcPts val="0"/>
              </a:spcBef>
              <a:spcAft>
                <a:spcPts val="0"/>
              </a:spcAft>
              <a:buNone/>
              <a:defRPr sz="9333"/>
            </a:lvl7pPr>
            <a:lvl8pPr lvl="7" rtl="0">
              <a:lnSpc>
                <a:spcPct val="50000"/>
              </a:lnSpc>
              <a:spcBef>
                <a:spcPts val="0"/>
              </a:spcBef>
              <a:spcAft>
                <a:spcPts val="0"/>
              </a:spcAft>
              <a:buNone/>
              <a:defRPr sz="9333"/>
            </a:lvl8pPr>
            <a:lvl9pPr lvl="8" rtl="0">
              <a:lnSpc>
                <a:spcPct val="50000"/>
              </a:lnSpc>
              <a:spcBef>
                <a:spcPts val="0"/>
              </a:spcBef>
              <a:spcAft>
                <a:spcPts val="0"/>
              </a:spcAft>
              <a:buNone/>
              <a:defRPr sz="9333"/>
            </a:lvl9pPr>
          </a:lstStyle>
          <a:p>
            <a:endParaRPr/>
          </a:p>
        </p:txBody>
      </p:sp>
      <p:sp>
        <p:nvSpPr>
          <p:cNvPr id="623" name="Google Shape;623;p27"/>
          <p:cNvSpPr txBox="1">
            <a:spLocks noGrp="1"/>
          </p:cNvSpPr>
          <p:nvPr>
            <p:ph type="subTitle" idx="1"/>
          </p:nvPr>
        </p:nvSpPr>
        <p:spPr>
          <a:xfrm>
            <a:off x="6516717" y="1646316"/>
            <a:ext cx="4061200" cy="296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2133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2133"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2133"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2133"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2133"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2133"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2133"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2133"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2133"/>
            </a:lvl9pPr>
          </a:lstStyle>
          <a:p>
            <a:endParaRPr/>
          </a:p>
        </p:txBody>
      </p:sp>
      <p:sp>
        <p:nvSpPr>
          <p:cNvPr id="624" name="Google Shape;624;p27"/>
          <p:cNvSpPr/>
          <p:nvPr/>
        </p:nvSpPr>
        <p:spPr>
          <a:xfrm>
            <a:off x="6600650" y="6089569"/>
            <a:ext cx="1070753" cy="488057"/>
          </a:xfrm>
          <a:custGeom>
            <a:avLst/>
            <a:gdLst/>
            <a:ahLst/>
            <a:cxnLst/>
            <a:rect l="l" t="t" r="r" b="b"/>
            <a:pathLst>
              <a:path w="30899" h="14084" extrusionOk="0">
                <a:moveTo>
                  <a:pt x="15532" y="1"/>
                </a:moveTo>
                <a:cubicBezTo>
                  <a:pt x="12732" y="1"/>
                  <a:pt x="11995" y="3218"/>
                  <a:pt x="12057" y="5488"/>
                </a:cubicBezTo>
                <a:cubicBezTo>
                  <a:pt x="11095" y="3724"/>
                  <a:pt x="9697" y="1414"/>
                  <a:pt x="7522" y="1414"/>
                </a:cubicBezTo>
                <a:cubicBezTo>
                  <a:pt x="7036" y="1414"/>
                  <a:pt x="6511" y="1530"/>
                  <a:pt x="5943" y="1793"/>
                </a:cubicBezTo>
                <a:cubicBezTo>
                  <a:pt x="3262" y="2970"/>
                  <a:pt x="4275" y="6207"/>
                  <a:pt x="5027" y="8431"/>
                </a:cubicBezTo>
                <a:cubicBezTo>
                  <a:pt x="4353" y="8184"/>
                  <a:pt x="3571" y="8026"/>
                  <a:pt x="2834" y="8026"/>
                </a:cubicBezTo>
                <a:cubicBezTo>
                  <a:pt x="1320" y="8026"/>
                  <a:pt x="1" y="8696"/>
                  <a:pt x="221" y="10654"/>
                </a:cubicBezTo>
                <a:cubicBezTo>
                  <a:pt x="580" y="13303"/>
                  <a:pt x="3327" y="13662"/>
                  <a:pt x="5420" y="13728"/>
                </a:cubicBezTo>
                <a:cubicBezTo>
                  <a:pt x="6571" y="13769"/>
                  <a:pt x="7720" y="13781"/>
                  <a:pt x="8867" y="13781"/>
                </a:cubicBezTo>
                <a:cubicBezTo>
                  <a:pt x="10401" y="13781"/>
                  <a:pt x="11932" y="13760"/>
                  <a:pt x="13466" y="13760"/>
                </a:cubicBezTo>
                <a:cubicBezTo>
                  <a:pt x="14401" y="13760"/>
                  <a:pt x="15337" y="13768"/>
                  <a:pt x="16276" y="13793"/>
                </a:cubicBezTo>
                <a:lnTo>
                  <a:pt x="16243" y="13793"/>
                </a:lnTo>
                <a:cubicBezTo>
                  <a:pt x="19038" y="13860"/>
                  <a:pt x="21971" y="14084"/>
                  <a:pt x="24338" y="14084"/>
                </a:cubicBezTo>
                <a:cubicBezTo>
                  <a:pt x="26568" y="14084"/>
                  <a:pt x="28295" y="13886"/>
                  <a:pt x="28930" y="13172"/>
                </a:cubicBezTo>
                <a:cubicBezTo>
                  <a:pt x="30898" y="10935"/>
                  <a:pt x="28506" y="10764"/>
                  <a:pt x="26222" y="10764"/>
                </a:cubicBezTo>
                <a:cubicBezTo>
                  <a:pt x="25809" y="10764"/>
                  <a:pt x="25400" y="10769"/>
                  <a:pt x="25021" y="10769"/>
                </a:cubicBezTo>
                <a:cubicBezTo>
                  <a:pt x="24431" y="10769"/>
                  <a:pt x="23913" y="10756"/>
                  <a:pt x="23567" y="10687"/>
                </a:cubicBezTo>
                <a:cubicBezTo>
                  <a:pt x="27842" y="7921"/>
                  <a:pt x="25788" y="5203"/>
                  <a:pt x="22836" y="5203"/>
                </a:cubicBezTo>
                <a:cubicBezTo>
                  <a:pt x="21565" y="5203"/>
                  <a:pt x="20128" y="5706"/>
                  <a:pt x="18957" y="6926"/>
                </a:cubicBezTo>
                <a:cubicBezTo>
                  <a:pt x="19055" y="4441"/>
                  <a:pt x="19186" y="419"/>
                  <a:pt x="15981" y="27"/>
                </a:cubicBezTo>
                <a:cubicBezTo>
                  <a:pt x="15826" y="9"/>
                  <a:pt x="15676" y="1"/>
                  <a:pt x="15532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25" name="Google Shape;625;p27"/>
          <p:cNvSpPr/>
          <p:nvPr/>
        </p:nvSpPr>
        <p:spPr>
          <a:xfrm flipH="1">
            <a:off x="5704901" y="-97411"/>
            <a:ext cx="2012452" cy="917291"/>
          </a:xfrm>
          <a:custGeom>
            <a:avLst/>
            <a:gdLst/>
            <a:ahLst/>
            <a:cxnLst/>
            <a:rect l="l" t="t" r="r" b="b"/>
            <a:pathLst>
              <a:path w="30899" h="14084" extrusionOk="0">
                <a:moveTo>
                  <a:pt x="15532" y="1"/>
                </a:moveTo>
                <a:cubicBezTo>
                  <a:pt x="12732" y="1"/>
                  <a:pt x="11995" y="3218"/>
                  <a:pt x="12057" y="5488"/>
                </a:cubicBezTo>
                <a:cubicBezTo>
                  <a:pt x="11095" y="3724"/>
                  <a:pt x="9697" y="1414"/>
                  <a:pt x="7522" y="1414"/>
                </a:cubicBezTo>
                <a:cubicBezTo>
                  <a:pt x="7036" y="1414"/>
                  <a:pt x="6511" y="1530"/>
                  <a:pt x="5943" y="1793"/>
                </a:cubicBezTo>
                <a:cubicBezTo>
                  <a:pt x="3262" y="2970"/>
                  <a:pt x="4275" y="6207"/>
                  <a:pt x="5027" y="8431"/>
                </a:cubicBezTo>
                <a:cubicBezTo>
                  <a:pt x="4353" y="8184"/>
                  <a:pt x="3571" y="8026"/>
                  <a:pt x="2834" y="8026"/>
                </a:cubicBezTo>
                <a:cubicBezTo>
                  <a:pt x="1320" y="8026"/>
                  <a:pt x="1" y="8696"/>
                  <a:pt x="221" y="10654"/>
                </a:cubicBezTo>
                <a:cubicBezTo>
                  <a:pt x="580" y="13303"/>
                  <a:pt x="3327" y="13662"/>
                  <a:pt x="5420" y="13728"/>
                </a:cubicBezTo>
                <a:cubicBezTo>
                  <a:pt x="6571" y="13769"/>
                  <a:pt x="7720" y="13781"/>
                  <a:pt x="8867" y="13781"/>
                </a:cubicBezTo>
                <a:cubicBezTo>
                  <a:pt x="10401" y="13781"/>
                  <a:pt x="11932" y="13760"/>
                  <a:pt x="13466" y="13760"/>
                </a:cubicBezTo>
                <a:cubicBezTo>
                  <a:pt x="14401" y="13760"/>
                  <a:pt x="15337" y="13768"/>
                  <a:pt x="16276" y="13793"/>
                </a:cubicBezTo>
                <a:lnTo>
                  <a:pt x="16243" y="13793"/>
                </a:lnTo>
                <a:cubicBezTo>
                  <a:pt x="19038" y="13860"/>
                  <a:pt x="21971" y="14084"/>
                  <a:pt x="24338" y="14084"/>
                </a:cubicBezTo>
                <a:cubicBezTo>
                  <a:pt x="26568" y="14084"/>
                  <a:pt x="28295" y="13886"/>
                  <a:pt x="28930" y="13172"/>
                </a:cubicBezTo>
                <a:cubicBezTo>
                  <a:pt x="30898" y="10935"/>
                  <a:pt x="28506" y="10764"/>
                  <a:pt x="26222" y="10764"/>
                </a:cubicBezTo>
                <a:cubicBezTo>
                  <a:pt x="25809" y="10764"/>
                  <a:pt x="25400" y="10769"/>
                  <a:pt x="25021" y="10769"/>
                </a:cubicBezTo>
                <a:cubicBezTo>
                  <a:pt x="24431" y="10769"/>
                  <a:pt x="23913" y="10756"/>
                  <a:pt x="23567" y="10687"/>
                </a:cubicBezTo>
                <a:cubicBezTo>
                  <a:pt x="27842" y="7921"/>
                  <a:pt x="25788" y="5203"/>
                  <a:pt x="22836" y="5203"/>
                </a:cubicBezTo>
                <a:cubicBezTo>
                  <a:pt x="21565" y="5203"/>
                  <a:pt x="20128" y="5706"/>
                  <a:pt x="18957" y="6926"/>
                </a:cubicBezTo>
                <a:cubicBezTo>
                  <a:pt x="19055" y="4441"/>
                  <a:pt x="19186" y="419"/>
                  <a:pt x="15981" y="27"/>
                </a:cubicBezTo>
                <a:cubicBezTo>
                  <a:pt x="15826" y="9"/>
                  <a:pt x="15676" y="1"/>
                  <a:pt x="15532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26" name="Google Shape;626;p27"/>
          <p:cNvSpPr/>
          <p:nvPr/>
        </p:nvSpPr>
        <p:spPr>
          <a:xfrm flipH="1">
            <a:off x="71775" y="2040217"/>
            <a:ext cx="1407759" cy="641667"/>
          </a:xfrm>
          <a:custGeom>
            <a:avLst/>
            <a:gdLst/>
            <a:ahLst/>
            <a:cxnLst/>
            <a:rect l="l" t="t" r="r" b="b"/>
            <a:pathLst>
              <a:path w="30899" h="14084" extrusionOk="0">
                <a:moveTo>
                  <a:pt x="15532" y="1"/>
                </a:moveTo>
                <a:cubicBezTo>
                  <a:pt x="12732" y="1"/>
                  <a:pt x="11995" y="3218"/>
                  <a:pt x="12057" y="5488"/>
                </a:cubicBezTo>
                <a:cubicBezTo>
                  <a:pt x="11095" y="3724"/>
                  <a:pt x="9697" y="1414"/>
                  <a:pt x="7522" y="1414"/>
                </a:cubicBezTo>
                <a:cubicBezTo>
                  <a:pt x="7036" y="1414"/>
                  <a:pt x="6511" y="1530"/>
                  <a:pt x="5943" y="1793"/>
                </a:cubicBezTo>
                <a:cubicBezTo>
                  <a:pt x="3262" y="2970"/>
                  <a:pt x="4275" y="6207"/>
                  <a:pt x="5027" y="8431"/>
                </a:cubicBezTo>
                <a:cubicBezTo>
                  <a:pt x="4353" y="8184"/>
                  <a:pt x="3571" y="8026"/>
                  <a:pt x="2834" y="8026"/>
                </a:cubicBezTo>
                <a:cubicBezTo>
                  <a:pt x="1320" y="8026"/>
                  <a:pt x="1" y="8696"/>
                  <a:pt x="221" y="10654"/>
                </a:cubicBezTo>
                <a:cubicBezTo>
                  <a:pt x="580" y="13303"/>
                  <a:pt x="3327" y="13662"/>
                  <a:pt x="5420" y="13728"/>
                </a:cubicBezTo>
                <a:cubicBezTo>
                  <a:pt x="6571" y="13769"/>
                  <a:pt x="7720" y="13781"/>
                  <a:pt x="8867" y="13781"/>
                </a:cubicBezTo>
                <a:cubicBezTo>
                  <a:pt x="10401" y="13781"/>
                  <a:pt x="11932" y="13760"/>
                  <a:pt x="13466" y="13760"/>
                </a:cubicBezTo>
                <a:cubicBezTo>
                  <a:pt x="14401" y="13760"/>
                  <a:pt x="15337" y="13768"/>
                  <a:pt x="16276" y="13793"/>
                </a:cubicBezTo>
                <a:lnTo>
                  <a:pt x="16243" y="13793"/>
                </a:lnTo>
                <a:cubicBezTo>
                  <a:pt x="19038" y="13860"/>
                  <a:pt x="21971" y="14084"/>
                  <a:pt x="24338" y="14084"/>
                </a:cubicBezTo>
                <a:cubicBezTo>
                  <a:pt x="26568" y="14084"/>
                  <a:pt x="28295" y="13886"/>
                  <a:pt x="28930" y="13172"/>
                </a:cubicBezTo>
                <a:cubicBezTo>
                  <a:pt x="30898" y="10935"/>
                  <a:pt x="28506" y="10764"/>
                  <a:pt x="26222" y="10764"/>
                </a:cubicBezTo>
                <a:cubicBezTo>
                  <a:pt x="25809" y="10764"/>
                  <a:pt x="25400" y="10769"/>
                  <a:pt x="25021" y="10769"/>
                </a:cubicBezTo>
                <a:cubicBezTo>
                  <a:pt x="24431" y="10769"/>
                  <a:pt x="23913" y="10756"/>
                  <a:pt x="23567" y="10687"/>
                </a:cubicBezTo>
                <a:cubicBezTo>
                  <a:pt x="27842" y="7921"/>
                  <a:pt x="25788" y="5203"/>
                  <a:pt x="22836" y="5203"/>
                </a:cubicBezTo>
                <a:cubicBezTo>
                  <a:pt x="21565" y="5203"/>
                  <a:pt x="20128" y="5706"/>
                  <a:pt x="18957" y="6926"/>
                </a:cubicBezTo>
                <a:cubicBezTo>
                  <a:pt x="19055" y="4441"/>
                  <a:pt x="19186" y="419"/>
                  <a:pt x="15981" y="27"/>
                </a:cubicBezTo>
                <a:cubicBezTo>
                  <a:pt x="15826" y="9"/>
                  <a:pt x="15676" y="1"/>
                  <a:pt x="15532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27" name="Google Shape;627;p27"/>
          <p:cNvSpPr/>
          <p:nvPr/>
        </p:nvSpPr>
        <p:spPr>
          <a:xfrm>
            <a:off x="11064334" y="4918101"/>
            <a:ext cx="1517759" cy="691807"/>
          </a:xfrm>
          <a:custGeom>
            <a:avLst/>
            <a:gdLst/>
            <a:ahLst/>
            <a:cxnLst/>
            <a:rect l="l" t="t" r="r" b="b"/>
            <a:pathLst>
              <a:path w="30899" h="14084" extrusionOk="0">
                <a:moveTo>
                  <a:pt x="15532" y="1"/>
                </a:moveTo>
                <a:cubicBezTo>
                  <a:pt x="12732" y="1"/>
                  <a:pt x="11995" y="3218"/>
                  <a:pt x="12057" y="5488"/>
                </a:cubicBezTo>
                <a:cubicBezTo>
                  <a:pt x="11095" y="3724"/>
                  <a:pt x="9697" y="1414"/>
                  <a:pt x="7522" y="1414"/>
                </a:cubicBezTo>
                <a:cubicBezTo>
                  <a:pt x="7036" y="1414"/>
                  <a:pt x="6511" y="1530"/>
                  <a:pt x="5943" y="1793"/>
                </a:cubicBezTo>
                <a:cubicBezTo>
                  <a:pt x="3262" y="2970"/>
                  <a:pt x="4275" y="6207"/>
                  <a:pt x="5027" y="8431"/>
                </a:cubicBezTo>
                <a:cubicBezTo>
                  <a:pt x="4353" y="8184"/>
                  <a:pt x="3571" y="8026"/>
                  <a:pt x="2834" y="8026"/>
                </a:cubicBezTo>
                <a:cubicBezTo>
                  <a:pt x="1320" y="8026"/>
                  <a:pt x="1" y="8696"/>
                  <a:pt x="221" y="10654"/>
                </a:cubicBezTo>
                <a:cubicBezTo>
                  <a:pt x="580" y="13303"/>
                  <a:pt x="3327" y="13662"/>
                  <a:pt x="5420" y="13728"/>
                </a:cubicBezTo>
                <a:cubicBezTo>
                  <a:pt x="6571" y="13769"/>
                  <a:pt x="7720" y="13781"/>
                  <a:pt x="8867" y="13781"/>
                </a:cubicBezTo>
                <a:cubicBezTo>
                  <a:pt x="10401" y="13781"/>
                  <a:pt x="11932" y="13760"/>
                  <a:pt x="13466" y="13760"/>
                </a:cubicBezTo>
                <a:cubicBezTo>
                  <a:pt x="14401" y="13760"/>
                  <a:pt x="15337" y="13768"/>
                  <a:pt x="16276" y="13793"/>
                </a:cubicBezTo>
                <a:lnTo>
                  <a:pt x="16243" y="13793"/>
                </a:lnTo>
                <a:cubicBezTo>
                  <a:pt x="19038" y="13860"/>
                  <a:pt x="21971" y="14084"/>
                  <a:pt x="24338" y="14084"/>
                </a:cubicBezTo>
                <a:cubicBezTo>
                  <a:pt x="26568" y="14084"/>
                  <a:pt x="28295" y="13886"/>
                  <a:pt x="28930" y="13172"/>
                </a:cubicBezTo>
                <a:cubicBezTo>
                  <a:pt x="30898" y="10935"/>
                  <a:pt x="28506" y="10764"/>
                  <a:pt x="26222" y="10764"/>
                </a:cubicBezTo>
                <a:cubicBezTo>
                  <a:pt x="25809" y="10764"/>
                  <a:pt x="25400" y="10769"/>
                  <a:pt x="25021" y="10769"/>
                </a:cubicBezTo>
                <a:cubicBezTo>
                  <a:pt x="24431" y="10769"/>
                  <a:pt x="23913" y="10756"/>
                  <a:pt x="23567" y="10687"/>
                </a:cubicBezTo>
                <a:cubicBezTo>
                  <a:pt x="27842" y="7921"/>
                  <a:pt x="25788" y="5203"/>
                  <a:pt x="22836" y="5203"/>
                </a:cubicBezTo>
                <a:cubicBezTo>
                  <a:pt x="21565" y="5203"/>
                  <a:pt x="20128" y="5706"/>
                  <a:pt x="18957" y="6926"/>
                </a:cubicBezTo>
                <a:cubicBezTo>
                  <a:pt x="19055" y="4441"/>
                  <a:pt x="19186" y="419"/>
                  <a:pt x="15981" y="27"/>
                </a:cubicBezTo>
                <a:cubicBezTo>
                  <a:pt x="15826" y="9"/>
                  <a:pt x="15676" y="1"/>
                  <a:pt x="15532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420572860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4">
  <p:cSld name="Section header 4">
    <p:bg>
      <p:bgPr>
        <a:solidFill>
          <a:schemeClr val="dk1"/>
        </a:solidFill>
        <a:effectLst/>
      </p:bgPr>
    </p:bg>
    <p:spTree>
      <p:nvGrpSpPr>
        <p:cNvPr id="1" name="Shape 6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9" name="Google Shape;629;p28"/>
          <p:cNvSpPr txBox="1">
            <a:spLocks noGrp="1"/>
          </p:cNvSpPr>
          <p:nvPr>
            <p:ph type="title"/>
          </p:nvPr>
        </p:nvSpPr>
        <p:spPr>
          <a:xfrm>
            <a:off x="1268467" y="548640"/>
            <a:ext cx="4930800" cy="72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53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 b="1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 b="1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 b="1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 b="1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 b="1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 b="1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 b="1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 b="1"/>
            </a:lvl9pPr>
          </a:lstStyle>
          <a:p>
            <a:endParaRPr/>
          </a:p>
        </p:txBody>
      </p:sp>
      <p:sp>
        <p:nvSpPr>
          <p:cNvPr id="630" name="Google Shape;630;p28"/>
          <p:cNvSpPr txBox="1">
            <a:spLocks noGrp="1"/>
          </p:cNvSpPr>
          <p:nvPr>
            <p:ph type="title" idx="2"/>
          </p:nvPr>
        </p:nvSpPr>
        <p:spPr>
          <a:xfrm>
            <a:off x="1268451" y="1364720"/>
            <a:ext cx="4930800" cy="1134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50000"/>
              </a:lnSpc>
              <a:spcBef>
                <a:spcPts val="0"/>
              </a:spcBef>
              <a:spcAft>
                <a:spcPts val="0"/>
              </a:spcAft>
              <a:buNone/>
              <a:defRPr sz="9333">
                <a:solidFill>
                  <a:schemeClr val="lt1"/>
                </a:solidFill>
              </a:defRPr>
            </a:lvl1pPr>
            <a:lvl2pPr lvl="1" rtl="0">
              <a:lnSpc>
                <a:spcPct val="50000"/>
              </a:lnSpc>
              <a:spcBef>
                <a:spcPts val="0"/>
              </a:spcBef>
              <a:spcAft>
                <a:spcPts val="0"/>
              </a:spcAft>
              <a:buNone/>
              <a:defRPr sz="9333"/>
            </a:lvl2pPr>
            <a:lvl3pPr lvl="2" rtl="0">
              <a:lnSpc>
                <a:spcPct val="50000"/>
              </a:lnSpc>
              <a:spcBef>
                <a:spcPts val="0"/>
              </a:spcBef>
              <a:spcAft>
                <a:spcPts val="0"/>
              </a:spcAft>
              <a:buNone/>
              <a:defRPr sz="9333"/>
            </a:lvl3pPr>
            <a:lvl4pPr lvl="3" rtl="0">
              <a:lnSpc>
                <a:spcPct val="50000"/>
              </a:lnSpc>
              <a:spcBef>
                <a:spcPts val="0"/>
              </a:spcBef>
              <a:spcAft>
                <a:spcPts val="0"/>
              </a:spcAft>
              <a:buNone/>
              <a:defRPr sz="9333"/>
            </a:lvl4pPr>
            <a:lvl5pPr lvl="4" rtl="0">
              <a:lnSpc>
                <a:spcPct val="50000"/>
              </a:lnSpc>
              <a:spcBef>
                <a:spcPts val="0"/>
              </a:spcBef>
              <a:spcAft>
                <a:spcPts val="0"/>
              </a:spcAft>
              <a:buNone/>
              <a:defRPr sz="9333"/>
            </a:lvl5pPr>
            <a:lvl6pPr lvl="5" rtl="0">
              <a:lnSpc>
                <a:spcPct val="50000"/>
              </a:lnSpc>
              <a:spcBef>
                <a:spcPts val="0"/>
              </a:spcBef>
              <a:spcAft>
                <a:spcPts val="0"/>
              </a:spcAft>
              <a:buNone/>
              <a:defRPr sz="9333"/>
            </a:lvl6pPr>
            <a:lvl7pPr lvl="6" rtl="0">
              <a:lnSpc>
                <a:spcPct val="50000"/>
              </a:lnSpc>
              <a:spcBef>
                <a:spcPts val="0"/>
              </a:spcBef>
              <a:spcAft>
                <a:spcPts val="0"/>
              </a:spcAft>
              <a:buNone/>
              <a:defRPr sz="9333"/>
            </a:lvl7pPr>
            <a:lvl8pPr lvl="7" rtl="0">
              <a:lnSpc>
                <a:spcPct val="50000"/>
              </a:lnSpc>
              <a:spcBef>
                <a:spcPts val="0"/>
              </a:spcBef>
              <a:spcAft>
                <a:spcPts val="0"/>
              </a:spcAft>
              <a:buNone/>
              <a:defRPr sz="9333"/>
            </a:lvl8pPr>
            <a:lvl9pPr lvl="8" rtl="0">
              <a:lnSpc>
                <a:spcPct val="50000"/>
              </a:lnSpc>
              <a:spcBef>
                <a:spcPts val="0"/>
              </a:spcBef>
              <a:spcAft>
                <a:spcPts val="0"/>
              </a:spcAft>
              <a:buNone/>
              <a:defRPr sz="9333"/>
            </a:lvl9pPr>
          </a:lstStyle>
          <a:p>
            <a:endParaRPr/>
          </a:p>
        </p:txBody>
      </p:sp>
      <p:sp>
        <p:nvSpPr>
          <p:cNvPr id="631" name="Google Shape;631;p28"/>
          <p:cNvSpPr txBox="1">
            <a:spLocks noGrp="1"/>
          </p:cNvSpPr>
          <p:nvPr>
            <p:ph type="subTitle" idx="1"/>
          </p:nvPr>
        </p:nvSpPr>
        <p:spPr>
          <a:xfrm>
            <a:off x="6516717" y="1646316"/>
            <a:ext cx="4061200" cy="296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2133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2133"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2133"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2133"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2133"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2133"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2133"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2133"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2133"/>
            </a:lvl9pPr>
          </a:lstStyle>
          <a:p>
            <a:endParaRPr/>
          </a:p>
        </p:txBody>
      </p:sp>
      <p:sp>
        <p:nvSpPr>
          <p:cNvPr id="632" name="Google Shape;632;p28"/>
          <p:cNvSpPr/>
          <p:nvPr/>
        </p:nvSpPr>
        <p:spPr>
          <a:xfrm flipH="1">
            <a:off x="4959301" y="5933267"/>
            <a:ext cx="1517759" cy="691807"/>
          </a:xfrm>
          <a:custGeom>
            <a:avLst/>
            <a:gdLst/>
            <a:ahLst/>
            <a:cxnLst/>
            <a:rect l="l" t="t" r="r" b="b"/>
            <a:pathLst>
              <a:path w="30899" h="14084" extrusionOk="0">
                <a:moveTo>
                  <a:pt x="15532" y="1"/>
                </a:moveTo>
                <a:cubicBezTo>
                  <a:pt x="12732" y="1"/>
                  <a:pt x="11995" y="3218"/>
                  <a:pt x="12057" y="5488"/>
                </a:cubicBezTo>
                <a:cubicBezTo>
                  <a:pt x="11095" y="3724"/>
                  <a:pt x="9697" y="1414"/>
                  <a:pt x="7522" y="1414"/>
                </a:cubicBezTo>
                <a:cubicBezTo>
                  <a:pt x="7036" y="1414"/>
                  <a:pt x="6511" y="1530"/>
                  <a:pt x="5943" y="1793"/>
                </a:cubicBezTo>
                <a:cubicBezTo>
                  <a:pt x="3262" y="2970"/>
                  <a:pt x="4275" y="6207"/>
                  <a:pt x="5027" y="8431"/>
                </a:cubicBezTo>
                <a:cubicBezTo>
                  <a:pt x="4353" y="8184"/>
                  <a:pt x="3571" y="8026"/>
                  <a:pt x="2834" y="8026"/>
                </a:cubicBezTo>
                <a:cubicBezTo>
                  <a:pt x="1320" y="8026"/>
                  <a:pt x="1" y="8696"/>
                  <a:pt x="221" y="10654"/>
                </a:cubicBezTo>
                <a:cubicBezTo>
                  <a:pt x="580" y="13303"/>
                  <a:pt x="3327" y="13662"/>
                  <a:pt x="5420" y="13728"/>
                </a:cubicBezTo>
                <a:cubicBezTo>
                  <a:pt x="6571" y="13769"/>
                  <a:pt x="7720" y="13781"/>
                  <a:pt x="8867" y="13781"/>
                </a:cubicBezTo>
                <a:cubicBezTo>
                  <a:pt x="10401" y="13781"/>
                  <a:pt x="11932" y="13760"/>
                  <a:pt x="13466" y="13760"/>
                </a:cubicBezTo>
                <a:cubicBezTo>
                  <a:pt x="14401" y="13760"/>
                  <a:pt x="15337" y="13768"/>
                  <a:pt x="16276" y="13793"/>
                </a:cubicBezTo>
                <a:lnTo>
                  <a:pt x="16243" y="13793"/>
                </a:lnTo>
                <a:cubicBezTo>
                  <a:pt x="19038" y="13860"/>
                  <a:pt x="21971" y="14084"/>
                  <a:pt x="24338" y="14084"/>
                </a:cubicBezTo>
                <a:cubicBezTo>
                  <a:pt x="26568" y="14084"/>
                  <a:pt x="28295" y="13886"/>
                  <a:pt x="28930" y="13172"/>
                </a:cubicBezTo>
                <a:cubicBezTo>
                  <a:pt x="30898" y="10935"/>
                  <a:pt x="28506" y="10764"/>
                  <a:pt x="26222" y="10764"/>
                </a:cubicBezTo>
                <a:cubicBezTo>
                  <a:pt x="25809" y="10764"/>
                  <a:pt x="25400" y="10769"/>
                  <a:pt x="25021" y="10769"/>
                </a:cubicBezTo>
                <a:cubicBezTo>
                  <a:pt x="24431" y="10769"/>
                  <a:pt x="23913" y="10756"/>
                  <a:pt x="23567" y="10687"/>
                </a:cubicBezTo>
                <a:cubicBezTo>
                  <a:pt x="27842" y="7921"/>
                  <a:pt x="25788" y="5203"/>
                  <a:pt x="22836" y="5203"/>
                </a:cubicBezTo>
                <a:cubicBezTo>
                  <a:pt x="21565" y="5203"/>
                  <a:pt x="20128" y="5706"/>
                  <a:pt x="18957" y="6926"/>
                </a:cubicBezTo>
                <a:cubicBezTo>
                  <a:pt x="19055" y="4441"/>
                  <a:pt x="19186" y="419"/>
                  <a:pt x="15981" y="27"/>
                </a:cubicBezTo>
                <a:cubicBezTo>
                  <a:pt x="15826" y="9"/>
                  <a:pt x="15676" y="1"/>
                  <a:pt x="15532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33" name="Google Shape;633;p28"/>
          <p:cNvSpPr/>
          <p:nvPr/>
        </p:nvSpPr>
        <p:spPr>
          <a:xfrm>
            <a:off x="6901318" y="-143166"/>
            <a:ext cx="1517759" cy="691807"/>
          </a:xfrm>
          <a:custGeom>
            <a:avLst/>
            <a:gdLst/>
            <a:ahLst/>
            <a:cxnLst/>
            <a:rect l="l" t="t" r="r" b="b"/>
            <a:pathLst>
              <a:path w="30899" h="14084" extrusionOk="0">
                <a:moveTo>
                  <a:pt x="15532" y="1"/>
                </a:moveTo>
                <a:cubicBezTo>
                  <a:pt x="12732" y="1"/>
                  <a:pt x="11995" y="3218"/>
                  <a:pt x="12057" y="5488"/>
                </a:cubicBezTo>
                <a:cubicBezTo>
                  <a:pt x="11095" y="3724"/>
                  <a:pt x="9697" y="1414"/>
                  <a:pt x="7522" y="1414"/>
                </a:cubicBezTo>
                <a:cubicBezTo>
                  <a:pt x="7036" y="1414"/>
                  <a:pt x="6511" y="1530"/>
                  <a:pt x="5943" y="1793"/>
                </a:cubicBezTo>
                <a:cubicBezTo>
                  <a:pt x="3262" y="2970"/>
                  <a:pt x="4275" y="6207"/>
                  <a:pt x="5027" y="8431"/>
                </a:cubicBezTo>
                <a:cubicBezTo>
                  <a:pt x="4353" y="8184"/>
                  <a:pt x="3571" y="8026"/>
                  <a:pt x="2834" y="8026"/>
                </a:cubicBezTo>
                <a:cubicBezTo>
                  <a:pt x="1320" y="8026"/>
                  <a:pt x="1" y="8696"/>
                  <a:pt x="221" y="10654"/>
                </a:cubicBezTo>
                <a:cubicBezTo>
                  <a:pt x="580" y="13303"/>
                  <a:pt x="3327" y="13662"/>
                  <a:pt x="5420" y="13728"/>
                </a:cubicBezTo>
                <a:cubicBezTo>
                  <a:pt x="6571" y="13769"/>
                  <a:pt x="7720" y="13781"/>
                  <a:pt x="8867" y="13781"/>
                </a:cubicBezTo>
                <a:cubicBezTo>
                  <a:pt x="10401" y="13781"/>
                  <a:pt x="11932" y="13760"/>
                  <a:pt x="13466" y="13760"/>
                </a:cubicBezTo>
                <a:cubicBezTo>
                  <a:pt x="14401" y="13760"/>
                  <a:pt x="15337" y="13768"/>
                  <a:pt x="16276" y="13793"/>
                </a:cubicBezTo>
                <a:lnTo>
                  <a:pt x="16243" y="13793"/>
                </a:lnTo>
                <a:cubicBezTo>
                  <a:pt x="19038" y="13860"/>
                  <a:pt x="21971" y="14084"/>
                  <a:pt x="24338" y="14084"/>
                </a:cubicBezTo>
                <a:cubicBezTo>
                  <a:pt x="26568" y="14084"/>
                  <a:pt x="28295" y="13886"/>
                  <a:pt x="28930" y="13172"/>
                </a:cubicBezTo>
                <a:cubicBezTo>
                  <a:pt x="30898" y="10935"/>
                  <a:pt x="28506" y="10764"/>
                  <a:pt x="26222" y="10764"/>
                </a:cubicBezTo>
                <a:cubicBezTo>
                  <a:pt x="25809" y="10764"/>
                  <a:pt x="25400" y="10769"/>
                  <a:pt x="25021" y="10769"/>
                </a:cubicBezTo>
                <a:cubicBezTo>
                  <a:pt x="24431" y="10769"/>
                  <a:pt x="23913" y="10756"/>
                  <a:pt x="23567" y="10687"/>
                </a:cubicBezTo>
                <a:cubicBezTo>
                  <a:pt x="27842" y="7921"/>
                  <a:pt x="25788" y="5203"/>
                  <a:pt x="22836" y="5203"/>
                </a:cubicBezTo>
                <a:cubicBezTo>
                  <a:pt x="21565" y="5203"/>
                  <a:pt x="20128" y="5706"/>
                  <a:pt x="18957" y="6926"/>
                </a:cubicBezTo>
                <a:cubicBezTo>
                  <a:pt x="19055" y="4441"/>
                  <a:pt x="19186" y="419"/>
                  <a:pt x="15981" y="27"/>
                </a:cubicBezTo>
                <a:cubicBezTo>
                  <a:pt x="15826" y="9"/>
                  <a:pt x="15676" y="1"/>
                  <a:pt x="15532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34" name="Google Shape;634;p28"/>
          <p:cNvSpPr/>
          <p:nvPr/>
        </p:nvSpPr>
        <p:spPr>
          <a:xfrm flipH="1">
            <a:off x="247091" y="2998851"/>
            <a:ext cx="1407759" cy="641667"/>
          </a:xfrm>
          <a:custGeom>
            <a:avLst/>
            <a:gdLst/>
            <a:ahLst/>
            <a:cxnLst/>
            <a:rect l="l" t="t" r="r" b="b"/>
            <a:pathLst>
              <a:path w="30899" h="14084" extrusionOk="0">
                <a:moveTo>
                  <a:pt x="15532" y="1"/>
                </a:moveTo>
                <a:cubicBezTo>
                  <a:pt x="12732" y="1"/>
                  <a:pt x="11995" y="3218"/>
                  <a:pt x="12057" y="5488"/>
                </a:cubicBezTo>
                <a:cubicBezTo>
                  <a:pt x="11095" y="3724"/>
                  <a:pt x="9697" y="1414"/>
                  <a:pt x="7522" y="1414"/>
                </a:cubicBezTo>
                <a:cubicBezTo>
                  <a:pt x="7036" y="1414"/>
                  <a:pt x="6511" y="1530"/>
                  <a:pt x="5943" y="1793"/>
                </a:cubicBezTo>
                <a:cubicBezTo>
                  <a:pt x="3262" y="2970"/>
                  <a:pt x="4275" y="6207"/>
                  <a:pt x="5027" y="8431"/>
                </a:cubicBezTo>
                <a:cubicBezTo>
                  <a:pt x="4353" y="8184"/>
                  <a:pt x="3571" y="8026"/>
                  <a:pt x="2834" y="8026"/>
                </a:cubicBezTo>
                <a:cubicBezTo>
                  <a:pt x="1320" y="8026"/>
                  <a:pt x="1" y="8696"/>
                  <a:pt x="221" y="10654"/>
                </a:cubicBezTo>
                <a:cubicBezTo>
                  <a:pt x="580" y="13303"/>
                  <a:pt x="3327" y="13662"/>
                  <a:pt x="5420" y="13728"/>
                </a:cubicBezTo>
                <a:cubicBezTo>
                  <a:pt x="6571" y="13769"/>
                  <a:pt x="7720" y="13781"/>
                  <a:pt x="8867" y="13781"/>
                </a:cubicBezTo>
                <a:cubicBezTo>
                  <a:pt x="10401" y="13781"/>
                  <a:pt x="11932" y="13760"/>
                  <a:pt x="13466" y="13760"/>
                </a:cubicBezTo>
                <a:cubicBezTo>
                  <a:pt x="14401" y="13760"/>
                  <a:pt x="15337" y="13768"/>
                  <a:pt x="16276" y="13793"/>
                </a:cubicBezTo>
                <a:lnTo>
                  <a:pt x="16243" y="13793"/>
                </a:lnTo>
                <a:cubicBezTo>
                  <a:pt x="19038" y="13860"/>
                  <a:pt x="21971" y="14084"/>
                  <a:pt x="24338" y="14084"/>
                </a:cubicBezTo>
                <a:cubicBezTo>
                  <a:pt x="26568" y="14084"/>
                  <a:pt x="28295" y="13886"/>
                  <a:pt x="28930" y="13172"/>
                </a:cubicBezTo>
                <a:cubicBezTo>
                  <a:pt x="30898" y="10935"/>
                  <a:pt x="28506" y="10764"/>
                  <a:pt x="26222" y="10764"/>
                </a:cubicBezTo>
                <a:cubicBezTo>
                  <a:pt x="25809" y="10764"/>
                  <a:pt x="25400" y="10769"/>
                  <a:pt x="25021" y="10769"/>
                </a:cubicBezTo>
                <a:cubicBezTo>
                  <a:pt x="24431" y="10769"/>
                  <a:pt x="23913" y="10756"/>
                  <a:pt x="23567" y="10687"/>
                </a:cubicBezTo>
                <a:cubicBezTo>
                  <a:pt x="27842" y="7921"/>
                  <a:pt x="25788" y="5203"/>
                  <a:pt x="22836" y="5203"/>
                </a:cubicBezTo>
                <a:cubicBezTo>
                  <a:pt x="21565" y="5203"/>
                  <a:pt x="20128" y="5706"/>
                  <a:pt x="18957" y="6926"/>
                </a:cubicBezTo>
                <a:cubicBezTo>
                  <a:pt x="19055" y="4441"/>
                  <a:pt x="19186" y="419"/>
                  <a:pt x="15981" y="27"/>
                </a:cubicBezTo>
                <a:cubicBezTo>
                  <a:pt x="15826" y="9"/>
                  <a:pt x="15676" y="1"/>
                  <a:pt x="15532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35" name="Google Shape;635;p28"/>
          <p:cNvSpPr/>
          <p:nvPr/>
        </p:nvSpPr>
        <p:spPr>
          <a:xfrm>
            <a:off x="11623266" y="1215136"/>
            <a:ext cx="1070753" cy="488057"/>
          </a:xfrm>
          <a:custGeom>
            <a:avLst/>
            <a:gdLst/>
            <a:ahLst/>
            <a:cxnLst/>
            <a:rect l="l" t="t" r="r" b="b"/>
            <a:pathLst>
              <a:path w="30899" h="14084" extrusionOk="0">
                <a:moveTo>
                  <a:pt x="15532" y="1"/>
                </a:moveTo>
                <a:cubicBezTo>
                  <a:pt x="12732" y="1"/>
                  <a:pt x="11995" y="3218"/>
                  <a:pt x="12057" y="5488"/>
                </a:cubicBezTo>
                <a:cubicBezTo>
                  <a:pt x="11095" y="3724"/>
                  <a:pt x="9697" y="1414"/>
                  <a:pt x="7522" y="1414"/>
                </a:cubicBezTo>
                <a:cubicBezTo>
                  <a:pt x="7036" y="1414"/>
                  <a:pt x="6511" y="1530"/>
                  <a:pt x="5943" y="1793"/>
                </a:cubicBezTo>
                <a:cubicBezTo>
                  <a:pt x="3262" y="2970"/>
                  <a:pt x="4275" y="6207"/>
                  <a:pt x="5027" y="8431"/>
                </a:cubicBezTo>
                <a:cubicBezTo>
                  <a:pt x="4353" y="8184"/>
                  <a:pt x="3571" y="8026"/>
                  <a:pt x="2834" y="8026"/>
                </a:cubicBezTo>
                <a:cubicBezTo>
                  <a:pt x="1320" y="8026"/>
                  <a:pt x="1" y="8696"/>
                  <a:pt x="221" y="10654"/>
                </a:cubicBezTo>
                <a:cubicBezTo>
                  <a:pt x="580" y="13303"/>
                  <a:pt x="3327" y="13662"/>
                  <a:pt x="5420" y="13728"/>
                </a:cubicBezTo>
                <a:cubicBezTo>
                  <a:pt x="6571" y="13769"/>
                  <a:pt x="7720" y="13781"/>
                  <a:pt x="8867" y="13781"/>
                </a:cubicBezTo>
                <a:cubicBezTo>
                  <a:pt x="10401" y="13781"/>
                  <a:pt x="11932" y="13760"/>
                  <a:pt x="13466" y="13760"/>
                </a:cubicBezTo>
                <a:cubicBezTo>
                  <a:pt x="14401" y="13760"/>
                  <a:pt x="15337" y="13768"/>
                  <a:pt x="16276" y="13793"/>
                </a:cubicBezTo>
                <a:lnTo>
                  <a:pt x="16243" y="13793"/>
                </a:lnTo>
                <a:cubicBezTo>
                  <a:pt x="19038" y="13860"/>
                  <a:pt x="21971" y="14084"/>
                  <a:pt x="24338" y="14084"/>
                </a:cubicBezTo>
                <a:cubicBezTo>
                  <a:pt x="26568" y="14084"/>
                  <a:pt x="28295" y="13886"/>
                  <a:pt x="28930" y="13172"/>
                </a:cubicBezTo>
                <a:cubicBezTo>
                  <a:pt x="30898" y="10935"/>
                  <a:pt x="28506" y="10764"/>
                  <a:pt x="26222" y="10764"/>
                </a:cubicBezTo>
                <a:cubicBezTo>
                  <a:pt x="25809" y="10764"/>
                  <a:pt x="25400" y="10769"/>
                  <a:pt x="25021" y="10769"/>
                </a:cubicBezTo>
                <a:cubicBezTo>
                  <a:pt x="24431" y="10769"/>
                  <a:pt x="23913" y="10756"/>
                  <a:pt x="23567" y="10687"/>
                </a:cubicBezTo>
                <a:cubicBezTo>
                  <a:pt x="27842" y="7921"/>
                  <a:pt x="25788" y="5203"/>
                  <a:pt x="22836" y="5203"/>
                </a:cubicBezTo>
                <a:cubicBezTo>
                  <a:pt x="21565" y="5203"/>
                  <a:pt x="20128" y="5706"/>
                  <a:pt x="18957" y="6926"/>
                </a:cubicBezTo>
                <a:cubicBezTo>
                  <a:pt x="19055" y="4441"/>
                  <a:pt x="19186" y="419"/>
                  <a:pt x="15981" y="27"/>
                </a:cubicBezTo>
                <a:cubicBezTo>
                  <a:pt x="15826" y="9"/>
                  <a:pt x="15676" y="1"/>
                  <a:pt x="15532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36" name="Google Shape;636;p28"/>
          <p:cNvSpPr/>
          <p:nvPr/>
        </p:nvSpPr>
        <p:spPr>
          <a:xfrm>
            <a:off x="10780166" y="5933536"/>
            <a:ext cx="1070753" cy="488057"/>
          </a:xfrm>
          <a:custGeom>
            <a:avLst/>
            <a:gdLst/>
            <a:ahLst/>
            <a:cxnLst/>
            <a:rect l="l" t="t" r="r" b="b"/>
            <a:pathLst>
              <a:path w="30899" h="14084" extrusionOk="0">
                <a:moveTo>
                  <a:pt x="15532" y="1"/>
                </a:moveTo>
                <a:cubicBezTo>
                  <a:pt x="12732" y="1"/>
                  <a:pt x="11995" y="3218"/>
                  <a:pt x="12057" y="5488"/>
                </a:cubicBezTo>
                <a:cubicBezTo>
                  <a:pt x="11095" y="3724"/>
                  <a:pt x="9697" y="1414"/>
                  <a:pt x="7522" y="1414"/>
                </a:cubicBezTo>
                <a:cubicBezTo>
                  <a:pt x="7036" y="1414"/>
                  <a:pt x="6511" y="1530"/>
                  <a:pt x="5943" y="1793"/>
                </a:cubicBezTo>
                <a:cubicBezTo>
                  <a:pt x="3262" y="2970"/>
                  <a:pt x="4275" y="6207"/>
                  <a:pt x="5027" y="8431"/>
                </a:cubicBezTo>
                <a:cubicBezTo>
                  <a:pt x="4353" y="8184"/>
                  <a:pt x="3571" y="8026"/>
                  <a:pt x="2834" y="8026"/>
                </a:cubicBezTo>
                <a:cubicBezTo>
                  <a:pt x="1320" y="8026"/>
                  <a:pt x="1" y="8696"/>
                  <a:pt x="221" y="10654"/>
                </a:cubicBezTo>
                <a:cubicBezTo>
                  <a:pt x="580" y="13303"/>
                  <a:pt x="3327" y="13662"/>
                  <a:pt x="5420" y="13728"/>
                </a:cubicBezTo>
                <a:cubicBezTo>
                  <a:pt x="6571" y="13769"/>
                  <a:pt x="7720" y="13781"/>
                  <a:pt x="8867" y="13781"/>
                </a:cubicBezTo>
                <a:cubicBezTo>
                  <a:pt x="10401" y="13781"/>
                  <a:pt x="11932" y="13760"/>
                  <a:pt x="13466" y="13760"/>
                </a:cubicBezTo>
                <a:cubicBezTo>
                  <a:pt x="14401" y="13760"/>
                  <a:pt x="15337" y="13768"/>
                  <a:pt x="16276" y="13793"/>
                </a:cubicBezTo>
                <a:lnTo>
                  <a:pt x="16243" y="13793"/>
                </a:lnTo>
                <a:cubicBezTo>
                  <a:pt x="19038" y="13860"/>
                  <a:pt x="21971" y="14084"/>
                  <a:pt x="24338" y="14084"/>
                </a:cubicBezTo>
                <a:cubicBezTo>
                  <a:pt x="26568" y="14084"/>
                  <a:pt x="28295" y="13886"/>
                  <a:pt x="28930" y="13172"/>
                </a:cubicBezTo>
                <a:cubicBezTo>
                  <a:pt x="30898" y="10935"/>
                  <a:pt x="28506" y="10764"/>
                  <a:pt x="26222" y="10764"/>
                </a:cubicBezTo>
                <a:cubicBezTo>
                  <a:pt x="25809" y="10764"/>
                  <a:pt x="25400" y="10769"/>
                  <a:pt x="25021" y="10769"/>
                </a:cubicBezTo>
                <a:cubicBezTo>
                  <a:pt x="24431" y="10769"/>
                  <a:pt x="23913" y="10756"/>
                  <a:pt x="23567" y="10687"/>
                </a:cubicBezTo>
                <a:cubicBezTo>
                  <a:pt x="27842" y="7921"/>
                  <a:pt x="25788" y="5203"/>
                  <a:pt x="22836" y="5203"/>
                </a:cubicBezTo>
                <a:cubicBezTo>
                  <a:pt x="21565" y="5203"/>
                  <a:pt x="20128" y="5706"/>
                  <a:pt x="18957" y="6926"/>
                </a:cubicBezTo>
                <a:cubicBezTo>
                  <a:pt x="19055" y="4441"/>
                  <a:pt x="19186" y="419"/>
                  <a:pt x="15981" y="27"/>
                </a:cubicBezTo>
                <a:cubicBezTo>
                  <a:pt x="15826" y="9"/>
                  <a:pt x="15676" y="1"/>
                  <a:pt x="15532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329860782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5">
  <p:cSld name="Section header 5">
    <p:bg>
      <p:bgPr>
        <a:solidFill>
          <a:schemeClr val="dk1"/>
        </a:solidFill>
        <a:effectLst/>
      </p:bgPr>
    </p:bg>
    <p:spTree>
      <p:nvGrpSpPr>
        <p:cNvPr id="1" name="Shape 6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8" name="Google Shape;638;p29"/>
          <p:cNvSpPr txBox="1">
            <a:spLocks noGrp="1"/>
          </p:cNvSpPr>
          <p:nvPr>
            <p:ph type="title"/>
          </p:nvPr>
        </p:nvSpPr>
        <p:spPr>
          <a:xfrm>
            <a:off x="4988188" y="1668013"/>
            <a:ext cx="4930800" cy="72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53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 b="1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 b="1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 b="1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 b="1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 b="1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 b="1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 b="1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 b="1"/>
            </a:lvl9pPr>
          </a:lstStyle>
          <a:p>
            <a:endParaRPr/>
          </a:p>
        </p:txBody>
      </p:sp>
      <p:sp>
        <p:nvSpPr>
          <p:cNvPr id="639" name="Google Shape;639;p29"/>
          <p:cNvSpPr txBox="1">
            <a:spLocks noGrp="1"/>
          </p:cNvSpPr>
          <p:nvPr>
            <p:ph type="title" idx="2"/>
          </p:nvPr>
        </p:nvSpPr>
        <p:spPr>
          <a:xfrm>
            <a:off x="4988184" y="2395616"/>
            <a:ext cx="4930800" cy="1134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50000"/>
              </a:lnSpc>
              <a:spcBef>
                <a:spcPts val="0"/>
              </a:spcBef>
              <a:spcAft>
                <a:spcPts val="0"/>
              </a:spcAft>
              <a:buNone/>
              <a:defRPr sz="9333">
                <a:solidFill>
                  <a:schemeClr val="lt1"/>
                </a:solidFill>
              </a:defRPr>
            </a:lvl1pPr>
            <a:lvl2pPr lvl="1" rtl="0">
              <a:lnSpc>
                <a:spcPct val="50000"/>
              </a:lnSpc>
              <a:spcBef>
                <a:spcPts val="0"/>
              </a:spcBef>
              <a:spcAft>
                <a:spcPts val="0"/>
              </a:spcAft>
              <a:buNone/>
              <a:defRPr sz="9333"/>
            </a:lvl2pPr>
            <a:lvl3pPr lvl="2" rtl="0">
              <a:lnSpc>
                <a:spcPct val="50000"/>
              </a:lnSpc>
              <a:spcBef>
                <a:spcPts val="0"/>
              </a:spcBef>
              <a:spcAft>
                <a:spcPts val="0"/>
              </a:spcAft>
              <a:buNone/>
              <a:defRPr sz="9333"/>
            </a:lvl3pPr>
            <a:lvl4pPr lvl="3" rtl="0">
              <a:lnSpc>
                <a:spcPct val="50000"/>
              </a:lnSpc>
              <a:spcBef>
                <a:spcPts val="0"/>
              </a:spcBef>
              <a:spcAft>
                <a:spcPts val="0"/>
              </a:spcAft>
              <a:buNone/>
              <a:defRPr sz="9333"/>
            </a:lvl4pPr>
            <a:lvl5pPr lvl="4" rtl="0">
              <a:lnSpc>
                <a:spcPct val="50000"/>
              </a:lnSpc>
              <a:spcBef>
                <a:spcPts val="0"/>
              </a:spcBef>
              <a:spcAft>
                <a:spcPts val="0"/>
              </a:spcAft>
              <a:buNone/>
              <a:defRPr sz="9333"/>
            </a:lvl5pPr>
            <a:lvl6pPr lvl="5" rtl="0">
              <a:lnSpc>
                <a:spcPct val="50000"/>
              </a:lnSpc>
              <a:spcBef>
                <a:spcPts val="0"/>
              </a:spcBef>
              <a:spcAft>
                <a:spcPts val="0"/>
              </a:spcAft>
              <a:buNone/>
              <a:defRPr sz="9333"/>
            </a:lvl6pPr>
            <a:lvl7pPr lvl="6" rtl="0">
              <a:lnSpc>
                <a:spcPct val="50000"/>
              </a:lnSpc>
              <a:spcBef>
                <a:spcPts val="0"/>
              </a:spcBef>
              <a:spcAft>
                <a:spcPts val="0"/>
              </a:spcAft>
              <a:buNone/>
              <a:defRPr sz="9333"/>
            </a:lvl7pPr>
            <a:lvl8pPr lvl="7" rtl="0">
              <a:lnSpc>
                <a:spcPct val="50000"/>
              </a:lnSpc>
              <a:spcBef>
                <a:spcPts val="0"/>
              </a:spcBef>
              <a:spcAft>
                <a:spcPts val="0"/>
              </a:spcAft>
              <a:buNone/>
              <a:defRPr sz="9333"/>
            </a:lvl8pPr>
            <a:lvl9pPr lvl="8" rtl="0">
              <a:lnSpc>
                <a:spcPct val="50000"/>
              </a:lnSpc>
              <a:spcBef>
                <a:spcPts val="0"/>
              </a:spcBef>
              <a:spcAft>
                <a:spcPts val="0"/>
              </a:spcAft>
              <a:buNone/>
              <a:defRPr sz="9333"/>
            </a:lvl9pPr>
          </a:lstStyle>
          <a:p>
            <a:endParaRPr/>
          </a:p>
        </p:txBody>
      </p:sp>
      <p:sp>
        <p:nvSpPr>
          <p:cNvPr id="640" name="Google Shape;640;p29"/>
          <p:cNvSpPr txBox="1">
            <a:spLocks noGrp="1"/>
          </p:cNvSpPr>
          <p:nvPr>
            <p:ph type="subTitle" idx="1"/>
          </p:nvPr>
        </p:nvSpPr>
        <p:spPr>
          <a:xfrm>
            <a:off x="2635733" y="4435451"/>
            <a:ext cx="6525600" cy="106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2133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2133"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2133"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2133"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2133"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2133"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2133"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2133"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2133"/>
            </a:lvl9pPr>
          </a:lstStyle>
          <a:p>
            <a:endParaRPr/>
          </a:p>
        </p:txBody>
      </p:sp>
      <p:sp>
        <p:nvSpPr>
          <p:cNvPr id="641" name="Google Shape;641;p29"/>
          <p:cNvSpPr/>
          <p:nvPr/>
        </p:nvSpPr>
        <p:spPr>
          <a:xfrm>
            <a:off x="7365201" y="70767"/>
            <a:ext cx="1517759" cy="691807"/>
          </a:xfrm>
          <a:custGeom>
            <a:avLst/>
            <a:gdLst/>
            <a:ahLst/>
            <a:cxnLst/>
            <a:rect l="l" t="t" r="r" b="b"/>
            <a:pathLst>
              <a:path w="30899" h="14084" extrusionOk="0">
                <a:moveTo>
                  <a:pt x="15532" y="1"/>
                </a:moveTo>
                <a:cubicBezTo>
                  <a:pt x="12732" y="1"/>
                  <a:pt x="11995" y="3218"/>
                  <a:pt x="12057" y="5488"/>
                </a:cubicBezTo>
                <a:cubicBezTo>
                  <a:pt x="11095" y="3724"/>
                  <a:pt x="9697" y="1414"/>
                  <a:pt x="7522" y="1414"/>
                </a:cubicBezTo>
                <a:cubicBezTo>
                  <a:pt x="7036" y="1414"/>
                  <a:pt x="6511" y="1530"/>
                  <a:pt x="5943" y="1793"/>
                </a:cubicBezTo>
                <a:cubicBezTo>
                  <a:pt x="3262" y="2970"/>
                  <a:pt x="4275" y="6207"/>
                  <a:pt x="5027" y="8431"/>
                </a:cubicBezTo>
                <a:cubicBezTo>
                  <a:pt x="4353" y="8184"/>
                  <a:pt x="3571" y="8026"/>
                  <a:pt x="2834" y="8026"/>
                </a:cubicBezTo>
                <a:cubicBezTo>
                  <a:pt x="1320" y="8026"/>
                  <a:pt x="1" y="8696"/>
                  <a:pt x="221" y="10654"/>
                </a:cubicBezTo>
                <a:cubicBezTo>
                  <a:pt x="580" y="13303"/>
                  <a:pt x="3327" y="13662"/>
                  <a:pt x="5420" y="13728"/>
                </a:cubicBezTo>
                <a:cubicBezTo>
                  <a:pt x="6571" y="13769"/>
                  <a:pt x="7720" y="13781"/>
                  <a:pt x="8867" y="13781"/>
                </a:cubicBezTo>
                <a:cubicBezTo>
                  <a:pt x="10401" y="13781"/>
                  <a:pt x="11932" y="13760"/>
                  <a:pt x="13466" y="13760"/>
                </a:cubicBezTo>
                <a:cubicBezTo>
                  <a:pt x="14401" y="13760"/>
                  <a:pt x="15337" y="13768"/>
                  <a:pt x="16276" y="13793"/>
                </a:cubicBezTo>
                <a:lnTo>
                  <a:pt x="16243" y="13793"/>
                </a:lnTo>
                <a:cubicBezTo>
                  <a:pt x="19038" y="13860"/>
                  <a:pt x="21971" y="14084"/>
                  <a:pt x="24338" y="14084"/>
                </a:cubicBezTo>
                <a:cubicBezTo>
                  <a:pt x="26568" y="14084"/>
                  <a:pt x="28295" y="13886"/>
                  <a:pt x="28930" y="13172"/>
                </a:cubicBezTo>
                <a:cubicBezTo>
                  <a:pt x="30898" y="10935"/>
                  <a:pt x="28506" y="10764"/>
                  <a:pt x="26222" y="10764"/>
                </a:cubicBezTo>
                <a:cubicBezTo>
                  <a:pt x="25809" y="10764"/>
                  <a:pt x="25400" y="10769"/>
                  <a:pt x="25021" y="10769"/>
                </a:cubicBezTo>
                <a:cubicBezTo>
                  <a:pt x="24431" y="10769"/>
                  <a:pt x="23913" y="10756"/>
                  <a:pt x="23567" y="10687"/>
                </a:cubicBezTo>
                <a:cubicBezTo>
                  <a:pt x="27842" y="7921"/>
                  <a:pt x="25788" y="5203"/>
                  <a:pt x="22836" y="5203"/>
                </a:cubicBezTo>
                <a:cubicBezTo>
                  <a:pt x="21565" y="5203"/>
                  <a:pt x="20128" y="5706"/>
                  <a:pt x="18957" y="6926"/>
                </a:cubicBezTo>
                <a:cubicBezTo>
                  <a:pt x="19055" y="4441"/>
                  <a:pt x="19186" y="419"/>
                  <a:pt x="15981" y="27"/>
                </a:cubicBezTo>
                <a:cubicBezTo>
                  <a:pt x="15826" y="9"/>
                  <a:pt x="15676" y="1"/>
                  <a:pt x="15532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42" name="Google Shape;642;p29"/>
          <p:cNvSpPr/>
          <p:nvPr/>
        </p:nvSpPr>
        <p:spPr>
          <a:xfrm>
            <a:off x="-91783" y="5501869"/>
            <a:ext cx="1070753" cy="488057"/>
          </a:xfrm>
          <a:custGeom>
            <a:avLst/>
            <a:gdLst/>
            <a:ahLst/>
            <a:cxnLst/>
            <a:rect l="l" t="t" r="r" b="b"/>
            <a:pathLst>
              <a:path w="30899" h="14084" extrusionOk="0">
                <a:moveTo>
                  <a:pt x="15532" y="1"/>
                </a:moveTo>
                <a:cubicBezTo>
                  <a:pt x="12732" y="1"/>
                  <a:pt x="11995" y="3218"/>
                  <a:pt x="12057" y="5488"/>
                </a:cubicBezTo>
                <a:cubicBezTo>
                  <a:pt x="11095" y="3724"/>
                  <a:pt x="9697" y="1414"/>
                  <a:pt x="7522" y="1414"/>
                </a:cubicBezTo>
                <a:cubicBezTo>
                  <a:pt x="7036" y="1414"/>
                  <a:pt x="6511" y="1530"/>
                  <a:pt x="5943" y="1793"/>
                </a:cubicBezTo>
                <a:cubicBezTo>
                  <a:pt x="3262" y="2970"/>
                  <a:pt x="4275" y="6207"/>
                  <a:pt x="5027" y="8431"/>
                </a:cubicBezTo>
                <a:cubicBezTo>
                  <a:pt x="4353" y="8184"/>
                  <a:pt x="3571" y="8026"/>
                  <a:pt x="2834" y="8026"/>
                </a:cubicBezTo>
                <a:cubicBezTo>
                  <a:pt x="1320" y="8026"/>
                  <a:pt x="1" y="8696"/>
                  <a:pt x="221" y="10654"/>
                </a:cubicBezTo>
                <a:cubicBezTo>
                  <a:pt x="580" y="13303"/>
                  <a:pt x="3327" y="13662"/>
                  <a:pt x="5420" y="13728"/>
                </a:cubicBezTo>
                <a:cubicBezTo>
                  <a:pt x="6571" y="13769"/>
                  <a:pt x="7720" y="13781"/>
                  <a:pt x="8867" y="13781"/>
                </a:cubicBezTo>
                <a:cubicBezTo>
                  <a:pt x="10401" y="13781"/>
                  <a:pt x="11932" y="13760"/>
                  <a:pt x="13466" y="13760"/>
                </a:cubicBezTo>
                <a:cubicBezTo>
                  <a:pt x="14401" y="13760"/>
                  <a:pt x="15337" y="13768"/>
                  <a:pt x="16276" y="13793"/>
                </a:cubicBezTo>
                <a:lnTo>
                  <a:pt x="16243" y="13793"/>
                </a:lnTo>
                <a:cubicBezTo>
                  <a:pt x="19038" y="13860"/>
                  <a:pt x="21971" y="14084"/>
                  <a:pt x="24338" y="14084"/>
                </a:cubicBezTo>
                <a:cubicBezTo>
                  <a:pt x="26568" y="14084"/>
                  <a:pt x="28295" y="13886"/>
                  <a:pt x="28930" y="13172"/>
                </a:cubicBezTo>
                <a:cubicBezTo>
                  <a:pt x="30898" y="10935"/>
                  <a:pt x="28506" y="10764"/>
                  <a:pt x="26222" y="10764"/>
                </a:cubicBezTo>
                <a:cubicBezTo>
                  <a:pt x="25809" y="10764"/>
                  <a:pt x="25400" y="10769"/>
                  <a:pt x="25021" y="10769"/>
                </a:cubicBezTo>
                <a:cubicBezTo>
                  <a:pt x="24431" y="10769"/>
                  <a:pt x="23913" y="10756"/>
                  <a:pt x="23567" y="10687"/>
                </a:cubicBezTo>
                <a:cubicBezTo>
                  <a:pt x="27842" y="7921"/>
                  <a:pt x="25788" y="5203"/>
                  <a:pt x="22836" y="5203"/>
                </a:cubicBezTo>
                <a:cubicBezTo>
                  <a:pt x="21565" y="5203"/>
                  <a:pt x="20128" y="5706"/>
                  <a:pt x="18957" y="6926"/>
                </a:cubicBezTo>
                <a:cubicBezTo>
                  <a:pt x="19055" y="4441"/>
                  <a:pt x="19186" y="419"/>
                  <a:pt x="15981" y="27"/>
                </a:cubicBezTo>
                <a:cubicBezTo>
                  <a:pt x="15826" y="9"/>
                  <a:pt x="15676" y="1"/>
                  <a:pt x="15532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43" name="Google Shape;643;p29"/>
          <p:cNvSpPr/>
          <p:nvPr/>
        </p:nvSpPr>
        <p:spPr>
          <a:xfrm>
            <a:off x="10783550" y="3000589"/>
            <a:ext cx="2012452" cy="917291"/>
          </a:xfrm>
          <a:custGeom>
            <a:avLst/>
            <a:gdLst/>
            <a:ahLst/>
            <a:cxnLst/>
            <a:rect l="l" t="t" r="r" b="b"/>
            <a:pathLst>
              <a:path w="30899" h="14084" extrusionOk="0">
                <a:moveTo>
                  <a:pt x="15532" y="1"/>
                </a:moveTo>
                <a:cubicBezTo>
                  <a:pt x="12732" y="1"/>
                  <a:pt x="11995" y="3218"/>
                  <a:pt x="12057" y="5488"/>
                </a:cubicBezTo>
                <a:cubicBezTo>
                  <a:pt x="11095" y="3724"/>
                  <a:pt x="9697" y="1414"/>
                  <a:pt x="7522" y="1414"/>
                </a:cubicBezTo>
                <a:cubicBezTo>
                  <a:pt x="7036" y="1414"/>
                  <a:pt x="6511" y="1530"/>
                  <a:pt x="5943" y="1793"/>
                </a:cubicBezTo>
                <a:cubicBezTo>
                  <a:pt x="3262" y="2970"/>
                  <a:pt x="4275" y="6207"/>
                  <a:pt x="5027" y="8431"/>
                </a:cubicBezTo>
                <a:cubicBezTo>
                  <a:pt x="4353" y="8184"/>
                  <a:pt x="3571" y="8026"/>
                  <a:pt x="2834" y="8026"/>
                </a:cubicBezTo>
                <a:cubicBezTo>
                  <a:pt x="1320" y="8026"/>
                  <a:pt x="1" y="8696"/>
                  <a:pt x="221" y="10654"/>
                </a:cubicBezTo>
                <a:cubicBezTo>
                  <a:pt x="580" y="13303"/>
                  <a:pt x="3327" y="13662"/>
                  <a:pt x="5420" y="13728"/>
                </a:cubicBezTo>
                <a:cubicBezTo>
                  <a:pt x="6571" y="13769"/>
                  <a:pt x="7720" y="13781"/>
                  <a:pt x="8867" y="13781"/>
                </a:cubicBezTo>
                <a:cubicBezTo>
                  <a:pt x="10401" y="13781"/>
                  <a:pt x="11932" y="13760"/>
                  <a:pt x="13466" y="13760"/>
                </a:cubicBezTo>
                <a:cubicBezTo>
                  <a:pt x="14401" y="13760"/>
                  <a:pt x="15337" y="13768"/>
                  <a:pt x="16276" y="13793"/>
                </a:cubicBezTo>
                <a:lnTo>
                  <a:pt x="16243" y="13793"/>
                </a:lnTo>
                <a:cubicBezTo>
                  <a:pt x="19038" y="13860"/>
                  <a:pt x="21971" y="14084"/>
                  <a:pt x="24338" y="14084"/>
                </a:cubicBezTo>
                <a:cubicBezTo>
                  <a:pt x="26568" y="14084"/>
                  <a:pt x="28295" y="13886"/>
                  <a:pt x="28930" y="13172"/>
                </a:cubicBezTo>
                <a:cubicBezTo>
                  <a:pt x="30898" y="10935"/>
                  <a:pt x="28506" y="10764"/>
                  <a:pt x="26222" y="10764"/>
                </a:cubicBezTo>
                <a:cubicBezTo>
                  <a:pt x="25809" y="10764"/>
                  <a:pt x="25400" y="10769"/>
                  <a:pt x="25021" y="10769"/>
                </a:cubicBezTo>
                <a:cubicBezTo>
                  <a:pt x="24431" y="10769"/>
                  <a:pt x="23913" y="10756"/>
                  <a:pt x="23567" y="10687"/>
                </a:cubicBezTo>
                <a:cubicBezTo>
                  <a:pt x="27842" y="7921"/>
                  <a:pt x="25788" y="5203"/>
                  <a:pt x="22836" y="5203"/>
                </a:cubicBezTo>
                <a:cubicBezTo>
                  <a:pt x="21565" y="5203"/>
                  <a:pt x="20128" y="5706"/>
                  <a:pt x="18957" y="6926"/>
                </a:cubicBezTo>
                <a:cubicBezTo>
                  <a:pt x="19055" y="4441"/>
                  <a:pt x="19186" y="419"/>
                  <a:pt x="15981" y="27"/>
                </a:cubicBezTo>
                <a:cubicBezTo>
                  <a:pt x="15826" y="9"/>
                  <a:pt x="15676" y="1"/>
                  <a:pt x="15532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44" name="Google Shape;644;p29"/>
          <p:cNvSpPr/>
          <p:nvPr/>
        </p:nvSpPr>
        <p:spPr>
          <a:xfrm flipH="1">
            <a:off x="268475" y="1404784"/>
            <a:ext cx="1407759" cy="641667"/>
          </a:xfrm>
          <a:custGeom>
            <a:avLst/>
            <a:gdLst/>
            <a:ahLst/>
            <a:cxnLst/>
            <a:rect l="l" t="t" r="r" b="b"/>
            <a:pathLst>
              <a:path w="30899" h="14084" extrusionOk="0">
                <a:moveTo>
                  <a:pt x="15532" y="1"/>
                </a:moveTo>
                <a:cubicBezTo>
                  <a:pt x="12732" y="1"/>
                  <a:pt x="11995" y="3218"/>
                  <a:pt x="12057" y="5488"/>
                </a:cubicBezTo>
                <a:cubicBezTo>
                  <a:pt x="11095" y="3724"/>
                  <a:pt x="9697" y="1414"/>
                  <a:pt x="7522" y="1414"/>
                </a:cubicBezTo>
                <a:cubicBezTo>
                  <a:pt x="7036" y="1414"/>
                  <a:pt x="6511" y="1530"/>
                  <a:pt x="5943" y="1793"/>
                </a:cubicBezTo>
                <a:cubicBezTo>
                  <a:pt x="3262" y="2970"/>
                  <a:pt x="4275" y="6207"/>
                  <a:pt x="5027" y="8431"/>
                </a:cubicBezTo>
                <a:cubicBezTo>
                  <a:pt x="4353" y="8184"/>
                  <a:pt x="3571" y="8026"/>
                  <a:pt x="2834" y="8026"/>
                </a:cubicBezTo>
                <a:cubicBezTo>
                  <a:pt x="1320" y="8026"/>
                  <a:pt x="1" y="8696"/>
                  <a:pt x="221" y="10654"/>
                </a:cubicBezTo>
                <a:cubicBezTo>
                  <a:pt x="580" y="13303"/>
                  <a:pt x="3327" y="13662"/>
                  <a:pt x="5420" y="13728"/>
                </a:cubicBezTo>
                <a:cubicBezTo>
                  <a:pt x="6571" y="13769"/>
                  <a:pt x="7720" y="13781"/>
                  <a:pt x="8867" y="13781"/>
                </a:cubicBezTo>
                <a:cubicBezTo>
                  <a:pt x="10401" y="13781"/>
                  <a:pt x="11932" y="13760"/>
                  <a:pt x="13466" y="13760"/>
                </a:cubicBezTo>
                <a:cubicBezTo>
                  <a:pt x="14401" y="13760"/>
                  <a:pt x="15337" y="13768"/>
                  <a:pt x="16276" y="13793"/>
                </a:cubicBezTo>
                <a:lnTo>
                  <a:pt x="16243" y="13793"/>
                </a:lnTo>
                <a:cubicBezTo>
                  <a:pt x="19038" y="13860"/>
                  <a:pt x="21971" y="14084"/>
                  <a:pt x="24338" y="14084"/>
                </a:cubicBezTo>
                <a:cubicBezTo>
                  <a:pt x="26568" y="14084"/>
                  <a:pt x="28295" y="13886"/>
                  <a:pt x="28930" y="13172"/>
                </a:cubicBezTo>
                <a:cubicBezTo>
                  <a:pt x="30898" y="10935"/>
                  <a:pt x="28506" y="10764"/>
                  <a:pt x="26222" y="10764"/>
                </a:cubicBezTo>
                <a:cubicBezTo>
                  <a:pt x="25809" y="10764"/>
                  <a:pt x="25400" y="10769"/>
                  <a:pt x="25021" y="10769"/>
                </a:cubicBezTo>
                <a:cubicBezTo>
                  <a:pt x="24431" y="10769"/>
                  <a:pt x="23913" y="10756"/>
                  <a:pt x="23567" y="10687"/>
                </a:cubicBezTo>
                <a:cubicBezTo>
                  <a:pt x="27842" y="7921"/>
                  <a:pt x="25788" y="5203"/>
                  <a:pt x="22836" y="5203"/>
                </a:cubicBezTo>
                <a:cubicBezTo>
                  <a:pt x="21565" y="5203"/>
                  <a:pt x="20128" y="5706"/>
                  <a:pt x="18957" y="6926"/>
                </a:cubicBezTo>
                <a:cubicBezTo>
                  <a:pt x="19055" y="4441"/>
                  <a:pt x="19186" y="419"/>
                  <a:pt x="15981" y="27"/>
                </a:cubicBezTo>
                <a:cubicBezTo>
                  <a:pt x="15826" y="9"/>
                  <a:pt x="15676" y="1"/>
                  <a:pt x="15532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45" name="Google Shape;645;p29"/>
          <p:cNvSpPr/>
          <p:nvPr/>
        </p:nvSpPr>
        <p:spPr>
          <a:xfrm flipH="1">
            <a:off x="7643567" y="6051567"/>
            <a:ext cx="1517759" cy="691807"/>
          </a:xfrm>
          <a:custGeom>
            <a:avLst/>
            <a:gdLst/>
            <a:ahLst/>
            <a:cxnLst/>
            <a:rect l="l" t="t" r="r" b="b"/>
            <a:pathLst>
              <a:path w="30899" h="14084" extrusionOk="0">
                <a:moveTo>
                  <a:pt x="15532" y="1"/>
                </a:moveTo>
                <a:cubicBezTo>
                  <a:pt x="12732" y="1"/>
                  <a:pt x="11995" y="3218"/>
                  <a:pt x="12057" y="5488"/>
                </a:cubicBezTo>
                <a:cubicBezTo>
                  <a:pt x="11095" y="3724"/>
                  <a:pt x="9697" y="1414"/>
                  <a:pt x="7522" y="1414"/>
                </a:cubicBezTo>
                <a:cubicBezTo>
                  <a:pt x="7036" y="1414"/>
                  <a:pt x="6511" y="1530"/>
                  <a:pt x="5943" y="1793"/>
                </a:cubicBezTo>
                <a:cubicBezTo>
                  <a:pt x="3262" y="2970"/>
                  <a:pt x="4275" y="6207"/>
                  <a:pt x="5027" y="8431"/>
                </a:cubicBezTo>
                <a:cubicBezTo>
                  <a:pt x="4353" y="8184"/>
                  <a:pt x="3571" y="8026"/>
                  <a:pt x="2834" y="8026"/>
                </a:cubicBezTo>
                <a:cubicBezTo>
                  <a:pt x="1320" y="8026"/>
                  <a:pt x="1" y="8696"/>
                  <a:pt x="221" y="10654"/>
                </a:cubicBezTo>
                <a:cubicBezTo>
                  <a:pt x="580" y="13303"/>
                  <a:pt x="3327" y="13662"/>
                  <a:pt x="5420" y="13728"/>
                </a:cubicBezTo>
                <a:cubicBezTo>
                  <a:pt x="6571" y="13769"/>
                  <a:pt x="7720" y="13781"/>
                  <a:pt x="8867" y="13781"/>
                </a:cubicBezTo>
                <a:cubicBezTo>
                  <a:pt x="10401" y="13781"/>
                  <a:pt x="11932" y="13760"/>
                  <a:pt x="13466" y="13760"/>
                </a:cubicBezTo>
                <a:cubicBezTo>
                  <a:pt x="14401" y="13760"/>
                  <a:pt x="15337" y="13768"/>
                  <a:pt x="16276" y="13793"/>
                </a:cubicBezTo>
                <a:lnTo>
                  <a:pt x="16243" y="13793"/>
                </a:lnTo>
                <a:cubicBezTo>
                  <a:pt x="19038" y="13860"/>
                  <a:pt x="21971" y="14084"/>
                  <a:pt x="24338" y="14084"/>
                </a:cubicBezTo>
                <a:cubicBezTo>
                  <a:pt x="26568" y="14084"/>
                  <a:pt x="28295" y="13886"/>
                  <a:pt x="28930" y="13172"/>
                </a:cubicBezTo>
                <a:cubicBezTo>
                  <a:pt x="30898" y="10935"/>
                  <a:pt x="28506" y="10764"/>
                  <a:pt x="26222" y="10764"/>
                </a:cubicBezTo>
                <a:cubicBezTo>
                  <a:pt x="25809" y="10764"/>
                  <a:pt x="25400" y="10769"/>
                  <a:pt x="25021" y="10769"/>
                </a:cubicBezTo>
                <a:cubicBezTo>
                  <a:pt x="24431" y="10769"/>
                  <a:pt x="23913" y="10756"/>
                  <a:pt x="23567" y="10687"/>
                </a:cubicBezTo>
                <a:cubicBezTo>
                  <a:pt x="27842" y="7921"/>
                  <a:pt x="25788" y="5203"/>
                  <a:pt x="22836" y="5203"/>
                </a:cubicBezTo>
                <a:cubicBezTo>
                  <a:pt x="21565" y="5203"/>
                  <a:pt x="20128" y="5706"/>
                  <a:pt x="18957" y="6926"/>
                </a:cubicBezTo>
                <a:cubicBezTo>
                  <a:pt x="19055" y="4441"/>
                  <a:pt x="19186" y="419"/>
                  <a:pt x="15981" y="27"/>
                </a:cubicBezTo>
                <a:cubicBezTo>
                  <a:pt x="15826" y="9"/>
                  <a:pt x="15676" y="1"/>
                  <a:pt x="15532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75525382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6">
  <p:cSld name="Section header 6">
    <p:bg>
      <p:bgPr>
        <a:solidFill>
          <a:schemeClr val="dk1"/>
        </a:solidFill>
        <a:effectLst/>
      </p:bgPr>
    </p:bg>
    <p:spTree>
      <p:nvGrpSpPr>
        <p:cNvPr id="1" name="Shape 6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7" name="Google Shape;647;p30"/>
          <p:cNvSpPr txBox="1">
            <a:spLocks noGrp="1"/>
          </p:cNvSpPr>
          <p:nvPr>
            <p:ph type="title"/>
          </p:nvPr>
        </p:nvSpPr>
        <p:spPr>
          <a:xfrm>
            <a:off x="1844751" y="1661919"/>
            <a:ext cx="4149200" cy="72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53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 b="1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 b="1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 b="1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 b="1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 b="1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 b="1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 b="1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 b="1"/>
            </a:lvl9pPr>
          </a:lstStyle>
          <a:p>
            <a:endParaRPr/>
          </a:p>
        </p:txBody>
      </p:sp>
      <p:sp>
        <p:nvSpPr>
          <p:cNvPr id="648" name="Google Shape;648;p30"/>
          <p:cNvSpPr txBox="1">
            <a:spLocks noGrp="1"/>
          </p:cNvSpPr>
          <p:nvPr>
            <p:ph type="title" idx="2"/>
          </p:nvPr>
        </p:nvSpPr>
        <p:spPr>
          <a:xfrm>
            <a:off x="1844751" y="2389519"/>
            <a:ext cx="4149200" cy="1134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50000"/>
              </a:lnSpc>
              <a:spcBef>
                <a:spcPts val="0"/>
              </a:spcBef>
              <a:spcAft>
                <a:spcPts val="0"/>
              </a:spcAft>
              <a:buNone/>
              <a:defRPr sz="9333">
                <a:solidFill>
                  <a:schemeClr val="lt1"/>
                </a:solidFill>
              </a:defRPr>
            </a:lvl1pPr>
            <a:lvl2pPr lvl="1" rtl="0">
              <a:lnSpc>
                <a:spcPct val="50000"/>
              </a:lnSpc>
              <a:spcBef>
                <a:spcPts val="0"/>
              </a:spcBef>
              <a:spcAft>
                <a:spcPts val="0"/>
              </a:spcAft>
              <a:buNone/>
              <a:defRPr sz="9333"/>
            </a:lvl2pPr>
            <a:lvl3pPr lvl="2" rtl="0">
              <a:lnSpc>
                <a:spcPct val="50000"/>
              </a:lnSpc>
              <a:spcBef>
                <a:spcPts val="0"/>
              </a:spcBef>
              <a:spcAft>
                <a:spcPts val="0"/>
              </a:spcAft>
              <a:buNone/>
              <a:defRPr sz="9333"/>
            </a:lvl3pPr>
            <a:lvl4pPr lvl="3" rtl="0">
              <a:lnSpc>
                <a:spcPct val="50000"/>
              </a:lnSpc>
              <a:spcBef>
                <a:spcPts val="0"/>
              </a:spcBef>
              <a:spcAft>
                <a:spcPts val="0"/>
              </a:spcAft>
              <a:buNone/>
              <a:defRPr sz="9333"/>
            </a:lvl4pPr>
            <a:lvl5pPr lvl="4" rtl="0">
              <a:lnSpc>
                <a:spcPct val="50000"/>
              </a:lnSpc>
              <a:spcBef>
                <a:spcPts val="0"/>
              </a:spcBef>
              <a:spcAft>
                <a:spcPts val="0"/>
              </a:spcAft>
              <a:buNone/>
              <a:defRPr sz="9333"/>
            </a:lvl5pPr>
            <a:lvl6pPr lvl="5" rtl="0">
              <a:lnSpc>
                <a:spcPct val="50000"/>
              </a:lnSpc>
              <a:spcBef>
                <a:spcPts val="0"/>
              </a:spcBef>
              <a:spcAft>
                <a:spcPts val="0"/>
              </a:spcAft>
              <a:buNone/>
              <a:defRPr sz="9333"/>
            </a:lvl6pPr>
            <a:lvl7pPr lvl="6" rtl="0">
              <a:lnSpc>
                <a:spcPct val="50000"/>
              </a:lnSpc>
              <a:spcBef>
                <a:spcPts val="0"/>
              </a:spcBef>
              <a:spcAft>
                <a:spcPts val="0"/>
              </a:spcAft>
              <a:buNone/>
              <a:defRPr sz="9333"/>
            </a:lvl7pPr>
            <a:lvl8pPr lvl="7" rtl="0">
              <a:lnSpc>
                <a:spcPct val="50000"/>
              </a:lnSpc>
              <a:spcBef>
                <a:spcPts val="0"/>
              </a:spcBef>
              <a:spcAft>
                <a:spcPts val="0"/>
              </a:spcAft>
              <a:buNone/>
              <a:defRPr sz="9333"/>
            </a:lvl8pPr>
            <a:lvl9pPr lvl="8" rtl="0">
              <a:lnSpc>
                <a:spcPct val="50000"/>
              </a:lnSpc>
              <a:spcBef>
                <a:spcPts val="0"/>
              </a:spcBef>
              <a:spcAft>
                <a:spcPts val="0"/>
              </a:spcAft>
              <a:buNone/>
              <a:defRPr sz="9333"/>
            </a:lvl9pPr>
          </a:lstStyle>
          <a:p>
            <a:endParaRPr/>
          </a:p>
        </p:txBody>
      </p:sp>
      <p:sp>
        <p:nvSpPr>
          <p:cNvPr id="649" name="Google Shape;649;p30"/>
          <p:cNvSpPr txBox="1">
            <a:spLocks noGrp="1"/>
          </p:cNvSpPr>
          <p:nvPr>
            <p:ph type="subTitle" idx="1"/>
          </p:nvPr>
        </p:nvSpPr>
        <p:spPr>
          <a:xfrm>
            <a:off x="1928733" y="4315767"/>
            <a:ext cx="7676000" cy="1202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2133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2133"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2133"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2133"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2133"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2133"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2133"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2133"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2133"/>
            </a:lvl9pPr>
          </a:lstStyle>
          <a:p>
            <a:endParaRPr/>
          </a:p>
        </p:txBody>
      </p:sp>
      <p:sp>
        <p:nvSpPr>
          <p:cNvPr id="650" name="Google Shape;650;p30"/>
          <p:cNvSpPr/>
          <p:nvPr/>
        </p:nvSpPr>
        <p:spPr>
          <a:xfrm>
            <a:off x="-11400" y="3589301"/>
            <a:ext cx="1517759" cy="691807"/>
          </a:xfrm>
          <a:custGeom>
            <a:avLst/>
            <a:gdLst/>
            <a:ahLst/>
            <a:cxnLst/>
            <a:rect l="l" t="t" r="r" b="b"/>
            <a:pathLst>
              <a:path w="30899" h="14084" extrusionOk="0">
                <a:moveTo>
                  <a:pt x="15532" y="1"/>
                </a:moveTo>
                <a:cubicBezTo>
                  <a:pt x="12732" y="1"/>
                  <a:pt x="11995" y="3218"/>
                  <a:pt x="12057" y="5488"/>
                </a:cubicBezTo>
                <a:cubicBezTo>
                  <a:pt x="11095" y="3724"/>
                  <a:pt x="9697" y="1414"/>
                  <a:pt x="7522" y="1414"/>
                </a:cubicBezTo>
                <a:cubicBezTo>
                  <a:pt x="7036" y="1414"/>
                  <a:pt x="6511" y="1530"/>
                  <a:pt x="5943" y="1793"/>
                </a:cubicBezTo>
                <a:cubicBezTo>
                  <a:pt x="3262" y="2970"/>
                  <a:pt x="4275" y="6207"/>
                  <a:pt x="5027" y="8431"/>
                </a:cubicBezTo>
                <a:cubicBezTo>
                  <a:pt x="4353" y="8184"/>
                  <a:pt x="3571" y="8026"/>
                  <a:pt x="2834" y="8026"/>
                </a:cubicBezTo>
                <a:cubicBezTo>
                  <a:pt x="1320" y="8026"/>
                  <a:pt x="1" y="8696"/>
                  <a:pt x="221" y="10654"/>
                </a:cubicBezTo>
                <a:cubicBezTo>
                  <a:pt x="580" y="13303"/>
                  <a:pt x="3327" y="13662"/>
                  <a:pt x="5420" y="13728"/>
                </a:cubicBezTo>
                <a:cubicBezTo>
                  <a:pt x="6571" y="13769"/>
                  <a:pt x="7720" y="13781"/>
                  <a:pt x="8867" y="13781"/>
                </a:cubicBezTo>
                <a:cubicBezTo>
                  <a:pt x="10401" y="13781"/>
                  <a:pt x="11932" y="13760"/>
                  <a:pt x="13466" y="13760"/>
                </a:cubicBezTo>
                <a:cubicBezTo>
                  <a:pt x="14401" y="13760"/>
                  <a:pt x="15337" y="13768"/>
                  <a:pt x="16276" y="13793"/>
                </a:cubicBezTo>
                <a:lnTo>
                  <a:pt x="16243" y="13793"/>
                </a:lnTo>
                <a:cubicBezTo>
                  <a:pt x="19038" y="13860"/>
                  <a:pt x="21971" y="14084"/>
                  <a:pt x="24338" y="14084"/>
                </a:cubicBezTo>
                <a:cubicBezTo>
                  <a:pt x="26568" y="14084"/>
                  <a:pt x="28295" y="13886"/>
                  <a:pt x="28930" y="13172"/>
                </a:cubicBezTo>
                <a:cubicBezTo>
                  <a:pt x="30898" y="10935"/>
                  <a:pt x="28506" y="10764"/>
                  <a:pt x="26222" y="10764"/>
                </a:cubicBezTo>
                <a:cubicBezTo>
                  <a:pt x="25809" y="10764"/>
                  <a:pt x="25400" y="10769"/>
                  <a:pt x="25021" y="10769"/>
                </a:cubicBezTo>
                <a:cubicBezTo>
                  <a:pt x="24431" y="10769"/>
                  <a:pt x="23913" y="10756"/>
                  <a:pt x="23567" y="10687"/>
                </a:cubicBezTo>
                <a:cubicBezTo>
                  <a:pt x="27842" y="7921"/>
                  <a:pt x="25788" y="5203"/>
                  <a:pt x="22836" y="5203"/>
                </a:cubicBezTo>
                <a:cubicBezTo>
                  <a:pt x="21565" y="5203"/>
                  <a:pt x="20128" y="5706"/>
                  <a:pt x="18957" y="6926"/>
                </a:cubicBezTo>
                <a:cubicBezTo>
                  <a:pt x="19055" y="4441"/>
                  <a:pt x="19186" y="419"/>
                  <a:pt x="15981" y="27"/>
                </a:cubicBezTo>
                <a:cubicBezTo>
                  <a:pt x="15826" y="9"/>
                  <a:pt x="15676" y="1"/>
                  <a:pt x="15532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51" name="Google Shape;651;p30"/>
          <p:cNvSpPr/>
          <p:nvPr/>
        </p:nvSpPr>
        <p:spPr>
          <a:xfrm flipH="1">
            <a:off x="10358501" y="932823"/>
            <a:ext cx="2012452" cy="917291"/>
          </a:xfrm>
          <a:custGeom>
            <a:avLst/>
            <a:gdLst/>
            <a:ahLst/>
            <a:cxnLst/>
            <a:rect l="l" t="t" r="r" b="b"/>
            <a:pathLst>
              <a:path w="30899" h="14084" extrusionOk="0">
                <a:moveTo>
                  <a:pt x="15532" y="1"/>
                </a:moveTo>
                <a:cubicBezTo>
                  <a:pt x="12732" y="1"/>
                  <a:pt x="11995" y="3218"/>
                  <a:pt x="12057" y="5488"/>
                </a:cubicBezTo>
                <a:cubicBezTo>
                  <a:pt x="11095" y="3724"/>
                  <a:pt x="9697" y="1414"/>
                  <a:pt x="7522" y="1414"/>
                </a:cubicBezTo>
                <a:cubicBezTo>
                  <a:pt x="7036" y="1414"/>
                  <a:pt x="6511" y="1530"/>
                  <a:pt x="5943" y="1793"/>
                </a:cubicBezTo>
                <a:cubicBezTo>
                  <a:pt x="3262" y="2970"/>
                  <a:pt x="4275" y="6207"/>
                  <a:pt x="5027" y="8431"/>
                </a:cubicBezTo>
                <a:cubicBezTo>
                  <a:pt x="4353" y="8184"/>
                  <a:pt x="3571" y="8026"/>
                  <a:pt x="2834" y="8026"/>
                </a:cubicBezTo>
                <a:cubicBezTo>
                  <a:pt x="1320" y="8026"/>
                  <a:pt x="1" y="8696"/>
                  <a:pt x="221" y="10654"/>
                </a:cubicBezTo>
                <a:cubicBezTo>
                  <a:pt x="580" y="13303"/>
                  <a:pt x="3327" y="13662"/>
                  <a:pt x="5420" y="13728"/>
                </a:cubicBezTo>
                <a:cubicBezTo>
                  <a:pt x="6571" y="13769"/>
                  <a:pt x="7720" y="13781"/>
                  <a:pt x="8867" y="13781"/>
                </a:cubicBezTo>
                <a:cubicBezTo>
                  <a:pt x="10401" y="13781"/>
                  <a:pt x="11932" y="13760"/>
                  <a:pt x="13466" y="13760"/>
                </a:cubicBezTo>
                <a:cubicBezTo>
                  <a:pt x="14401" y="13760"/>
                  <a:pt x="15337" y="13768"/>
                  <a:pt x="16276" y="13793"/>
                </a:cubicBezTo>
                <a:lnTo>
                  <a:pt x="16243" y="13793"/>
                </a:lnTo>
                <a:cubicBezTo>
                  <a:pt x="19038" y="13860"/>
                  <a:pt x="21971" y="14084"/>
                  <a:pt x="24338" y="14084"/>
                </a:cubicBezTo>
                <a:cubicBezTo>
                  <a:pt x="26568" y="14084"/>
                  <a:pt x="28295" y="13886"/>
                  <a:pt x="28930" y="13172"/>
                </a:cubicBezTo>
                <a:cubicBezTo>
                  <a:pt x="30898" y="10935"/>
                  <a:pt x="28506" y="10764"/>
                  <a:pt x="26222" y="10764"/>
                </a:cubicBezTo>
                <a:cubicBezTo>
                  <a:pt x="25809" y="10764"/>
                  <a:pt x="25400" y="10769"/>
                  <a:pt x="25021" y="10769"/>
                </a:cubicBezTo>
                <a:cubicBezTo>
                  <a:pt x="24431" y="10769"/>
                  <a:pt x="23913" y="10756"/>
                  <a:pt x="23567" y="10687"/>
                </a:cubicBezTo>
                <a:cubicBezTo>
                  <a:pt x="27842" y="7921"/>
                  <a:pt x="25788" y="5203"/>
                  <a:pt x="22836" y="5203"/>
                </a:cubicBezTo>
                <a:cubicBezTo>
                  <a:pt x="21565" y="5203"/>
                  <a:pt x="20128" y="5706"/>
                  <a:pt x="18957" y="6926"/>
                </a:cubicBezTo>
                <a:cubicBezTo>
                  <a:pt x="19055" y="4441"/>
                  <a:pt x="19186" y="419"/>
                  <a:pt x="15981" y="27"/>
                </a:cubicBezTo>
                <a:cubicBezTo>
                  <a:pt x="15826" y="9"/>
                  <a:pt x="15676" y="1"/>
                  <a:pt x="15532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52" name="Google Shape;652;p30"/>
          <p:cNvSpPr/>
          <p:nvPr/>
        </p:nvSpPr>
        <p:spPr>
          <a:xfrm flipH="1">
            <a:off x="5335709" y="228417"/>
            <a:ext cx="1407759" cy="641667"/>
          </a:xfrm>
          <a:custGeom>
            <a:avLst/>
            <a:gdLst/>
            <a:ahLst/>
            <a:cxnLst/>
            <a:rect l="l" t="t" r="r" b="b"/>
            <a:pathLst>
              <a:path w="30899" h="14084" extrusionOk="0">
                <a:moveTo>
                  <a:pt x="15532" y="1"/>
                </a:moveTo>
                <a:cubicBezTo>
                  <a:pt x="12732" y="1"/>
                  <a:pt x="11995" y="3218"/>
                  <a:pt x="12057" y="5488"/>
                </a:cubicBezTo>
                <a:cubicBezTo>
                  <a:pt x="11095" y="3724"/>
                  <a:pt x="9697" y="1414"/>
                  <a:pt x="7522" y="1414"/>
                </a:cubicBezTo>
                <a:cubicBezTo>
                  <a:pt x="7036" y="1414"/>
                  <a:pt x="6511" y="1530"/>
                  <a:pt x="5943" y="1793"/>
                </a:cubicBezTo>
                <a:cubicBezTo>
                  <a:pt x="3262" y="2970"/>
                  <a:pt x="4275" y="6207"/>
                  <a:pt x="5027" y="8431"/>
                </a:cubicBezTo>
                <a:cubicBezTo>
                  <a:pt x="4353" y="8184"/>
                  <a:pt x="3571" y="8026"/>
                  <a:pt x="2834" y="8026"/>
                </a:cubicBezTo>
                <a:cubicBezTo>
                  <a:pt x="1320" y="8026"/>
                  <a:pt x="1" y="8696"/>
                  <a:pt x="221" y="10654"/>
                </a:cubicBezTo>
                <a:cubicBezTo>
                  <a:pt x="580" y="13303"/>
                  <a:pt x="3327" y="13662"/>
                  <a:pt x="5420" y="13728"/>
                </a:cubicBezTo>
                <a:cubicBezTo>
                  <a:pt x="6571" y="13769"/>
                  <a:pt x="7720" y="13781"/>
                  <a:pt x="8867" y="13781"/>
                </a:cubicBezTo>
                <a:cubicBezTo>
                  <a:pt x="10401" y="13781"/>
                  <a:pt x="11932" y="13760"/>
                  <a:pt x="13466" y="13760"/>
                </a:cubicBezTo>
                <a:cubicBezTo>
                  <a:pt x="14401" y="13760"/>
                  <a:pt x="15337" y="13768"/>
                  <a:pt x="16276" y="13793"/>
                </a:cubicBezTo>
                <a:lnTo>
                  <a:pt x="16243" y="13793"/>
                </a:lnTo>
                <a:cubicBezTo>
                  <a:pt x="19038" y="13860"/>
                  <a:pt x="21971" y="14084"/>
                  <a:pt x="24338" y="14084"/>
                </a:cubicBezTo>
                <a:cubicBezTo>
                  <a:pt x="26568" y="14084"/>
                  <a:pt x="28295" y="13886"/>
                  <a:pt x="28930" y="13172"/>
                </a:cubicBezTo>
                <a:cubicBezTo>
                  <a:pt x="30898" y="10935"/>
                  <a:pt x="28506" y="10764"/>
                  <a:pt x="26222" y="10764"/>
                </a:cubicBezTo>
                <a:cubicBezTo>
                  <a:pt x="25809" y="10764"/>
                  <a:pt x="25400" y="10769"/>
                  <a:pt x="25021" y="10769"/>
                </a:cubicBezTo>
                <a:cubicBezTo>
                  <a:pt x="24431" y="10769"/>
                  <a:pt x="23913" y="10756"/>
                  <a:pt x="23567" y="10687"/>
                </a:cubicBezTo>
                <a:cubicBezTo>
                  <a:pt x="27842" y="7921"/>
                  <a:pt x="25788" y="5203"/>
                  <a:pt x="22836" y="5203"/>
                </a:cubicBezTo>
                <a:cubicBezTo>
                  <a:pt x="21565" y="5203"/>
                  <a:pt x="20128" y="5706"/>
                  <a:pt x="18957" y="6926"/>
                </a:cubicBezTo>
                <a:cubicBezTo>
                  <a:pt x="19055" y="4441"/>
                  <a:pt x="19186" y="419"/>
                  <a:pt x="15981" y="27"/>
                </a:cubicBezTo>
                <a:cubicBezTo>
                  <a:pt x="15826" y="9"/>
                  <a:pt x="15676" y="1"/>
                  <a:pt x="15532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53" name="Google Shape;653;p30"/>
          <p:cNvSpPr/>
          <p:nvPr/>
        </p:nvSpPr>
        <p:spPr>
          <a:xfrm flipH="1">
            <a:off x="10482085" y="5952101"/>
            <a:ext cx="1517759" cy="691807"/>
          </a:xfrm>
          <a:custGeom>
            <a:avLst/>
            <a:gdLst/>
            <a:ahLst/>
            <a:cxnLst/>
            <a:rect l="l" t="t" r="r" b="b"/>
            <a:pathLst>
              <a:path w="30899" h="14084" extrusionOk="0">
                <a:moveTo>
                  <a:pt x="15532" y="1"/>
                </a:moveTo>
                <a:cubicBezTo>
                  <a:pt x="12732" y="1"/>
                  <a:pt x="11995" y="3218"/>
                  <a:pt x="12057" y="5488"/>
                </a:cubicBezTo>
                <a:cubicBezTo>
                  <a:pt x="11095" y="3724"/>
                  <a:pt x="9697" y="1414"/>
                  <a:pt x="7522" y="1414"/>
                </a:cubicBezTo>
                <a:cubicBezTo>
                  <a:pt x="7036" y="1414"/>
                  <a:pt x="6511" y="1530"/>
                  <a:pt x="5943" y="1793"/>
                </a:cubicBezTo>
                <a:cubicBezTo>
                  <a:pt x="3262" y="2970"/>
                  <a:pt x="4275" y="6207"/>
                  <a:pt x="5027" y="8431"/>
                </a:cubicBezTo>
                <a:cubicBezTo>
                  <a:pt x="4353" y="8184"/>
                  <a:pt x="3571" y="8026"/>
                  <a:pt x="2834" y="8026"/>
                </a:cubicBezTo>
                <a:cubicBezTo>
                  <a:pt x="1320" y="8026"/>
                  <a:pt x="1" y="8696"/>
                  <a:pt x="221" y="10654"/>
                </a:cubicBezTo>
                <a:cubicBezTo>
                  <a:pt x="580" y="13303"/>
                  <a:pt x="3327" y="13662"/>
                  <a:pt x="5420" y="13728"/>
                </a:cubicBezTo>
                <a:cubicBezTo>
                  <a:pt x="6571" y="13769"/>
                  <a:pt x="7720" y="13781"/>
                  <a:pt x="8867" y="13781"/>
                </a:cubicBezTo>
                <a:cubicBezTo>
                  <a:pt x="10401" y="13781"/>
                  <a:pt x="11932" y="13760"/>
                  <a:pt x="13466" y="13760"/>
                </a:cubicBezTo>
                <a:cubicBezTo>
                  <a:pt x="14401" y="13760"/>
                  <a:pt x="15337" y="13768"/>
                  <a:pt x="16276" y="13793"/>
                </a:cubicBezTo>
                <a:lnTo>
                  <a:pt x="16243" y="13793"/>
                </a:lnTo>
                <a:cubicBezTo>
                  <a:pt x="19038" y="13860"/>
                  <a:pt x="21971" y="14084"/>
                  <a:pt x="24338" y="14084"/>
                </a:cubicBezTo>
                <a:cubicBezTo>
                  <a:pt x="26568" y="14084"/>
                  <a:pt x="28295" y="13886"/>
                  <a:pt x="28930" y="13172"/>
                </a:cubicBezTo>
                <a:cubicBezTo>
                  <a:pt x="30898" y="10935"/>
                  <a:pt x="28506" y="10764"/>
                  <a:pt x="26222" y="10764"/>
                </a:cubicBezTo>
                <a:cubicBezTo>
                  <a:pt x="25809" y="10764"/>
                  <a:pt x="25400" y="10769"/>
                  <a:pt x="25021" y="10769"/>
                </a:cubicBezTo>
                <a:cubicBezTo>
                  <a:pt x="24431" y="10769"/>
                  <a:pt x="23913" y="10756"/>
                  <a:pt x="23567" y="10687"/>
                </a:cubicBezTo>
                <a:cubicBezTo>
                  <a:pt x="27842" y="7921"/>
                  <a:pt x="25788" y="5203"/>
                  <a:pt x="22836" y="5203"/>
                </a:cubicBezTo>
                <a:cubicBezTo>
                  <a:pt x="21565" y="5203"/>
                  <a:pt x="20128" y="5706"/>
                  <a:pt x="18957" y="6926"/>
                </a:cubicBezTo>
                <a:cubicBezTo>
                  <a:pt x="19055" y="4441"/>
                  <a:pt x="19186" y="419"/>
                  <a:pt x="15981" y="27"/>
                </a:cubicBezTo>
                <a:cubicBezTo>
                  <a:pt x="15826" y="9"/>
                  <a:pt x="15676" y="1"/>
                  <a:pt x="15532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121648193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 2">
  <p:cSld name="Main point 2">
    <p:spTree>
      <p:nvGrpSpPr>
        <p:cNvPr id="1" name="Shape 6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" name="Google Shape;655;p31"/>
          <p:cNvSpPr txBox="1">
            <a:spLocks noGrp="1"/>
          </p:cNvSpPr>
          <p:nvPr>
            <p:ph type="title"/>
          </p:nvPr>
        </p:nvSpPr>
        <p:spPr>
          <a:xfrm>
            <a:off x="6869133" y="2349448"/>
            <a:ext cx="4553600" cy="2586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5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13333">
                <a:solidFill>
                  <a:schemeClr val="accent6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31292375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ly text 2">
  <p:cSld name="Only text 2">
    <p:spTree>
      <p:nvGrpSpPr>
        <p:cNvPr id="1" name="Shape 6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7" name="Google Shape;657;p32"/>
          <p:cNvSpPr txBox="1">
            <a:spLocks noGrp="1"/>
          </p:cNvSpPr>
          <p:nvPr>
            <p:ph type="title"/>
          </p:nvPr>
        </p:nvSpPr>
        <p:spPr>
          <a:xfrm>
            <a:off x="4758400" y="715167"/>
            <a:ext cx="3606400" cy="170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R="50799" lvl="0">
              <a:spcBef>
                <a:spcPts val="0"/>
              </a:spcBef>
              <a:spcAft>
                <a:spcPts val="0"/>
              </a:spcAft>
              <a:buNone/>
              <a:defRPr sz="2133" b="0">
                <a:latin typeface="Nunito"/>
                <a:ea typeface="Nunito"/>
                <a:cs typeface="Nunito"/>
                <a:sym typeface="Nunito"/>
              </a:defRPr>
            </a:lvl1pPr>
            <a:lvl2pPr marR="50799" lvl="1">
              <a:spcBef>
                <a:spcPts val="0"/>
              </a:spcBef>
              <a:spcAft>
                <a:spcPts val="0"/>
              </a:spcAft>
              <a:buNone/>
              <a:defRPr sz="2133" b="0">
                <a:latin typeface="Nunito"/>
                <a:ea typeface="Nunito"/>
                <a:cs typeface="Nunito"/>
                <a:sym typeface="Nunito"/>
              </a:defRPr>
            </a:lvl2pPr>
            <a:lvl3pPr marR="50799" lvl="2">
              <a:spcBef>
                <a:spcPts val="0"/>
              </a:spcBef>
              <a:spcAft>
                <a:spcPts val="0"/>
              </a:spcAft>
              <a:buNone/>
              <a:defRPr sz="2133" b="0">
                <a:latin typeface="Nunito"/>
                <a:ea typeface="Nunito"/>
                <a:cs typeface="Nunito"/>
                <a:sym typeface="Nunito"/>
              </a:defRPr>
            </a:lvl3pPr>
            <a:lvl4pPr marR="50799" lvl="3">
              <a:spcBef>
                <a:spcPts val="0"/>
              </a:spcBef>
              <a:spcAft>
                <a:spcPts val="0"/>
              </a:spcAft>
              <a:buNone/>
              <a:defRPr sz="2133" b="0">
                <a:latin typeface="Nunito"/>
                <a:ea typeface="Nunito"/>
                <a:cs typeface="Nunito"/>
                <a:sym typeface="Nunito"/>
              </a:defRPr>
            </a:lvl4pPr>
            <a:lvl5pPr marR="50799" lvl="4">
              <a:spcBef>
                <a:spcPts val="0"/>
              </a:spcBef>
              <a:spcAft>
                <a:spcPts val="0"/>
              </a:spcAft>
              <a:buNone/>
              <a:defRPr sz="2133" b="0">
                <a:latin typeface="Nunito"/>
                <a:ea typeface="Nunito"/>
                <a:cs typeface="Nunito"/>
                <a:sym typeface="Nunito"/>
              </a:defRPr>
            </a:lvl5pPr>
            <a:lvl6pPr marR="50799" lvl="5">
              <a:spcBef>
                <a:spcPts val="0"/>
              </a:spcBef>
              <a:spcAft>
                <a:spcPts val="0"/>
              </a:spcAft>
              <a:buNone/>
              <a:defRPr sz="2133" b="0">
                <a:latin typeface="Nunito"/>
                <a:ea typeface="Nunito"/>
                <a:cs typeface="Nunito"/>
                <a:sym typeface="Nunito"/>
              </a:defRPr>
            </a:lvl6pPr>
            <a:lvl7pPr marR="50799" lvl="6">
              <a:spcBef>
                <a:spcPts val="0"/>
              </a:spcBef>
              <a:spcAft>
                <a:spcPts val="0"/>
              </a:spcAft>
              <a:buNone/>
              <a:defRPr sz="2133" b="0">
                <a:latin typeface="Nunito"/>
                <a:ea typeface="Nunito"/>
                <a:cs typeface="Nunito"/>
                <a:sym typeface="Nunito"/>
              </a:defRPr>
            </a:lvl7pPr>
            <a:lvl8pPr marR="50799" lvl="7">
              <a:spcBef>
                <a:spcPts val="0"/>
              </a:spcBef>
              <a:spcAft>
                <a:spcPts val="0"/>
              </a:spcAft>
              <a:buNone/>
              <a:defRPr sz="2133" b="0">
                <a:latin typeface="Nunito"/>
                <a:ea typeface="Nunito"/>
                <a:cs typeface="Nunito"/>
                <a:sym typeface="Nunito"/>
              </a:defRPr>
            </a:lvl8pPr>
            <a:lvl9pPr marR="50799" lvl="8">
              <a:spcBef>
                <a:spcPts val="0"/>
              </a:spcBef>
              <a:spcAft>
                <a:spcPts val="0"/>
              </a:spcAft>
              <a:buNone/>
              <a:defRPr sz="2133" b="0"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5688812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6"/>
          <p:cNvSpPr txBox="1">
            <a:spLocks noGrp="1"/>
          </p:cNvSpPr>
          <p:nvPr>
            <p:ph type="title"/>
          </p:nvPr>
        </p:nvSpPr>
        <p:spPr>
          <a:xfrm>
            <a:off x="950967" y="719333"/>
            <a:ext cx="10290000" cy="76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90179286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12CE78-7337-456A-9546-E8692C6AC54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A63BEA2-E8A7-42B2-98FE-48C988C6C29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0F76A83-DC25-49A7-908F-C788707158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CB26C9-993D-43C3-8B22-0E185A16EDAB}" type="datetimeFigureOut">
              <a:rPr lang="en-US" smtClean="0"/>
              <a:t>9/17/2021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F58E2F4-FAAC-435C-B77D-481E589D2B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CBD9E92-B7C4-4815-83C6-D1F5DEAC63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FE45AF-9D3F-4967-BAB2-9CA0ABB1D5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230046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289C32-5290-4AD3-AE1F-863DE3F766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68B0AC2-057E-473A-BA4B-A5B5FBDBE07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E8121D2-B286-4F66-B889-E70AA81D4E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CB26C9-993D-43C3-8B22-0E185A16EDAB}" type="datetimeFigureOut">
              <a:rPr lang="en-US" smtClean="0"/>
              <a:t>9/17/2021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A37B0DC-96AD-42F2-AB25-A046327D9F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8611ACC-9687-45C0-9346-FE034DC6E2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FE45AF-9D3F-4967-BAB2-9CA0ABB1D5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578181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3D6664-E951-4E89-8A78-A5485BE999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27C43EC-9528-4245-9569-7AE5CA90CFC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BF5CA97-4B3A-4B6A-9A26-95F9D874BC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CB26C9-993D-43C3-8B22-0E185A16EDAB}" type="datetimeFigureOut">
              <a:rPr lang="en-US" smtClean="0"/>
              <a:t>9/17/2021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ECC5D47-FEBF-40C7-929A-117E045633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ECB7020-A5A8-45FE-A70C-A2E77F64DD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FE45AF-9D3F-4967-BAB2-9CA0ABB1D5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114021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6806EB-DA25-4EE8-95EC-CBAC79A50E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CDE5D04-3A3F-4BEB-92EF-8360E774E53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650E996-6776-425C-8C04-1C5FADEB390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8FA3B6C-EB1F-4F59-8CE8-6DB4FB501A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CB26C9-993D-43C3-8B22-0E185A16EDAB}" type="datetimeFigureOut">
              <a:rPr lang="en-US" smtClean="0"/>
              <a:t>9/17/2021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3B17085-CDFC-4BD8-903F-7A7D13456B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82476EE-3AE6-4C1C-910D-DB585102E0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FE45AF-9D3F-4967-BAB2-9CA0ABB1D5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103664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1EBFF4-8166-4BDC-A7DE-0D59245339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C6DFBC3-87B3-4105-A607-BB8BCA5076E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0CAE747-D65B-402F-9A14-A5FFB70D84D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EA94E0C-FFF5-4798-8A71-5CE6FBA6402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7D05964-E2E1-4B77-A9A1-AFB122BE2FC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88DE914-9FC4-46A5-8B43-A444B9DC27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CB26C9-993D-43C3-8B22-0E185A16EDAB}" type="datetimeFigureOut">
              <a:rPr lang="en-US" smtClean="0"/>
              <a:t>9/17/2021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FCF24F1-554D-4ED6-8BF7-F9DB97A7F6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72A5691-EEEF-4D91-A768-535085D80D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FE45AF-9D3F-4967-BAB2-9CA0ABB1D5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686554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CB8AC6-ACDB-43EE-9F5A-79ADA5603A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38E06FC-BA6D-4A14-8369-B12D816CCD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CB26C9-993D-43C3-8B22-0E185A16EDAB}" type="datetimeFigureOut">
              <a:rPr lang="en-US" smtClean="0"/>
              <a:t>9/17/2021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C2B05A9-914A-4682-B4D1-FA9B2DAAA6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BCDB5A9-D4F3-4F6C-AE04-E6D25E1E3E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FE45AF-9D3F-4967-BAB2-9CA0ABB1D5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1323565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93B86BB-E7BE-468F-B4A9-1E1E53D341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CB26C9-993D-43C3-8B22-0E185A16EDAB}" type="datetimeFigureOut">
              <a:rPr lang="en-US" smtClean="0"/>
              <a:t>9/17/2021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B5570F8-855D-4B70-B5B9-3F99E9877E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2259FC7-42E9-4A9A-94DD-5D7D10D750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FE45AF-9D3F-4967-BAB2-9CA0ABB1D5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9490306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003252-6482-4D7C-840E-87B0C62335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45D45CD-A325-4866-8879-F4EA650D1CF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69E3D4E-ECFF-4D47-A1DB-A8E4FF90126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977F6B2-26F4-4978-A1FC-C2EF1829CA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CB26C9-993D-43C3-8B22-0E185A16EDAB}" type="datetimeFigureOut">
              <a:rPr lang="en-US" smtClean="0"/>
              <a:t>9/17/2021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161D9CA-18BB-4360-A4CF-3EC350C722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5A05091-B3B2-47B3-BF09-ACAFC4F735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FE45AF-9D3F-4967-BAB2-9CA0ABB1D5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4640393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2736B5-B79C-44A9-AFC3-16FE01FE8B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BAEC48A-9A4C-4E4D-8D8E-D352C5EF575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A3280EE-658C-4277-BB92-07F51A9DAFD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8BE3CEE-105C-4E2A-BCE8-0E0D532CCE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CB26C9-993D-43C3-8B22-0E185A16EDAB}" type="datetimeFigureOut">
              <a:rPr lang="en-US" smtClean="0"/>
              <a:t>9/17/2021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88C089D-2CC9-4305-AC8F-34FF2C1F48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F87D98F-2529-4C42-84E7-39BC6304AF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FE45AF-9D3F-4967-BAB2-9CA0ABB1D5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81057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772FCE-09F0-4DA7-8238-B75662CC7B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52ADFAD-F7AE-41CE-9D67-5532397A1D0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FEC5035-EABC-4E34-8E38-186A8A1A39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CB26C9-993D-43C3-8B22-0E185A16EDAB}" type="datetimeFigureOut">
              <a:rPr lang="en-US" smtClean="0"/>
              <a:t>9/17/2021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A72755C-2E5E-4FF9-B789-6961169C1E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3A63FDC-FDB7-4CC8-A3B1-5DD2548EF8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FE45AF-9D3F-4967-BAB2-9CA0ABB1D5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5830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 column text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7"/>
          <p:cNvSpPr txBox="1">
            <a:spLocks noGrp="1"/>
          </p:cNvSpPr>
          <p:nvPr>
            <p:ph type="title"/>
          </p:nvPr>
        </p:nvSpPr>
        <p:spPr>
          <a:xfrm>
            <a:off x="950967" y="719333"/>
            <a:ext cx="10290000" cy="76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37" name="Google Shape;37;p7"/>
          <p:cNvSpPr txBox="1">
            <a:spLocks noGrp="1"/>
          </p:cNvSpPr>
          <p:nvPr>
            <p:ph type="body" idx="1"/>
          </p:nvPr>
        </p:nvSpPr>
        <p:spPr>
          <a:xfrm>
            <a:off x="3057084" y="1934551"/>
            <a:ext cx="3084400" cy="237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609585" lvl="0" indent="-406390" algn="ctr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2667"/>
            </a:lvl1pPr>
            <a:lvl2pPr marL="1219170" lvl="1" indent="-406390" algn="ctr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2pPr>
            <a:lvl3pPr marL="1828754" lvl="2" indent="-406390" algn="ctr">
              <a:spcBef>
                <a:spcPts val="2133"/>
              </a:spcBef>
              <a:spcAft>
                <a:spcPts val="0"/>
              </a:spcAft>
              <a:buSzPts val="1200"/>
              <a:buChar char="■"/>
              <a:defRPr sz="1600"/>
            </a:lvl3pPr>
            <a:lvl4pPr marL="2438339" lvl="3" indent="-406390" algn="ctr">
              <a:spcBef>
                <a:spcPts val="2133"/>
              </a:spcBef>
              <a:spcAft>
                <a:spcPts val="0"/>
              </a:spcAft>
              <a:buSzPts val="1200"/>
              <a:buChar char="●"/>
              <a:defRPr sz="1600"/>
            </a:lvl4pPr>
            <a:lvl5pPr marL="3047924" lvl="4" indent="-406390" algn="ctr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5pPr>
            <a:lvl6pPr marL="3657509" lvl="5" indent="-406390" algn="ctr">
              <a:spcBef>
                <a:spcPts val="2133"/>
              </a:spcBef>
              <a:spcAft>
                <a:spcPts val="0"/>
              </a:spcAft>
              <a:buSzPts val="1200"/>
              <a:buChar char="■"/>
              <a:defRPr sz="1600"/>
            </a:lvl6pPr>
            <a:lvl7pPr marL="4267093" lvl="6" indent="-406390" algn="ctr">
              <a:spcBef>
                <a:spcPts val="2133"/>
              </a:spcBef>
              <a:spcAft>
                <a:spcPts val="0"/>
              </a:spcAft>
              <a:buSzPts val="1200"/>
              <a:buChar char="●"/>
              <a:defRPr sz="1600"/>
            </a:lvl7pPr>
            <a:lvl8pPr marL="4876678" lvl="7" indent="-406390" algn="ctr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8pPr>
            <a:lvl9pPr marL="5486263" lvl="8" indent="-406390" algn="ctr">
              <a:spcBef>
                <a:spcPts val="2133"/>
              </a:spcBef>
              <a:spcAft>
                <a:spcPts val="2133"/>
              </a:spcAft>
              <a:buSzPts val="1200"/>
              <a:buChar char="■"/>
              <a:defRPr sz="16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517577580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24D37C0-171C-4429-B543-C0B74BA084A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686A6C7-597D-43A1-A891-5D8BF7DC59F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39689E8-F93C-44AC-89AC-BD7D9605A4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CB26C9-993D-43C3-8B22-0E185A16EDAB}" type="datetimeFigureOut">
              <a:rPr lang="en-US" smtClean="0"/>
              <a:t>9/17/2021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33422C0-D68F-43F4-B62C-CA1DDE65BE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8F82A98-11A1-43FD-973E-A3A585BD82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FE45AF-9D3F-4967-BAB2-9CA0ABB1D5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7952043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DA2C47-2F20-460A-80B1-B0C36B0D3EF3}" type="datetimeFigureOut">
              <a:rPr lang="en-US" smtClean="0"/>
              <a:t>9/17/2021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8478B0-868C-4232-A895-F444B04AEC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2413238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DA2C47-2F20-460A-80B1-B0C36B0D3EF3}" type="datetimeFigureOut">
              <a:rPr lang="en-US" smtClean="0"/>
              <a:t>9/17/2021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8478B0-868C-4232-A895-F444B04AEC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196292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DA2C47-2F20-460A-80B1-B0C36B0D3EF3}" type="datetimeFigureOut">
              <a:rPr lang="en-US" smtClean="0"/>
              <a:t>9/17/2021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8478B0-868C-4232-A895-F444B04AEC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2295485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DA2C47-2F20-460A-80B1-B0C36B0D3EF3}" type="datetimeFigureOut">
              <a:rPr lang="en-US" smtClean="0"/>
              <a:t>9/17/2021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8478B0-868C-4232-A895-F444B04AEC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3426841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DA2C47-2F20-460A-80B1-B0C36B0D3EF3}" type="datetimeFigureOut">
              <a:rPr lang="en-US" smtClean="0"/>
              <a:t>9/17/2021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8478B0-868C-4232-A895-F444B04AEC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3422877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DA2C47-2F20-460A-80B1-B0C36B0D3EF3}" type="datetimeFigureOut">
              <a:rPr lang="en-US" smtClean="0"/>
              <a:t>9/17/2021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8478B0-868C-4232-A895-F444B04AEC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2222218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DA2C47-2F20-460A-80B1-B0C36B0D3EF3}" type="datetimeFigureOut">
              <a:rPr lang="en-US" smtClean="0"/>
              <a:t>9/17/2021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8478B0-868C-4232-A895-F444B04AEC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3761083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DA2C47-2F20-460A-80B1-B0C36B0D3EF3}" type="datetimeFigureOut">
              <a:rPr lang="en-US" smtClean="0"/>
              <a:t>9/17/2021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8478B0-868C-4232-A895-F444B04AEC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2173704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DA2C47-2F20-460A-80B1-B0C36B0D3EF3}" type="datetimeFigureOut">
              <a:rPr lang="en-US" smtClean="0"/>
              <a:t>9/17/2021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8478B0-868C-4232-A895-F444B04AEC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17475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8"/>
          <p:cNvSpPr txBox="1">
            <a:spLocks noGrp="1"/>
          </p:cNvSpPr>
          <p:nvPr>
            <p:ph type="title"/>
          </p:nvPr>
        </p:nvSpPr>
        <p:spPr>
          <a:xfrm>
            <a:off x="6869300" y="2324384"/>
            <a:ext cx="4553600" cy="210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lnSpc>
                <a:spcPct val="5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13333">
                <a:solidFill>
                  <a:schemeClr val="accent6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209467639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DA2C47-2F20-460A-80B1-B0C36B0D3EF3}" type="datetimeFigureOut">
              <a:rPr lang="en-US" smtClean="0"/>
              <a:t>9/17/2021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8478B0-868C-4232-A895-F444B04AEC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6001266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DA2C47-2F20-460A-80B1-B0C36B0D3EF3}" type="datetimeFigureOut">
              <a:rPr lang="en-US" smtClean="0"/>
              <a:t>9/17/2021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8478B0-868C-4232-A895-F444B04AEC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604309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 number">
    <p:spTree>
      <p:nvGrpSpPr>
        <p:cNvPr id="1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p11"/>
          <p:cNvSpPr/>
          <p:nvPr/>
        </p:nvSpPr>
        <p:spPr>
          <a:xfrm flipH="1">
            <a:off x="6042067" y="1405437"/>
            <a:ext cx="4642400" cy="464240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41" name="Google Shape;241;p11"/>
          <p:cNvSpPr txBox="1">
            <a:spLocks noGrp="1"/>
          </p:cNvSpPr>
          <p:nvPr>
            <p:ph type="subTitle" idx="1"/>
          </p:nvPr>
        </p:nvSpPr>
        <p:spPr>
          <a:xfrm>
            <a:off x="6419667" y="3735561"/>
            <a:ext cx="3887200" cy="135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9pPr>
          </a:lstStyle>
          <a:p>
            <a:endParaRPr/>
          </a:p>
        </p:txBody>
      </p:sp>
      <p:sp>
        <p:nvSpPr>
          <p:cNvPr id="242" name="Google Shape;242;p11"/>
          <p:cNvSpPr txBox="1">
            <a:spLocks noGrp="1"/>
          </p:cNvSpPr>
          <p:nvPr>
            <p:ph type="title" hasCustomPrompt="1"/>
          </p:nvPr>
        </p:nvSpPr>
        <p:spPr>
          <a:xfrm>
            <a:off x="7060267" y="2380396"/>
            <a:ext cx="2606000" cy="1558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1pPr>
            <a:lvl2pPr lvl="1" algn="ctr">
              <a:spcBef>
                <a:spcPts val="0"/>
              </a:spcBef>
              <a:spcAft>
                <a:spcPts val="0"/>
              </a:spcAft>
              <a:buSzPts val="6400"/>
              <a:buNone/>
              <a:defRPr sz="8533"/>
            </a:lvl2pPr>
            <a:lvl3pPr lvl="2" algn="ctr">
              <a:spcBef>
                <a:spcPts val="0"/>
              </a:spcBef>
              <a:spcAft>
                <a:spcPts val="0"/>
              </a:spcAft>
              <a:buSzPts val="6400"/>
              <a:buNone/>
              <a:defRPr sz="8533"/>
            </a:lvl3pPr>
            <a:lvl4pPr lvl="3" algn="ctr">
              <a:spcBef>
                <a:spcPts val="0"/>
              </a:spcBef>
              <a:spcAft>
                <a:spcPts val="0"/>
              </a:spcAft>
              <a:buSzPts val="6400"/>
              <a:buNone/>
              <a:defRPr sz="8533"/>
            </a:lvl4pPr>
            <a:lvl5pPr lvl="4" algn="ctr">
              <a:spcBef>
                <a:spcPts val="0"/>
              </a:spcBef>
              <a:spcAft>
                <a:spcPts val="0"/>
              </a:spcAft>
              <a:buSzPts val="6400"/>
              <a:buNone/>
              <a:defRPr sz="8533"/>
            </a:lvl5pPr>
            <a:lvl6pPr lvl="5" algn="ctr">
              <a:spcBef>
                <a:spcPts val="0"/>
              </a:spcBef>
              <a:spcAft>
                <a:spcPts val="0"/>
              </a:spcAft>
              <a:buSzPts val="6400"/>
              <a:buNone/>
              <a:defRPr sz="8533"/>
            </a:lvl6pPr>
            <a:lvl7pPr lvl="6" algn="ctr">
              <a:spcBef>
                <a:spcPts val="0"/>
              </a:spcBef>
              <a:spcAft>
                <a:spcPts val="0"/>
              </a:spcAft>
              <a:buSzPts val="6400"/>
              <a:buNone/>
              <a:defRPr sz="8533"/>
            </a:lvl7pPr>
            <a:lvl8pPr lvl="7" algn="ctr">
              <a:spcBef>
                <a:spcPts val="0"/>
              </a:spcBef>
              <a:spcAft>
                <a:spcPts val="0"/>
              </a:spcAft>
              <a:buSzPts val="6400"/>
              <a:buNone/>
              <a:defRPr sz="8533"/>
            </a:lvl8pPr>
            <a:lvl9pPr lvl="8" algn="ctr">
              <a:spcBef>
                <a:spcPts val="0"/>
              </a:spcBef>
              <a:spcAft>
                <a:spcPts val="0"/>
              </a:spcAft>
              <a:buSzPts val="6400"/>
              <a:buNone/>
              <a:defRPr sz="8533"/>
            </a:lvl9pPr>
          </a:lstStyle>
          <a:p>
            <a:r>
              <a:t>xx%</a:t>
            </a:r>
          </a:p>
        </p:txBody>
      </p:sp>
      <p:sp>
        <p:nvSpPr>
          <p:cNvPr id="243" name="Google Shape;243;p11"/>
          <p:cNvSpPr/>
          <p:nvPr/>
        </p:nvSpPr>
        <p:spPr>
          <a:xfrm>
            <a:off x="0" y="5503333"/>
            <a:ext cx="12192000" cy="1354800"/>
          </a:xfrm>
          <a:prstGeom prst="rect">
            <a:avLst/>
          </a:prstGeom>
          <a:solidFill>
            <a:srgbClr val="AAF1F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35812293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9"/>
          <p:cNvSpPr/>
          <p:nvPr/>
        </p:nvSpPr>
        <p:spPr>
          <a:xfrm>
            <a:off x="6096000" y="-167"/>
            <a:ext cx="6096000" cy="6858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2" name="Google Shape;42;p9"/>
          <p:cNvSpPr txBox="1">
            <a:spLocks noGrp="1"/>
          </p:cNvSpPr>
          <p:nvPr>
            <p:ph type="title"/>
          </p:nvPr>
        </p:nvSpPr>
        <p:spPr>
          <a:xfrm>
            <a:off x="354000" y="1644233"/>
            <a:ext cx="5393600" cy="1976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9pPr>
          </a:lstStyle>
          <a:p>
            <a:endParaRPr/>
          </a:p>
        </p:txBody>
      </p:sp>
      <p:sp>
        <p:nvSpPr>
          <p:cNvPr id="43" name="Google Shape;43;p9"/>
          <p:cNvSpPr txBox="1">
            <a:spLocks noGrp="1"/>
          </p:cNvSpPr>
          <p:nvPr>
            <p:ph type="subTitle" idx="1"/>
          </p:nvPr>
        </p:nvSpPr>
        <p:spPr>
          <a:xfrm>
            <a:off x="354000" y="3737433"/>
            <a:ext cx="5393600" cy="164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9pPr>
          </a:lstStyle>
          <a:p>
            <a:endParaRPr/>
          </a:p>
        </p:txBody>
      </p:sp>
      <p:sp>
        <p:nvSpPr>
          <p:cNvPr id="44" name="Google Shape;44;p9"/>
          <p:cNvSpPr txBox="1">
            <a:spLocks noGrp="1"/>
          </p:cNvSpPr>
          <p:nvPr>
            <p:ph type="body" idx="2"/>
          </p:nvPr>
        </p:nvSpPr>
        <p:spPr>
          <a:xfrm>
            <a:off x="6586000" y="965433"/>
            <a:ext cx="5116000" cy="492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609585" lvl="0" indent="-457189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1219170" lvl="1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>
              <a:spcBef>
                <a:spcPts val="2133"/>
              </a:spcBef>
              <a:spcAft>
                <a:spcPts val="2133"/>
              </a:spcAft>
              <a:buSzPts val="1400"/>
              <a:buChar char="■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6709067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10"/>
          <p:cNvSpPr txBox="1">
            <a:spLocks noGrp="1"/>
          </p:cNvSpPr>
          <p:nvPr>
            <p:ph type="body" idx="1"/>
          </p:nvPr>
        </p:nvSpPr>
        <p:spPr>
          <a:xfrm>
            <a:off x="415600" y="5640767"/>
            <a:ext cx="7998400" cy="80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609585" lvl="0" indent="-30479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7" name="Google Shape;47;p10"/>
          <p:cNvSpPr txBox="1">
            <a:spLocks noGrp="1"/>
          </p:cNvSpPr>
          <p:nvPr>
            <p:ph type="title"/>
          </p:nvPr>
        </p:nvSpPr>
        <p:spPr>
          <a:xfrm>
            <a:off x="5757767" y="4230433"/>
            <a:ext cx="5393600" cy="1976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8529580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 number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1"/>
          <p:cNvSpPr txBox="1">
            <a:spLocks noGrp="1"/>
          </p:cNvSpPr>
          <p:nvPr>
            <p:ph type="title" hasCustomPrompt="1"/>
          </p:nvPr>
        </p:nvSpPr>
        <p:spPr>
          <a:xfrm>
            <a:off x="415600" y="1474833"/>
            <a:ext cx="11360800" cy="2618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9pPr>
          </a:lstStyle>
          <a:p>
            <a:r>
              <a:t>xx%</a:t>
            </a:r>
          </a:p>
        </p:txBody>
      </p:sp>
      <p:sp>
        <p:nvSpPr>
          <p:cNvPr id="50" name="Google Shape;50;p11"/>
          <p:cNvSpPr txBox="1">
            <a:spLocks noGrp="1"/>
          </p:cNvSpPr>
          <p:nvPr>
            <p:ph type="body" idx="1"/>
          </p:nvPr>
        </p:nvSpPr>
        <p:spPr>
          <a:xfrm>
            <a:off x="415600" y="4202967"/>
            <a:ext cx="11360800" cy="173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57189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1219170" lvl="1" indent="-423323" algn="ctr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 algn="ctr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 algn="ctr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 algn="ctr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 algn="ctr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 algn="ctr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 algn="ctr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 algn="ctr">
              <a:spcBef>
                <a:spcPts val="2133"/>
              </a:spcBef>
              <a:spcAft>
                <a:spcPts val="2133"/>
              </a:spcAft>
              <a:buSzPts val="1400"/>
              <a:buChar char="■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3224984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rgbClr val="FFFFFF"/>
        </a:solidFill>
        <a:effectLst/>
      </p:bgPr>
    </p:bg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255161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7.xml"/><Relationship Id="rId3" Type="http://schemas.openxmlformats.org/officeDocument/2006/relationships/slideLayout" Target="../slideLayouts/slideLayout32.xml"/><Relationship Id="rId7" Type="http://schemas.openxmlformats.org/officeDocument/2006/relationships/slideLayout" Target="../slideLayouts/slideLayout36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31.xml"/><Relationship Id="rId1" Type="http://schemas.openxmlformats.org/officeDocument/2006/relationships/slideLayout" Target="../slideLayouts/slideLayout30.xml"/><Relationship Id="rId6" Type="http://schemas.openxmlformats.org/officeDocument/2006/relationships/slideLayout" Target="../slideLayouts/slideLayout35.xml"/><Relationship Id="rId11" Type="http://schemas.openxmlformats.org/officeDocument/2006/relationships/slideLayout" Target="../slideLayouts/slideLayout40.xml"/><Relationship Id="rId5" Type="http://schemas.openxmlformats.org/officeDocument/2006/relationships/slideLayout" Target="../slideLayouts/slideLayout34.xml"/><Relationship Id="rId10" Type="http://schemas.openxmlformats.org/officeDocument/2006/relationships/slideLayout" Target="../slideLayouts/slideLayout39.xml"/><Relationship Id="rId4" Type="http://schemas.openxmlformats.org/officeDocument/2006/relationships/slideLayout" Target="../slideLayouts/slideLayout33.xml"/><Relationship Id="rId9" Type="http://schemas.openxmlformats.org/officeDocument/2006/relationships/slideLayout" Target="../slideLayouts/slideLayout38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8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43.xml"/><Relationship Id="rId7" Type="http://schemas.openxmlformats.org/officeDocument/2006/relationships/slideLayout" Target="../slideLayouts/slideLayout47.xml"/><Relationship Id="rId12" Type="http://schemas.openxmlformats.org/officeDocument/2006/relationships/slideLayout" Target="../slideLayouts/slideLayout52.xml"/><Relationship Id="rId2" Type="http://schemas.openxmlformats.org/officeDocument/2006/relationships/slideLayout" Target="../slideLayouts/slideLayout42.xml"/><Relationship Id="rId1" Type="http://schemas.openxmlformats.org/officeDocument/2006/relationships/slideLayout" Target="../slideLayouts/slideLayout41.xml"/><Relationship Id="rId6" Type="http://schemas.openxmlformats.org/officeDocument/2006/relationships/slideLayout" Target="../slideLayouts/slideLayout46.xml"/><Relationship Id="rId11" Type="http://schemas.openxmlformats.org/officeDocument/2006/relationships/slideLayout" Target="../slideLayouts/slideLayout51.xml"/><Relationship Id="rId5" Type="http://schemas.openxmlformats.org/officeDocument/2006/relationships/slideLayout" Target="../slideLayouts/slideLayout45.xml"/><Relationship Id="rId10" Type="http://schemas.openxmlformats.org/officeDocument/2006/relationships/slideLayout" Target="../slideLayouts/slideLayout50.xml"/><Relationship Id="rId4" Type="http://schemas.openxmlformats.org/officeDocument/2006/relationships/slideLayout" Target="../slideLayouts/slideLayout44.xml"/><Relationship Id="rId9" Type="http://schemas.openxmlformats.org/officeDocument/2006/relationships/slideLayout" Target="../slideLayouts/slideLayout4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2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950967" y="719333"/>
            <a:ext cx="102900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Font typeface="Nanum Pen Script"/>
              <a:buNone/>
              <a:defRPr sz="6000" b="1">
                <a:solidFill>
                  <a:schemeClr val="dk2"/>
                </a:solidFill>
                <a:latin typeface="Nanum Pen Script"/>
                <a:ea typeface="Nanum Pen Script"/>
                <a:cs typeface="Nanum Pen Script"/>
                <a:sym typeface="Nanum Pen Scrip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anum Pen Script"/>
              <a:buNone/>
              <a:defRPr sz="2800">
                <a:solidFill>
                  <a:schemeClr val="dk1"/>
                </a:solidFill>
                <a:latin typeface="Nanum Pen Script"/>
                <a:ea typeface="Nanum Pen Script"/>
                <a:cs typeface="Nanum Pen Script"/>
                <a:sym typeface="Nanum Pen Script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anum Pen Script"/>
              <a:buNone/>
              <a:defRPr sz="2800">
                <a:solidFill>
                  <a:schemeClr val="dk1"/>
                </a:solidFill>
                <a:latin typeface="Nanum Pen Script"/>
                <a:ea typeface="Nanum Pen Script"/>
                <a:cs typeface="Nanum Pen Script"/>
                <a:sym typeface="Nanum Pen Script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anum Pen Script"/>
              <a:buNone/>
              <a:defRPr sz="2800">
                <a:solidFill>
                  <a:schemeClr val="dk1"/>
                </a:solidFill>
                <a:latin typeface="Nanum Pen Script"/>
                <a:ea typeface="Nanum Pen Script"/>
                <a:cs typeface="Nanum Pen Script"/>
                <a:sym typeface="Nanum Pen Script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anum Pen Script"/>
              <a:buNone/>
              <a:defRPr sz="2800">
                <a:solidFill>
                  <a:schemeClr val="dk1"/>
                </a:solidFill>
                <a:latin typeface="Nanum Pen Script"/>
                <a:ea typeface="Nanum Pen Script"/>
                <a:cs typeface="Nanum Pen Script"/>
                <a:sym typeface="Nanum Pen Script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anum Pen Script"/>
              <a:buNone/>
              <a:defRPr sz="2800">
                <a:solidFill>
                  <a:schemeClr val="dk1"/>
                </a:solidFill>
                <a:latin typeface="Nanum Pen Script"/>
                <a:ea typeface="Nanum Pen Script"/>
                <a:cs typeface="Nanum Pen Script"/>
                <a:sym typeface="Nanum Pen Script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anum Pen Script"/>
              <a:buNone/>
              <a:defRPr sz="2800">
                <a:solidFill>
                  <a:schemeClr val="dk1"/>
                </a:solidFill>
                <a:latin typeface="Nanum Pen Script"/>
                <a:ea typeface="Nanum Pen Script"/>
                <a:cs typeface="Nanum Pen Script"/>
                <a:sym typeface="Nanum Pen Script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anum Pen Script"/>
              <a:buNone/>
              <a:defRPr sz="2800">
                <a:solidFill>
                  <a:schemeClr val="dk1"/>
                </a:solidFill>
                <a:latin typeface="Nanum Pen Script"/>
                <a:ea typeface="Nanum Pen Script"/>
                <a:cs typeface="Nanum Pen Script"/>
                <a:sym typeface="Nanum Pen Script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anum Pen Script"/>
              <a:buNone/>
              <a:defRPr sz="2800">
                <a:solidFill>
                  <a:schemeClr val="dk1"/>
                </a:solidFill>
                <a:latin typeface="Nanum Pen Script"/>
                <a:ea typeface="Nanum Pen Script"/>
                <a:cs typeface="Nanum Pen Script"/>
                <a:sym typeface="Nanum Pen Script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950967" y="1536633"/>
            <a:ext cx="10290000" cy="460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800"/>
              <a:buFont typeface="Nunito"/>
              <a:buChar char="●"/>
              <a:defRPr sz="1800">
                <a:solidFill>
                  <a:schemeClr val="accent6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marL="914400" lvl="1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Nunito"/>
              <a:buChar char="○"/>
              <a:defRPr>
                <a:solidFill>
                  <a:schemeClr val="accent6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marL="1371600" lvl="2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Nunito"/>
              <a:buChar char="■"/>
              <a:defRPr>
                <a:solidFill>
                  <a:schemeClr val="accent6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marL="1828800" lvl="3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Nunito"/>
              <a:buChar char="●"/>
              <a:defRPr>
                <a:solidFill>
                  <a:schemeClr val="accent6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marL="2286000" lvl="4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Nunito"/>
              <a:buChar char="○"/>
              <a:defRPr>
                <a:solidFill>
                  <a:schemeClr val="accent6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marL="2743200" lvl="5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Nunito"/>
              <a:buChar char="■"/>
              <a:defRPr>
                <a:solidFill>
                  <a:schemeClr val="accent6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marL="3200400" lvl="6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Nunito"/>
              <a:buChar char="●"/>
              <a:defRPr>
                <a:solidFill>
                  <a:schemeClr val="accent6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marL="3657600" lvl="7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Nunito"/>
              <a:buChar char="○"/>
              <a:defRPr>
                <a:solidFill>
                  <a:schemeClr val="accent6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marL="4114800" lvl="8" indent="-31750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accent6"/>
              </a:buClr>
              <a:buSzPts val="1400"/>
              <a:buFont typeface="Nunito"/>
              <a:buChar char="■"/>
              <a:defRPr>
                <a:solidFill>
                  <a:schemeClr val="accent6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41004636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  <p:sldLayoutId id="2147483674" r:id="rId13"/>
    <p:sldLayoutId id="2147483675" r:id="rId14"/>
    <p:sldLayoutId id="2147483676" r:id="rId15"/>
    <p:sldLayoutId id="2147483677" r:id="rId16"/>
    <p:sldLayoutId id="2147483678" r:id="rId17"/>
    <p:sldLayoutId id="2147483679" r:id="rId18"/>
    <p:sldLayoutId id="2147483680" r:id="rId19"/>
    <p:sldLayoutId id="2147483681" r:id="rId20"/>
    <p:sldLayoutId id="2147483682" r:id="rId21"/>
    <p:sldLayoutId id="2147483683" r:id="rId22"/>
    <p:sldLayoutId id="2147483684" r:id="rId23"/>
    <p:sldLayoutId id="2147483685" r:id="rId24"/>
    <p:sldLayoutId id="2147483686" r:id="rId25"/>
    <p:sldLayoutId id="2147483687" r:id="rId26"/>
    <p:sldLayoutId id="2147483688" r:id="rId27"/>
    <p:sldLayoutId id="2147483689" r:id="rId28"/>
    <p:sldLayoutId id="2147483690" r:id="rId29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340">
          <p15:clr>
            <a:srgbClr val="EA4335"/>
          </p15:clr>
        </p15:guide>
        <p15:guide id="2" pos="449">
          <p15:clr>
            <a:srgbClr val="EA4335"/>
          </p15:clr>
        </p15:guide>
        <p15:guide id="3" orient="horz" pos="2900">
          <p15:clr>
            <a:srgbClr val="EA4335"/>
          </p15:clr>
        </p15:guide>
        <p15:guide id="4" pos="5311">
          <p15:clr>
            <a:srgbClr val="EA4335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A5E709F-3F22-48BC-82D3-B56F3318C0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87D9876-8CE2-4141-8738-D1BF8E4BAED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ACA4E0F-AA05-49BA-A4A3-1C2961CBEBE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CB26C9-993D-43C3-8B22-0E185A16EDAB}" type="datetimeFigureOut">
              <a:rPr lang="en-US" smtClean="0"/>
              <a:t>9/17/2021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D365DEF-1B15-408D-B3BA-06CA623B592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40475D6-01C0-4018-835B-C7FB87E9B33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FE45AF-9D3F-4967-BAB2-9CA0ABB1D5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17693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5" r:id="rId1"/>
    <p:sldLayoutId id="2147483726" r:id="rId2"/>
    <p:sldLayoutId id="2147483727" r:id="rId3"/>
    <p:sldLayoutId id="2147483728" r:id="rId4"/>
    <p:sldLayoutId id="2147483729" r:id="rId5"/>
    <p:sldLayoutId id="2147483730" r:id="rId6"/>
    <p:sldLayoutId id="2147483731" r:id="rId7"/>
    <p:sldLayoutId id="2147483732" r:id="rId8"/>
    <p:sldLayoutId id="2147483733" r:id="rId9"/>
    <p:sldLayoutId id="2147483734" r:id="rId10"/>
    <p:sldLayoutId id="214748373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DA2C47-2F20-460A-80B1-B0C36B0D3EF3}" type="datetimeFigureOut">
              <a:rPr lang="en-US" smtClean="0"/>
              <a:t>9/17/2021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8478B0-868C-4232-A895-F444B04AEC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92558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7" r:id="rId1"/>
    <p:sldLayoutId id="2147483738" r:id="rId2"/>
    <p:sldLayoutId id="2147483739" r:id="rId3"/>
    <p:sldLayoutId id="2147483740" r:id="rId4"/>
    <p:sldLayoutId id="2147483741" r:id="rId5"/>
    <p:sldLayoutId id="2147483742" r:id="rId6"/>
    <p:sldLayoutId id="2147483743" r:id="rId7"/>
    <p:sldLayoutId id="2147483744" r:id="rId8"/>
    <p:sldLayoutId id="2147483745" r:id="rId9"/>
    <p:sldLayoutId id="2147483746" r:id="rId10"/>
    <p:sldLayoutId id="2147483747" r:id="rId11"/>
    <p:sldLayoutId id="2147483748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1.xml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media" Target="../media/media1.mp4"/><Relationship Id="rId7" Type="http://schemas.openxmlformats.org/officeDocument/2006/relationships/image" Target="../media/image2.png"/><Relationship Id="rId2" Type="http://schemas.openxmlformats.org/officeDocument/2006/relationships/video" Target="../media/media2.mp4"/><Relationship Id="rId1" Type="http://schemas.microsoft.com/office/2007/relationships/media" Target="../media/media2.mp4"/><Relationship Id="rId6" Type="http://schemas.openxmlformats.org/officeDocument/2006/relationships/image" Target="../media/image3.png"/><Relationship Id="rId5" Type="http://schemas.openxmlformats.org/officeDocument/2006/relationships/slideLayout" Target="../slideLayouts/slideLayout31.xml"/><Relationship Id="rId4" Type="http://schemas.openxmlformats.org/officeDocument/2006/relationships/video" Target="../media/media1.mp4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0.xml"/><Relationship Id="rId5" Type="http://schemas.microsoft.com/office/2007/relationships/hdphoto" Target="../media/hdphoto3.wdp"/><Relationship Id="rId4" Type="http://schemas.openxmlformats.org/officeDocument/2006/relationships/image" Target="../media/image7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2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media" Target="../media/media2.mp4"/><Relationship Id="rId7" Type="http://schemas.openxmlformats.org/officeDocument/2006/relationships/image" Target="../media/image3.png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6" Type="http://schemas.openxmlformats.org/officeDocument/2006/relationships/image" Target="../media/image2.png"/><Relationship Id="rId5" Type="http://schemas.openxmlformats.org/officeDocument/2006/relationships/slideLayout" Target="../slideLayouts/slideLayout30.xml"/><Relationship Id="rId4" Type="http://schemas.openxmlformats.org/officeDocument/2006/relationships/video" Target="../media/media2.mp4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0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media" Target="../media/media1.mp4"/><Relationship Id="rId7" Type="http://schemas.openxmlformats.org/officeDocument/2006/relationships/image" Target="../media/image2.png"/><Relationship Id="rId2" Type="http://schemas.openxmlformats.org/officeDocument/2006/relationships/video" Target="../media/media2.mp4"/><Relationship Id="rId1" Type="http://schemas.microsoft.com/office/2007/relationships/media" Target="../media/media2.mp4"/><Relationship Id="rId6" Type="http://schemas.openxmlformats.org/officeDocument/2006/relationships/image" Target="../media/image3.png"/><Relationship Id="rId5" Type="http://schemas.openxmlformats.org/officeDocument/2006/relationships/slideLayout" Target="../slideLayouts/slideLayout31.xml"/><Relationship Id="rId4" Type="http://schemas.openxmlformats.org/officeDocument/2006/relationships/video" Target="../media/media1.mp4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1.xml"/><Relationship Id="rId2" Type="http://schemas.openxmlformats.org/officeDocument/2006/relationships/video" Target="../media/media2.mp4"/><Relationship Id="rId1" Type="http://schemas.microsoft.com/office/2007/relationships/media" Target="../media/media2.mp4"/><Relationship Id="rId6" Type="http://schemas.openxmlformats.org/officeDocument/2006/relationships/image" Target="../media/image3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1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1.xml"/><Relationship Id="rId7" Type="http://schemas.microsoft.com/office/2007/relationships/hdphoto" Target="../media/hdphoto3.wdp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6" Type="http://schemas.openxmlformats.org/officeDocument/2006/relationships/image" Target="../media/image7.png"/><Relationship Id="rId5" Type="http://schemas.openxmlformats.org/officeDocument/2006/relationships/image" Target="../media/image2.png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EB2D3EF9-AA07-4C01-83CF-900DFDC7F02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79949"/>
            <a:ext cx="12192000" cy="6698101"/>
          </a:xfrm>
          <a:prstGeom prst="rect">
            <a:avLst/>
          </a:prstGeom>
        </p:spPr>
      </p:pic>
      <p:sp>
        <p:nvSpPr>
          <p:cNvPr id="5" name="Oval 4">
            <a:extLst>
              <a:ext uri="{FF2B5EF4-FFF2-40B4-BE49-F238E27FC236}">
                <a16:creationId xmlns:a16="http://schemas.microsoft.com/office/drawing/2014/main" id="{1F5B679E-6698-44CD-9B29-8225E2F2C371}"/>
              </a:ext>
            </a:extLst>
          </p:cNvPr>
          <p:cNvSpPr/>
          <p:nvPr/>
        </p:nvSpPr>
        <p:spPr>
          <a:xfrm rot="1498354">
            <a:off x="6081010" y="1255425"/>
            <a:ext cx="2158584" cy="337653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2A424A05-AB52-48AC-A612-87F1A685B2BB}"/>
              </a:ext>
            </a:extLst>
          </p:cNvPr>
          <p:cNvSpPr/>
          <p:nvPr/>
        </p:nvSpPr>
        <p:spPr>
          <a:xfrm rot="5685193">
            <a:off x="4345215" y="2565498"/>
            <a:ext cx="1326030" cy="493906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481226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14216BBD-103B-4C94-A730-954BEA439CBC}"/>
              </a:ext>
            </a:extLst>
          </p:cNvPr>
          <p:cNvSpPr txBox="1"/>
          <p:nvPr/>
        </p:nvSpPr>
        <p:spPr>
          <a:xfrm>
            <a:off x="140462" y="5649006"/>
            <a:ext cx="5165829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just">
              <a:spcAft>
                <a:spcPts val="1200"/>
              </a:spcAft>
            </a:pP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70AD47">
                    <a:lumMod val="10000"/>
                  </a:srgbClr>
                </a:solidFill>
                <a:effectLst/>
                <a:uLnTx/>
                <a:uFillTx/>
                <a:latin typeface="#9Slide03 Roboto Condensed" panose="02000000000000000000" pitchFamily="2" charset="0"/>
                <a:ea typeface="#9Slide03 Roboto Condensed" panose="02000000000000000000" pitchFamily="2" charset="0"/>
                <a:cs typeface="+mn-cs"/>
              </a:rPr>
              <a:t>Hình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10000"/>
                  </a:srgbClr>
                </a:solidFill>
                <a:effectLst/>
                <a:uLnTx/>
                <a:uFillTx/>
                <a:latin typeface="#9Slide03 Roboto Condensed" panose="02000000000000000000" pitchFamily="2" charset="0"/>
                <a:ea typeface="#9Slide03 Roboto Condensed" panose="02000000000000000000" pitchFamily="2" charset="0"/>
                <a:cs typeface="+mn-cs"/>
              </a:rPr>
              <a:t> 4.2. L</a:t>
            </a:r>
            <a:r>
              <a:rPr kumimoji="0" lang="vi-VN" sz="2000" b="1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10000"/>
                  </a:srgbClr>
                </a:solidFill>
                <a:effectLst/>
                <a:uLnTx/>
                <a:uFillTx/>
                <a:latin typeface="#9Slide03 Roboto Condensed" panose="02000000000000000000" pitchFamily="2" charset="0"/>
                <a:ea typeface="#9Slide03 Roboto Condensed" panose="02000000000000000000" pitchFamily="2" charset="0"/>
                <a:cs typeface="+mn-cs"/>
              </a:rPr>
              <a:t>ược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10000"/>
                  </a:srgbClr>
                </a:solidFill>
                <a:effectLst/>
                <a:uLnTx/>
                <a:uFillTx/>
                <a:latin typeface="#9Slide03 Roboto Condensed" panose="02000000000000000000" pitchFamily="2" charset="0"/>
                <a:ea typeface="#9Slide03 Roboto Condensed" panose="02000000000000000000" pitchFamily="2" charset="0"/>
                <a:cs typeface="+mn-cs"/>
              </a:rPr>
              <a:t>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70AD47">
                    <a:lumMod val="10000"/>
                  </a:srgbClr>
                </a:solidFill>
                <a:effectLst/>
                <a:uLnTx/>
                <a:uFillTx/>
                <a:latin typeface="#9Slide03 Roboto Condensed" panose="02000000000000000000" pitchFamily="2" charset="0"/>
                <a:ea typeface="#9Slide03 Roboto Condensed" panose="02000000000000000000" pitchFamily="2" charset="0"/>
                <a:cs typeface="+mn-cs"/>
              </a:rPr>
              <a:t>đồ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10000"/>
                  </a:srgbClr>
                </a:solidFill>
                <a:effectLst/>
                <a:uLnTx/>
                <a:uFillTx/>
                <a:latin typeface="#9Slide03 Roboto Condensed" panose="02000000000000000000" pitchFamily="2" charset="0"/>
                <a:ea typeface="#9Slide03 Roboto Condensed" panose="02000000000000000000" pitchFamily="2" charset="0"/>
                <a:cs typeface="+mn-cs"/>
              </a:rPr>
              <a:t>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70AD47">
                    <a:lumMod val="10000"/>
                  </a:srgbClr>
                </a:solidFill>
                <a:effectLst/>
                <a:uLnTx/>
                <a:uFillTx/>
                <a:latin typeface="#9Slide03 Roboto Condensed" panose="02000000000000000000" pitchFamily="2" charset="0"/>
                <a:ea typeface="#9Slide03 Roboto Condensed" panose="02000000000000000000" pitchFamily="2" charset="0"/>
                <a:cs typeface="+mn-cs"/>
              </a:rPr>
              <a:t>phân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10000"/>
                  </a:srgbClr>
                </a:solidFill>
                <a:effectLst/>
                <a:uLnTx/>
                <a:uFillTx/>
                <a:latin typeface="#9Slide03 Roboto Condensed" panose="02000000000000000000" pitchFamily="2" charset="0"/>
                <a:ea typeface="#9Slide03 Roboto Condensed" panose="02000000000000000000" pitchFamily="2" charset="0"/>
                <a:cs typeface="+mn-cs"/>
              </a:rPr>
              <a:t>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70AD47">
                    <a:lumMod val="10000"/>
                  </a:srgbClr>
                </a:solidFill>
                <a:effectLst/>
                <a:uLnTx/>
                <a:uFillTx/>
                <a:latin typeface="#9Slide03 Roboto Condensed" panose="02000000000000000000" pitchFamily="2" charset="0"/>
                <a:ea typeface="#9Slide03 Roboto Condensed" panose="02000000000000000000" pitchFamily="2" charset="0"/>
                <a:cs typeface="+mn-cs"/>
              </a:rPr>
              <a:t>bố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10000"/>
                  </a:srgbClr>
                </a:solidFill>
                <a:effectLst/>
                <a:uLnTx/>
                <a:uFillTx/>
                <a:latin typeface="#9Slide03 Roboto Condensed" panose="02000000000000000000" pitchFamily="2" charset="0"/>
                <a:ea typeface="#9Slide03 Roboto Condensed" panose="02000000000000000000" pitchFamily="2" charset="0"/>
                <a:cs typeface="+mn-cs"/>
              </a:rPr>
              <a:t>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70AD47">
                    <a:lumMod val="10000"/>
                  </a:srgbClr>
                </a:solidFill>
                <a:effectLst/>
                <a:uLnTx/>
                <a:uFillTx/>
                <a:latin typeface="#9Slide03 Roboto Condensed" panose="02000000000000000000" pitchFamily="2" charset="0"/>
                <a:ea typeface="#9Slide03 Roboto Condensed" panose="02000000000000000000" pitchFamily="2" charset="0"/>
                <a:cs typeface="+mn-cs"/>
              </a:rPr>
              <a:t>khí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10000"/>
                  </a:srgbClr>
                </a:solidFill>
                <a:effectLst/>
                <a:uLnTx/>
                <a:uFillTx/>
                <a:latin typeface="#9Slide03 Roboto Condensed" panose="02000000000000000000" pitchFamily="2" charset="0"/>
                <a:ea typeface="#9Slide03 Roboto Condensed" panose="02000000000000000000" pitchFamily="2" charset="0"/>
                <a:cs typeface="+mn-cs"/>
              </a:rPr>
              <a:t>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70AD47">
                    <a:lumMod val="10000"/>
                  </a:srgbClr>
                </a:solidFill>
                <a:effectLst/>
                <a:uLnTx/>
                <a:uFillTx/>
                <a:latin typeface="#9Slide03 Roboto Condensed" panose="02000000000000000000" pitchFamily="2" charset="0"/>
                <a:ea typeface="#9Slide03 Roboto Condensed" panose="02000000000000000000" pitchFamily="2" charset="0"/>
                <a:cs typeface="+mn-cs"/>
              </a:rPr>
              <a:t>áp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10000"/>
                  </a:srgbClr>
                </a:solidFill>
                <a:effectLst/>
                <a:uLnTx/>
                <a:uFillTx/>
                <a:latin typeface="#9Slide03 Roboto Condensed" panose="02000000000000000000" pitchFamily="2" charset="0"/>
                <a:ea typeface="#9Slide03 Roboto Condensed" panose="02000000000000000000" pitchFamily="2" charset="0"/>
                <a:cs typeface="+mn-cs"/>
              </a:rPr>
              <a:t>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70AD47">
                    <a:lumMod val="10000"/>
                  </a:srgbClr>
                </a:solidFill>
                <a:effectLst/>
                <a:uLnTx/>
                <a:uFillTx/>
                <a:latin typeface="#9Slide03 Roboto Condensed" panose="02000000000000000000" pitchFamily="2" charset="0"/>
                <a:ea typeface="#9Slide03 Roboto Condensed" panose="02000000000000000000" pitchFamily="2" charset="0"/>
                <a:cs typeface="+mn-cs"/>
              </a:rPr>
              <a:t>và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10000"/>
                  </a:srgbClr>
                </a:solidFill>
                <a:effectLst/>
                <a:uLnTx/>
                <a:uFillTx/>
                <a:latin typeface="#9Slide03 Roboto Condensed" panose="02000000000000000000" pitchFamily="2" charset="0"/>
                <a:ea typeface="#9Slide03 Roboto Condensed" panose="02000000000000000000" pitchFamily="2" charset="0"/>
                <a:cs typeface="+mn-cs"/>
              </a:rPr>
              <a:t>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70AD47">
                    <a:lumMod val="10000"/>
                  </a:srgbClr>
                </a:solidFill>
                <a:effectLst/>
                <a:uLnTx/>
                <a:uFillTx/>
                <a:latin typeface="#9Slide03 Roboto Condensed" panose="02000000000000000000" pitchFamily="2" charset="0"/>
                <a:ea typeface="#9Slide03 Roboto Condensed" panose="02000000000000000000" pitchFamily="2" charset="0"/>
                <a:cs typeface="+mn-cs"/>
              </a:rPr>
              <a:t>các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10000"/>
                  </a:srgbClr>
                </a:solidFill>
                <a:effectLst/>
                <a:uLnTx/>
                <a:uFillTx/>
                <a:latin typeface="#9Slide03 Roboto Condensed" panose="02000000000000000000" pitchFamily="2" charset="0"/>
                <a:ea typeface="#9Slide03 Roboto Condensed" panose="02000000000000000000" pitchFamily="2" charset="0"/>
                <a:cs typeface="+mn-cs"/>
              </a:rPr>
              <a:t> h</a:t>
            </a:r>
            <a:r>
              <a:rPr kumimoji="0" lang="vi-VN" sz="2000" b="1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10000"/>
                  </a:srgbClr>
                </a:solidFill>
                <a:effectLst/>
                <a:uLnTx/>
                <a:uFillTx/>
                <a:latin typeface="#9Slide03 Roboto Condensed" panose="02000000000000000000" pitchFamily="2" charset="0"/>
                <a:ea typeface="#9Slide03 Roboto Condensed" panose="02000000000000000000" pitchFamily="2" charset="0"/>
                <a:cs typeface="+mn-cs"/>
              </a:rPr>
              <a:t>ướng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10000"/>
                  </a:srgbClr>
                </a:solidFill>
                <a:effectLst/>
                <a:uLnTx/>
                <a:uFillTx/>
                <a:latin typeface="#9Slide03 Roboto Condensed" panose="02000000000000000000" pitchFamily="2" charset="0"/>
                <a:ea typeface="#9Slide03 Roboto Condensed" panose="02000000000000000000" pitchFamily="2" charset="0"/>
                <a:cs typeface="+mn-cs"/>
              </a:rPr>
              <a:t>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70AD47">
                    <a:lumMod val="10000"/>
                  </a:srgbClr>
                </a:solidFill>
                <a:effectLst/>
                <a:uLnTx/>
                <a:uFillTx/>
                <a:latin typeface="#9Slide03 Roboto Condensed" panose="02000000000000000000" pitchFamily="2" charset="0"/>
                <a:ea typeface="#9Slide03 Roboto Condensed" panose="02000000000000000000" pitchFamily="2" charset="0"/>
                <a:cs typeface="+mn-cs"/>
              </a:rPr>
              <a:t>gió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10000"/>
                  </a:srgbClr>
                </a:solidFill>
                <a:effectLst/>
                <a:uLnTx/>
                <a:uFillTx/>
                <a:latin typeface="#9Slide03 Roboto Condensed" panose="02000000000000000000" pitchFamily="2" charset="0"/>
                <a:ea typeface="#9Slide03 Roboto Condensed" panose="02000000000000000000" pitchFamily="2" charset="0"/>
                <a:cs typeface="+mn-cs"/>
              </a:rPr>
              <a:t>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70AD47">
                    <a:lumMod val="10000"/>
                  </a:srgbClr>
                </a:solidFill>
                <a:effectLst/>
                <a:uLnTx/>
                <a:uFillTx/>
                <a:latin typeface="#9Slide03 Roboto Condensed" panose="02000000000000000000" pitchFamily="2" charset="0"/>
                <a:ea typeface="#9Slide03 Roboto Condensed" panose="02000000000000000000" pitchFamily="2" charset="0"/>
                <a:cs typeface="+mn-cs"/>
              </a:rPr>
              <a:t>chính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10000"/>
                  </a:srgbClr>
                </a:solidFill>
                <a:effectLst/>
                <a:uLnTx/>
                <a:uFillTx/>
                <a:latin typeface="#9Slide03 Roboto Condensed" panose="02000000000000000000" pitchFamily="2" charset="0"/>
                <a:ea typeface="#9Slide03 Roboto Condensed" panose="02000000000000000000" pitchFamily="2" charset="0"/>
                <a:cs typeface="+mn-cs"/>
              </a:rPr>
              <a:t>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70AD47">
                    <a:lumMod val="10000"/>
                  </a:srgbClr>
                </a:solidFill>
                <a:effectLst/>
                <a:uLnTx/>
                <a:uFillTx/>
                <a:latin typeface="#9Slide03 Roboto Condensed" panose="02000000000000000000" pitchFamily="2" charset="0"/>
                <a:ea typeface="#9Slide03 Roboto Condensed" panose="02000000000000000000" pitchFamily="2" charset="0"/>
                <a:cs typeface="+mn-cs"/>
              </a:rPr>
              <a:t>về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10000"/>
                  </a:srgbClr>
                </a:solidFill>
                <a:effectLst/>
                <a:uLnTx/>
                <a:uFillTx/>
                <a:latin typeface="#9Slide03 Roboto Condensed" panose="02000000000000000000" pitchFamily="2" charset="0"/>
                <a:ea typeface="#9Slide03 Roboto Condensed" panose="02000000000000000000" pitchFamily="2" charset="0"/>
                <a:cs typeface="+mn-cs"/>
              </a:rPr>
              <a:t>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70AD47">
                    <a:lumMod val="10000"/>
                  </a:srgbClr>
                </a:solidFill>
                <a:effectLst/>
                <a:uLnTx/>
                <a:uFillTx/>
                <a:latin typeface="#9Slide03 Roboto Condensed" panose="02000000000000000000" pitchFamily="2" charset="0"/>
                <a:ea typeface="#9Slide03 Roboto Condensed" panose="02000000000000000000" pitchFamily="2" charset="0"/>
                <a:cs typeface="+mn-cs"/>
              </a:rPr>
              <a:t>mùa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10000"/>
                  </a:srgbClr>
                </a:solidFill>
                <a:effectLst/>
                <a:uLnTx/>
                <a:uFillTx/>
                <a:latin typeface="#9Slide03 Roboto Condensed" panose="02000000000000000000" pitchFamily="2" charset="0"/>
                <a:ea typeface="#9Slide03 Roboto Condensed" panose="02000000000000000000" pitchFamily="2" charset="0"/>
                <a:cs typeface="+mn-cs"/>
              </a:rPr>
              <a:t> </a:t>
            </a:r>
            <a:r>
              <a:rPr lang="en-US" sz="2000" b="1" dirty="0" err="1">
                <a:solidFill>
                  <a:srgbClr val="70AD47">
                    <a:lumMod val="10000"/>
                  </a:srgbClr>
                </a:solidFill>
                <a:latin typeface="#9Slide03 Roboto Condensed" panose="02000000000000000000" pitchFamily="2" charset="0"/>
                <a:ea typeface="#9Slide03 Roboto Condensed" panose="02000000000000000000" pitchFamily="2" charset="0"/>
              </a:rPr>
              <a:t>hạ</a:t>
            </a:r>
            <a:r>
              <a:rPr lang="en-US" sz="2000" b="1" dirty="0">
                <a:solidFill>
                  <a:srgbClr val="70AD47">
                    <a:lumMod val="10000"/>
                  </a:srgbClr>
                </a:solidFill>
                <a:latin typeface="#9Slide03 Roboto Condensed" panose="02000000000000000000" pitchFamily="2" charset="0"/>
                <a:ea typeface="#9Slide03 Roboto Condensed" panose="02000000000000000000" pitchFamily="2" charset="0"/>
              </a:rPr>
              <a:t> 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10000"/>
                  </a:srgbClr>
                </a:solidFill>
                <a:effectLst/>
                <a:uLnTx/>
                <a:uFillTx/>
                <a:latin typeface="#9Slide03 Roboto Condensed" panose="02000000000000000000" pitchFamily="2" charset="0"/>
                <a:ea typeface="#9Slide03 Roboto Condensed" panose="02000000000000000000" pitchFamily="2" charset="0"/>
                <a:cs typeface="+mn-cs"/>
              </a:rPr>
              <a:t>(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70AD47">
                    <a:lumMod val="10000"/>
                  </a:srgbClr>
                </a:solidFill>
                <a:effectLst/>
                <a:uLnTx/>
                <a:uFillTx/>
                <a:latin typeface="#9Slide03 Roboto Condensed" panose="02000000000000000000" pitchFamily="2" charset="0"/>
                <a:ea typeface="#9Slide03 Roboto Condensed" panose="02000000000000000000" pitchFamily="2" charset="0"/>
                <a:cs typeface="+mn-cs"/>
              </a:rPr>
              <a:t>tháng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10000"/>
                  </a:srgbClr>
                </a:solidFill>
                <a:effectLst/>
                <a:uLnTx/>
                <a:uFillTx/>
                <a:latin typeface="#9Slide03 Roboto Condensed" panose="02000000000000000000" pitchFamily="2" charset="0"/>
                <a:ea typeface="#9Slide03 Roboto Condensed" panose="02000000000000000000" pitchFamily="2" charset="0"/>
                <a:cs typeface="+mn-cs"/>
              </a:rPr>
              <a:t> 7) ở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70AD47">
                    <a:lumMod val="10000"/>
                  </a:srgbClr>
                </a:solidFill>
                <a:effectLst/>
                <a:uLnTx/>
                <a:uFillTx/>
                <a:latin typeface="#9Slide03 Roboto Condensed" panose="02000000000000000000" pitchFamily="2" charset="0"/>
                <a:ea typeface="#9Slide03 Roboto Condensed" panose="02000000000000000000" pitchFamily="2" charset="0"/>
                <a:cs typeface="+mn-cs"/>
              </a:rPr>
              <a:t>khu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10000"/>
                  </a:srgbClr>
                </a:solidFill>
                <a:effectLst/>
                <a:uLnTx/>
                <a:uFillTx/>
                <a:latin typeface="#9Slide03 Roboto Condensed" panose="02000000000000000000" pitchFamily="2" charset="0"/>
                <a:ea typeface="#9Slide03 Roboto Condensed" panose="02000000000000000000" pitchFamily="2" charset="0"/>
                <a:cs typeface="+mn-cs"/>
              </a:rPr>
              <a:t>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70AD47">
                    <a:lumMod val="10000"/>
                  </a:srgbClr>
                </a:solidFill>
                <a:effectLst/>
                <a:uLnTx/>
                <a:uFillTx/>
                <a:latin typeface="#9Slide03 Roboto Condensed" panose="02000000000000000000" pitchFamily="2" charset="0"/>
                <a:ea typeface="#9Slide03 Roboto Condensed" panose="02000000000000000000" pitchFamily="2" charset="0"/>
                <a:cs typeface="+mn-cs"/>
              </a:rPr>
              <a:t>vực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10000"/>
                  </a:srgbClr>
                </a:solidFill>
                <a:effectLst/>
                <a:uLnTx/>
                <a:uFillTx/>
                <a:latin typeface="#9Slide03 Roboto Condensed" panose="02000000000000000000" pitchFamily="2" charset="0"/>
                <a:ea typeface="#9Slide03 Roboto Condensed" panose="02000000000000000000" pitchFamily="2" charset="0"/>
                <a:cs typeface="+mn-cs"/>
              </a:rPr>
              <a:t>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70AD47">
                    <a:lumMod val="10000"/>
                  </a:srgbClr>
                </a:solidFill>
                <a:effectLst/>
                <a:uLnTx/>
                <a:uFillTx/>
                <a:latin typeface="#9Slide03 Roboto Condensed" panose="02000000000000000000" pitchFamily="2" charset="0"/>
                <a:ea typeface="#9Slide03 Roboto Condensed" panose="02000000000000000000" pitchFamily="2" charset="0"/>
                <a:cs typeface="+mn-cs"/>
              </a:rPr>
              <a:t>khí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10000"/>
                  </a:srgbClr>
                </a:solidFill>
                <a:effectLst/>
                <a:uLnTx/>
                <a:uFillTx/>
                <a:latin typeface="#9Slide03 Roboto Condensed" panose="02000000000000000000" pitchFamily="2" charset="0"/>
                <a:ea typeface="#9Slide03 Roboto Condensed" panose="02000000000000000000" pitchFamily="2" charset="0"/>
                <a:cs typeface="+mn-cs"/>
              </a:rPr>
              <a:t>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70AD47">
                    <a:lumMod val="10000"/>
                  </a:srgbClr>
                </a:solidFill>
                <a:effectLst/>
                <a:uLnTx/>
                <a:uFillTx/>
                <a:latin typeface="#9Slide03 Roboto Condensed" panose="02000000000000000000" pitchFamily="2" charset="0"/>
                <a:ea typeface="#9Slide03 Roboto Condensed" panose="02000000000000000000" pitchFamily="2" charset="0"/>
                <a:cs typeface="+mn-cs"/>
              </a:rPr>
              <a:t>hậu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10000"/>
                  </a:srgbClr>
                </a:solidFill>
                <a:effectLst/>
                <a:uLnTx/>
                <a:uFillTx/>
                <a:latin typeface="#9Slide03 Roboto Condensed" panose="02000000000000000000" pitchFamily="2" charset="0"/>
                <a:ea typeface="#9Slide03 Roboto Condensed" panose="02000000000000000000" pitchFamily="2" charset="0"/>
                <a:cs typeface="+mn-cs"/>
              </a:rPr>
              <a:t>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70AD47">
                    <a:lumMod val="10000"/>
                  </a:srgbClr>
                </a:solidFill>
                <a:effectLst/>
                <a:uLnTx/>
                <a:uFillTx/>
                <a:latin typeface="#9Slide03 Roboto Condensed" panose="02000000000000000000" pitchFamily="2" charset="0"/>
                <a:ea typeface="#9Slide03 Roboto Condensed" panose="02000000000000000000" pitchFamily="2" charset="0"/>
                <a:cs typeface="+mn-cs"/>
              </a:rPr>
              <a:t>gió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10000"/>
                  </a:srgbClr>
                </a:solidFill>
                <a:effectLst/>
                <a:uLnTx/>
                <a:uFillTx/>
                <a:latin typeface="#9Slide03 Roboto Condensed" panose="02000000000000000000" pitchFamily="2" charset="0"/>
                <a:ea typeface="#9Slide03 Roboto Condensed" panose="02000000000000000000" pitchFamily="2" charset="0"/>
                <a:cs typeface="+mn-cs"/>
              </a:rPr>
              <a:t>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70AD47">
                    <a:lumMod val="10000"/>
                  </a:srgbClr>
                </a:solidFill>
                <a:effectLst/>
                <a:uLnTx/>
                <a:uFillTx/>
                <a:latin typeface="#9Slide03 Roboto Condensed" panose="02000000000000000000" pitchFamily="2" charset="0"/>
                <a:ea typeface="#9Slide03 Roboto Condensed" panose="02000000000000000000" pitchFamily="2" charset="0"/>
                <a:cs typeface="+mn-cs"/>
              </a:rPr>
              <a:t>mùa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10000"/>
                  </a:srgbClr>
                </a:solidFill>
                <a:effectLst/>
                <a:uLnTx/>
                <a:uFillTx/>
                <a:latin typeface="#9Slide03 Roboto Condensed" panose="02000000000000000000" pitchFamily="2" charset="0"/>
                <a:ea typeface="#9Slide03 Roboto Condensed" panose="02000000000000000000" pitchFamily="2" charset="0"/>
                <a:cs typeface="+mn-cs"/>
              </a:rPr>
              <a:t>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70AD47">
                    <a:lumMod val="10000"/>
                  </a:srgbClr>
                </a:solidFill>
                <a:effectLst/>
                <a:uLnTx/>
                <a:uFillTx/>
                <a:latin typeface="#9Slide03 Roboto Condensed" panose="02000000000000000000" pitchFamily="2" charset="0"/>
                <a:ea typeface="#9Slide03 Roboto Condensed" panose="02000000000000000000" pitchFamily="2" charset="0"/>
                <a:cs typeface="+mn-cs"/>
              </a:rPr>
              <a:t>Châu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10000"/>
                  </a:srgbClr>
                </a:solidFill>
                <a:effectLst/>
                <a:uLnTx/>
                <a:uFillTx/>
                <a:latin typeface="#9Slide03 Roboto Condensed" panose="02000000000000000000" pitchFamily="2" charset="0"/>
                <a:ea typeface="#9Slide03 Roboto Condensed" panose="02000000000000000000" pitchFamily="2" charset="0"/>
                <a:cs typeface="+mn-cs"/>
              </a:rPr>
              <a:t> Á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98EEC21-54A1-431B-84B6-83A96414DE91}"/>
              </a:ext>
            </a:extLst>
          </p:cNvPr>
          <p:cNvSpPr txBox="1"/>
          <p:nvPr/>
        </p:nvSpPr>
        <p:spPr>
          <a:xfrm>
            <a:off x="5549493" y="1302886"/>
            <a:ext cx="6379271" cy="11387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q"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#9Slide03 Roboto Condensed" panose="02000000000000000000" pitchFamily="2" charset="0"/>
                <a:ea typeface="#9Slide03 Roboto Condensed" panose="02000000000000000000" pitchFamily="2" charset="0"/>
                <a:cs typeface="+mn-cs"/>
              </a:rPr>
              <a:t> </a:t>
            </a:r>
            <a:r>
              <a:rPr kumimoji="0" lang="vi-VN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#9Slide03 Roboto Condensed" panose="02000000000000000000" pitchFamily="2" charset="0"/>
                <a:ea typeface="#9Slide03 Roboto Condensed" panose="02000000000000000000" pitchFamily="2" charset="0"/>
                <a:cs typeface="+mn-cs"/>
              </a:rPr>
              <a:t>Xác định các hướng gió chính theo từng khu vực về mùa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#9Slide03 Roboto Condensed" panose="02000000000000000000" pitchFamily="2" charset="0"/>
                <a:ea typeface="#9Slide03 Roboto Condensed" panose="02000000000000000000" pitchFamily="2" charset="0"/>
                <a:cs typeface="+mn-cs"/>
              </a:rPr>
              <a:t>hạ</a:t>
            </a:r>
            <a:endParaRPr kumimoji="0" lang="vi-VN" sz="24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95000"/>
                  <a:lumOff val="5000"/>
                </a:prstClr>
              </a:solidFill>
              <a:effectLst/>
              <a:uLnTx/>
              <a:uFillTx/>
              <a:latin typeface="#9Slide03 Roboto Condensed" panose="02000000000000000000" pitchFamily="2" charset="0"/>
              <a:ea typeface="#9Slide03 Roboto Condensed" panose="02000000000000000000" pitchFamily="2" charset="0"/>
              <a:cs typeface="+mn-cs"/>
            </a:endParaRPr>
          </a:p>
        </p:txBody>
      </p:sp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21309145-FB0B-45F8-BDA0-699DB37665C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69013835"/>
              </p:ext>
            </p:extLst>
          </p:nvPr>
        </p:nvGraphicFramePr>
        <p:xfrm>
          <a:off x="5647114" y="2596322"/>
          <a:ext cx="6226231" cy="2475752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3496887">
                  <a:extLst>
                    <a:ext uri="{9D8B030D-6E8A-4147-A177-3AD203B41FA5}">
                      <a16:colId xmlns:a16="http://schemas.microsoft.com/office/drawing/2014/main" val="3190135613"/>
                    </a:ext>
                  </a:extLst>
                </a:gridCol>
                <a:gridCol w="2729344">
                  <a:extLst>
                    <a:ext uri="{9D8B030D-6E8A-4147-A177-3AD203B41FA5}">
                      <a16:colId xmlns:a16="http://schemas.microsoft.com/office/drawing/2014/main" val="1040909875"/>
                    </a:ext>
                  </a:extLst>
                </a:gridCol>
              </a:tblGrid>
              <a:tr h="1073672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dirty="0">
                          <a:solidFill>
                            <a:schemeClr val="bg1"/>
                          </a:solidFill>
                          <a:effectLst/>
                          <a:latin typeface="#9Slide03 Roboto Condensed" panose="02000000000000000000" pitchFamily="2" charset="0"/>
                          <a:ea typeface="#9Slide03 Roboto Condensed" panose="02000000000000000000" pitchFamily="2" charset="0"/>
                        </a:rPr>
                        <a:t>       </a:t>
                      </a:r>
                    </a:p>
                  </a:txBody>
                  <a:tcPr marL="68580" marR="68580" marT="0" marB="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b="1" dirty="0" err="1">
                          <a:solidFill>
                            <a:schemeClr val="bg1"/>
                          </a:solidFill>
                          <a:effectLst/>
                          <a:latin typeface="#9Slide03 Roboto Condensed" panose="02000000000000000000" pitchFamily="2" charset="0"/>
                          <a:ea typeface="#9Slide03 Roboto Condensed" panose="02000000000000000000" pitchFamily="2" charset="0"/>
                        </a:rPr>
                        <a:t>Hướng</a:t>
                      </a:r>
                      <a:r>
                        <a:rPr lang="en-US" sz="2200" b="1" dirty="0">
                          <a:solidFill>
                            <a:schemeClr val="bg1"/>
                          </a:solidFill>
                          <a:effectLst/>
                          <a:latin typeface="#9Slide03 Roboto Condensed" panose="02000000000000000000" pitchFamily="2" charset="0"/>
                          <a:ea typeface="#9Slide03 Roboto Condensed" panose="02000000000000000000" pitchFamily="2" charset="0"/>
                        </a:rPr>
                        <a:t> </a:t>
                      </a:r>
                      <a:r>
                        <a:rPr lang="en-US" sz="2200" b="1" dirty="0" err="1">
                          <a:solidFill>
                            <a:schemeClr val="bg1"/>
                          </a:solidFill>
                          <a:effectLst/>
                          <a:latin typeface="#9Slide03 Roboto Condensed" panose="02000000000000000000" pitchFamily="2" charset="0"/>
                          <a:ea typeface="#9Slide03 Roboto Condensed" panose="02000000000000000000" pitchFamily="2" charset="0"/>
                        </a:rPr>
                        <a:t>gió</a:t>
                      </a:r>
                      <a:r>
                        <a:rPr lang="en-US" sz="2200" b="1" dirty="0">
                          <a:solidFill>
                            <a:schemeClr val="bg1"/>
                          </a:solidFill>
                          <a:effectLst/>
                          <a:latin typeface="#9Slide03 Roboto Condensed" panose="02000000000000000000" pitchFamily="2" charset="0"/>
                          <a:ea typeface="#9Slide03 Roboto Condensed" panose="02000000000000000000" pitchFamily="2" charset="0"/>
                        </a:rPr>
                        <a:t> </a:t>
                      </a:r>
                      <a:r>
                        <a:rPr lang="en-US" sz="2200" b="1" dirty="0" err="1">
                          <a:solidFill>
                            <a:schemeClr val="bg1"/>
                          </a:solidFill>
                          <a:effectLst/>
                          <a:latin typeface="#9Slide03 Roboto Condensed" panose="02000000000000000000" pitchFamily="2" charset="0"/>
                          <a:ea typeface="#9Slide03 Roboto Condensed" panose="02000000000000000000" pitchFamily="2" charset="0"/>
                        </a:rPr>
                        <a:t>mùa</a:t>
                      </a:r>
                      <a:r>
                        <a:rPr lang="en-US" sz="2200" b="1" dirty="0">
                          <a:solidFill>
                            <a:schemeClr val="bg1"/>
                          </a:solidFill>
                          <a:effectLst/>
                          <a:latin typeface="#9Slide03 Roboto Condensed" panose="02000000000000000000" pitchFamily="2" charset="0"/>
                          <a:ea typeface="#9Slide03 Roboto Condensed" panose="02000000000000000000" pitchFamily="2" charset="0"/>
                        </a:rPr>
                        <a:t> </a:t>
                      </a:r>
                      <a:r>
                        <a:rPr lang="en-US" sz="2200" b="1" dirty="0" err="1">
                          <a:solidFill>
                            <a:schemeClr val="bg1"/>
                          </a:solidFill>
                          <a:effectLst/>
                          <a:latin typeface="#9Slide03 Roboto Condensed" panose="02000000000000000000" pitchFamily="2" charset="0"/>
                          <a:ea typeface="#9Slide03 Roboto Condensed" panose="02000000000000000000" pitchFamily="2" charset="0"/>
                        </a:rPr>
                        <a:t>hạ</a:t>
                      </a:r>
                      <a:r>
                        <a:rPr lang="en-US" sz="2200" b="1" dirty="0">
                          <a:solidFill>
                            <a:schemeClr val="bg1"/>
                          </a:solidFill>
                          <a:effectLst/>
                          <a:latin typeface="#9Slide03 Roboto Condensed" panose="02000000000000000000" pitchFamily="2" charset="0"/>
                          <a:ea typeface="#9Slide03 Roboto Condensed" panose="02000000000000000000" pitchFamily="2" charset="0"/>
                        </a:rPr>
                        <a:t> (</a:t>
                      </a:r>
                      <a:r>
                        <a:rPr lang="en-US" sz="2200" b="1" dirty="0" err="1">
                          <a:solidFill>
                            <a:schemeClr val="bg1"/>
                          </a:solidFill>
                          <a:effectLst/>
                          <a:latin typeface="#9Slide03 Roboto Condensed" panose="02000000000000000000" pitchFamily="2" charset="0"/>
                          <a:ea typeface="#9Slide03 Roboto Condensed" panose="02000000000000000000" pitchFamily="2" charset="0"/>
                        </a:rPr>
                        <a:t>Tháng</a:t>
                      </a:r>
                      <a:r>
                        <a:rPr lang="en-US" sz="2200" b="1" dirty="0">
                          <a:solidFill>
                            <a:schemeClr val="bg1"/>
                          </a:solidFill>
                          <a:effectLst/>
                          <a:latin typeface="#9Slide03 Roboto Condensed" panose="02000000000000000000" pitchFamily="2" charset="0"/>
                          <a:ea typeface="#9Slide03 Roboto Condensed" panose="02000000000000000000" pitchFamily="2" charset="0"/>
                        </a:rPr>
                        <a:t> 7)</a:t>
                      </a:r>
                      <a:endParaRPr lang="en-US" sz="2200" b="1" dirty="0">
                        <a:solidFill>
                          <a:schemeClr val="bg1"/>
                        </a:solidFill>
                        <a:effectLst/>
                        <a:latin typeface="#9Slide03 Roboto Condensed" panose="02000000000000000000" pitchFamily="2" charset="0"/>
                        <a:ea typeface="#9Slide03 Roboto Condensed" panose="02000000000000000000" pitchFamily="2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26781913"/>
                  </a:ext>
                </a:extLst>
              </a:tr>
              <a:tr h="445466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dirty="0" err="1">
                          <a:effectLst/>
                          <a:latin typeface="#9Slide03 Roboto Condensed" panose="02000000000000000000" pitchFamily="2" charset="0"/>
                          <a:ea typeface="#9Slide03 Roboto Condensed" panose="02000000000000000000" pitchFamily="2" charset="0"/>
                        </a:rPr>
                        <a:t>Đông</a:t>
                      </a:r>
                      <a:r>
                        <a:rPr lang="en-US" sz="2200" dirty="0">
                          <a:effectLst/>
                          <a:latin typeface="#9Slide03 Roboto Condensed" panose="02000000000000000000" pitchFamily="2" charset="0"/>
                          <a:ea typeface="#9Slide03 Roboto Condensed" panose="02000000000000000000" pitchFamily="2" charset="0"/>
                        </a:rPr>
                        <a:t> Á</a:t>
                      </a:r>
                      <a:endParaRPr lang="en-US" sz="2200" dirty="0">
                        <a:effectLst/>
                        <a:latin typeface="#9Slide03 Roboto Condensed" panose="02000000000000000000" pitchFamily="2" charset="0"/>
                        <a:ea typeface="#9Slide03 Roboto Condensed" panose="02000000000000000000" pitchFamily="2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300" dirty="0" err="1">
                          <a:effectLst/>
                          <a:latin typeface="#9Slide03 Roboto Condensed" panose="02000000000000000000" pitchFamily="2" charset="0"/>
                          <a:ea typeface="#9Slide03 Roboto Condensed" panose="02000000000000000000" pitchFamily="2" charset="0"/>
                        </a:rPr>
                        <a:t>Đông</a:t>
                      </a:r>
                      <a:r>
                        <a:rPr lang="en-US" sz="2300" dirty="0">
                          <a:effectLst/>
                          <a:latin typeface="#9Slide03 Roboto Condensed" panose="02000000000000000000" pitchFamily="2" charset="0"/>
                          <a:ea typeface="#9Slide03 Roboto Condensed" panose="02000000000000000000" pitchFamily="2" charset="0"/>
                        </a:rPr>
                        <a:t> Nam</a:t>
                      </a:r>
                      <a:endParaRPr lang="en-US" sz="2300" dirty="0">
                        <a:effectLst/>
                        <a:latin typeface="#9Slide03 Roboto Condensed" panose="02000000000000000000" pitchFamily="2" charset="0"/>
                        <a:ea typeface="#9Slide03 Roboto Condensed" panose="02000000000000000000" pitchFamily="2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79384597"/>
                  </a:ext>
                </a:extLst>
              </a:tr>
              <a:tr h="445466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dirty="0" err="1">
                          <a:effectLst/>
                          <a:latin typeface="#9Slide03 Roboto Condensed" panose="02000000000000000000" pitchFamily="2" charset="0"/>
                          <a:ea typeface="#9Slide03 Roboto Condensed" panose="02000000000000000000" pitchFamily="2" charset="0"/>
                        </a:rPr>
                        <a:t>Đông</a:t>
                      </a:r>
                      <a:r>
                        <a:rPr lang="en-US" sz="2200" dirty="0">
                          <a:effectLst/>
                          <a:latin typeface="#9Slide03 Roboto Condensed" panose="02000000000000000000" pitchFamily="2" charset="0"/>
                          <a:ea typeface="#9Slide03 Roboto Condensed" panose="02000000000000000000" pitchFamily="2" charset="0"/>
                        </a:rPr>
                        <a:t> Nam Á</a:t>
                      </a:r>
                      <a:endParaRPr lang="en-US" sz="2200" dirty="0">
                        <a:effectLst/>
                        <a:latin typeface="#9Slide03 Roboto Condensed" panose="02000000000000000000" pitchFamily="2" charset="0"/>
                        <a:ea typeface="#9Slide03 Roboto Condensed" panose="02000000000000000000" pitchFamily="2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300" dirty="0" err="1">
                          <a:effectLst/>
                          <a:latin typeface="#9Slide03 Roboto Condensed" panose="02000000000000000000" pitchFamily="2" charset="0"/>
                          <a:ea typeface="#9Slide03 Roboto Condensed" panose="02000000000000000000" pitchFamily="2" charset="0"/>
                        </a:rPr>
                        <a:t>Tây</a:t>
                      </a:r>
                      <a:r>
                        <a:rPr lang="en-US" sz="2300" dirty="0">
                          <a:effectLst/>
                          <a:latin typeface="#9Slide03 Roboto Condensed" panose="02000000000000000000" pitchFamily="2" charset="0"/>
                          <a:ea typeface="#9Slide03 Roboto Condensed" panose="02000000000000000000" pitchFamily="2" charset="0"/>
                        </a:rPr>
                        <a:t> Nam </a:t>
                      </a:r>
                      <a:r>
                        <a:rPr lang="en-US" sz="2300" dirty="0" err="1">
                          <a:effectLst/>
                          <a:latin typeface="#9Slide03 Roboto Condensed" panose="02000000000000000000" pitchFamily="2" charset="0"/>
                          <a:ea typeface="#9Slide03 Roboto Condensed" panose="02000000000000000000" pitchFamily="2" charset="0"/>
                        </a:rPr>
                        <a:t>và</a:t>
                      </a:r>
                      <a:r>
                        <a:rPr lang="en-US" sz="2300" dirty="0">
                          <a:effectLst/>
                          <a:latin typeface="#9Slide03 Roboto Condensed" panose="02000000000000000000" pitchFamily="2" charset="0"/>
                          <a:ea typeface="#9Slide03 Roboto Condensed" panose="02000000000000000000" pitchFamily="2" charset="0"/>
                        </a:rPr>
                        <a:t> Nam</a:t>
                      </a:r>
                      <a:endParaRPr lang="en-US" sz="2300" dirty="0">
                        <a:effectLst/>
                        <a:latin typeface="#9Slide03 Roboto Condensed" panose="02000000000000000000" pitchFamily="2" charset="0"/>
                        <a:ea typeface="#9Slide03 Roboto Condensed" panose="02000000000000000000" pitchFamily="2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06046655"/>
                  </a:ext>
                </a:extLst>
              </a:tr>
              <a:tr h="445466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>
                          <a:effectLst/>
                          <a:latin typeface="#9Slide03 Roboto Condensed" panose="02000000000000000000" pitchFamily="2" charset="0"/>
                          <a:ea typeface="#9Slide03 Roboto Condensed" panose="02000000000000000000" pitchFamily="2" charset="0"/>
                        </a:rPr>
                        <a:t>Nam Á</a:t>
                      </a:r>
                      <a:endParaRPr lang="en-US" sz="2200">
                        <a:effectLst/>
                        <a:latin typeface="#9Slide03 Roboto Condensed" panose="02000000000000000000" pitchFamily="2" charset="0"/>
                        <a:ea typeface="#9Slide03 Roboto Condensed" panose="02000000000000000000" pitchFamily="2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300" dirty="0" err="1">
                          <a:effectLst/>
                          <a:latin typeface="#9Slide03 Roboto Condensed" panose="02000000000000000000" pitchFamily="2" charset="0"/>
                          <a:ea typeface="#9Slide03 Roboto Condensed" panose="02000000000000000000" pitchFamily="2" charset="0"/>
                        </a:rPr>
                        <a:t>Tây</a:t>
                      </a:r>
                      <a:r>
                        <a:rPr lang="en-US" sz="2300" dirty="0">
                          <a:effectLst/>
                          <a:latin typeface="#9Slide03 Roboto Condensed" panose="02000000000000000000" pitchFamily="2" charset="0"/>
                          <a:ea typeface="#9Slide03 Roboto Condensed" panose="02000000000000000000" pitchFamily="2" charset="0"/>
                        </a:rPr>
                        <a:t> Nam </a:t>
                      </a:r>
                      <a:endParaRPr lang="en-US" sz="2300" dirty="0">
                        <a:effectLst/>
                        <a:latin typeface="#9Slide03 Roboto Condensed" panose="02000000000000000000" pitchFamily="2" charset="0"/>
                        <a:ea typeface="#9Slide03 Roboto Condensed" panose="02000000000000000000" pitchFamily="2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47209476"/>
                  </a:ext>
                </a:extLst>
              </a:tr>
            </a:tbl>
          </a:graphicData>
        </a:graphic>
      </p:graphicFrame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2E989287-2960-4E79-928A-5994BE7F78B6}"/>
              </a:ext>
            </a:extLst>
          </p:cNvPr>
          <p:cNvCxnSpPr>
            <a:cxnSpLocks/>
          </p:cNvCxnSpPr>
          <p:nvPr/>
        </p:nvCxnSpPr>
        <p:spPr>
          <a:xfrm>
            <a:off x="5633684" y="2635774"/>
            <a:ext cx="3510317" cy="1035681"/>
          </a:xfrm>
          <a:prstGeom prst="line">
            <a:avLst/>
          </a:prstGeom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1B2C7C03-2C84-4813-ADF6-FF498B652771}"/>
              </a:ext>
            </a:extLst>
          </p:cNvPr>
          <p:cNvSpPr txBox="1"/>
          <p:nvPr/>
        </p:nvSpPr>
        <p:spPr>
          <a:xfrm>
            <a:off x="6525494" y="2550648"/>
            <a:ext cx="2819406" cy="44627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3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#9Slide03 Roboto Condensed" panose="02000000000000000000" pitchFamily="2" charset="0"/>
                <a:ea typeface="#9Slide03 Roboto Condensed" panose="02000000000000000000" pitchFamily="2" charset="0"/>
                <a:cs typeface="+mn-cs"/>
              </a:rPr>
              <a:t>Hướng</a:t>
            </a:r>
            <a:r>
              <a:rPr kumimoji="0" lang="en-US" sz="23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#9Slide03 Roboto Condensed" panose="02000000000000000000" pitchFamily="2" charset="0"/>
                <a:ea typeface="#9Slide03 Roboto Condensed" panose="02000000000000000000" pitchFamily="2" charset="0"/>
                <a:cs typeface="+mn-cs"/>
              </a:rPr>
              <a:t> </a:t>
            </a:r>
            <a:r>
              <a:rPr kumimoji="0" lang="en-US" sz="23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#9Slide03 Roboto Condensed" panose="02000000000000000000" pitchFamily="2" charset="0"/>
                <a:ea typeface="#9Slide03 Roboto Condensed" panose="02000000000000000000" pitchFamily="2" charset="0"/>
                <a:cs typeface="+mn-cs"/>
              </a:rPr>
              <a:t>gió</a:t>
            </a:r>
            <a:r>
              <a:rPr kumimoji="0" lang="en-US" sz="23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#9Slide03 Roboto Condensed" panose="02000000000000000000" pitchFamily="2" charset="0"/>
                <a:ea typeface="#9Slide03 Roboto Condensed" panose="02000000000000000000" pitchFamily="2" charset="0"/>
                <a:cs typeface="+mn-cs"/>
              </a:rPr>
              <a:t> </a:t>
            </a:r>
            <a:r>
              <a:rPr kumimoji="0" lang="en-US" sz="23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#9Slide03 Roboto Condensed" panose="02000000000000000000" pitchFamily="2" charset="0"/>
                <a:ea typeface="#9Slide03 Roboto Condensed" panose="02000000000000000000" pitchFamily="2" charset="0"/>
                <a:cs typeface="+mn-cs"/>
              </a:rPr>
              <a:t>theo</a:t>
            </a:r>
            <a:r>
              <a:rPr kumimoji="0" lang="en-US" sz="23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#9Slide03 Roboto Condensed" panose="02000000000000000000" pitchFamily="2" charset="0"/>
                <a:ea typeface="#9Slide03 Roboto Condensed" panose="02000000000000000000" pitchFamily="2" charset="0"/>
                <a:cs typeface="+mn-cs"/>
              </a:rPr>
              <a:t> </a:t>
            </a:r>
            <a:r>
              <a:rPr kumimoji="0" lang="en-US" sz="23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#9Slide03 Roboto Condensed" panose="02000000000000000000" pitchFamily="2" charset="0"/>
                <a:ea typeface="#9Slide03 Roboto Condensed" panose="02000000000000000000" pitchFamily="2" charset="0"/>
                <a:cs typeface="+mn-cs"/>
              </a:rPr>
              <a:t>mùa</a:t>
            </a:r>
            <a:endParaRPr kumimoji="0" lang="en-US" sz="23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C341EC1-77CB-45CC-A0E9-15A179C40B9B}"/>
              </a:ext>
            </a:extLst>
          </p:cNvPr>
          <p:cNvSpPr txBox="1"/>
          <p:nvPr/>
        </p:nvSpPr>
        <p:spPr>
          <a:xfrm>
            <a:off x="5848325" y="3235276"/>
            <a:ext cx="2287549" cy="44627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3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#9Slide03 Roboto Condensed" panose="02000000000000000000" pitchFamily="2" charset="0"/>
                <a:ea typeface="#9Slide03 Roboto Condensed" panose="02000000000000000000" pitchFamily="2" charset="0"/>
                <a:cs typeface="+mn-cs"/>
              </a:rPr>
              <a:t>Khu</a:t>
            </a:r>
            <a:r>
              <a:rPr kumimoji="0" lang="en-US" sz="23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#9Slide03 Roboto Condensed" panose="02000000000000000000" pitchFamily="2" charset="0"/>
                <a:ea typeface="#9Slide03 Roboto Condensed" panose="02000000000000000000" pitchFamily="2" charset="0"/>
                <a:cs typeface="+mn-cs"/>
              </a:rPr>
              <a:t> </a:t>
            </a:r>
            <a:r>
              <a:rPr kumimoji="0" lang="en-US" sz="23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#9Slide03 Roboto Condensed" panose="02000000000000000000" pitchFamily="2" charset="0"/>
                <a:ea typeface="#9Slide03 Roboto Condensed" panose="02000000000000000000" pitchFamily="2" charset="0"/>
                <a:cs typeface="+mn-cs"/>
              </a:rPr>
              <a:t>vực</a:t>
            </a:r>
            <a:endParaRPr kumimoji="0" lang="en-US" sz="23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F0BE812D-1F13-4D76-9D29-1D8CAE32ED79}"/>
              </a:ext>
            </a:extLst>
          </p:cNvPr>
          <p:cNvGrpSpPr/>
          <p:nvPr/>
        </p:nvGrpSpPr>
        <p:grpSpPr>
          <a:xfrm>
            <a:off x="367218" y="0"/>
            <a:ext cx="5165829" cy="5206807"/>
            <a:chOff x="1752600" y="228600"/>
            <a:chExt cx="8686800" cy="5867400"/>
          </a:xfrm>
        </p:grpSpPr>
        <p:pic>
          <p:nvPicPr>
            <p:cNvPr id="16" name="Picture 4" descr="Luoc do phan bo khi ap va cac huong gio chinh ve mua ha (thang 7) o khu vuc khi hau gio mua chau A">
              <a:extLst>
                <a:ext uri="{FF2B5EF4-FFF2-40B4-BE49-F238E27FC236}">
                  <a16:creationId xmlns:a16="http://schemas.microsoft.com/office/drawing/2014/main" id="{AE1D20B2-D84D-46FB-B9F8-BE73523E22D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rightnessContrast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52600" y="228600"/>
              <a:ext cx="8686800" cy="5867400"/>
            </a:xfrm>
            <a:prstGeom prst="rect">
              <a:avLst/>
            </a:prstGeom>
            <a:noFill/>
            <a:ln w="2857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7" name="Line 5">
              <a:extLst>
                <a:ext uri="{FF2B5EF4-FFF2-40B4-BE49-F238E27FC236}">
                  <a16:creationId xmlns:a16="http://schemas.microsoft.com/office/drawing/2014/main" id="{CEE036DF-ACB6-4222-BC43-C852BFBB9094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8331200" y="3124200"/>
              <a:ext cx="0" cy="495300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18" name="Line 6">
              <a:extLst>
                <a:ext uri="{FF2B5EF4-FFF2-40B4-BE49-F238E27FC236}">
                  <a16:creationId xmlns:a16="http://schemas.microsoft.com/office/drawing/2014/main" id="{B34DCFBB-1B2C-4C9B-B08C-FB4EA9B5478B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7543800" y="3213100"/>
              <a:ext cx="76200" cy="520700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19" name="Line 7">
              <a:extLst>
                <a:ext uri="{FF2B5EF4-FFF2-40B4-BE49-F238E27FC236}">
                  <a16:creationId xmlns:a16="http://schemas.microsoft.com/office/drawing/2014/main" id="{1E6D3705-5A5A-4370-8783-B8D35090FE60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6997700" y="2743200"/>
              <a:ext cx="152400" cy="457200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20" name="Line 8">
              <a:extLst>
                <a:ext uri="{FF2B5EF4-FFF2-40B4-BE49-F238E27FC236}">
                  <a16:creationId xmlns:a16="http://schemas.microsoft.com/office/drawing/2014/main" id="{7287AFC8-45A3-4D41-8977-50AE1D5E2F41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6553200" y="3429000"/>
              <a:ext cx="381000" cy="304800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21" name="Line 9">
              <a:extLst>
                <a:ext uri="{FF2B5EF4-FFF2-40B4-BE49-F238E27FC236}">
                  <a16:creationId xmlns:a16="http://schemas.microsoft.com/office/drawing/2014/main" id="{399E738E-FB2B-4169-843C-6022F0B6ED22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9144000" y="1727200"/>
              <a:ext cx="457200" cy="304800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22" name="Line 10">
              <a:extLst>
                <a:ext uri="{FF2B5EF4-FFF2-40B4-BE49-F238E27FC236}">
                  <a16:creationId xmlns:a16="http://schemas.microsoft.com/office/drawing/2014/main" id="{93518D15-67B3-4B3F-87A8-178D54EC22ED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8724900" y="1320800"/>
              <a:ext cx="304800" cy="228600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23" name="Line 11">
              <a:extLst>
                <a:ext uri="{FF2B5EF4-FFF2-40B4-BE49-F238E27FC236}">
                  <a16:creationId xmlns:a16="http://schemas.microsoft.com/office/drawing/2014/main" id="{F72FE346-CB6B-42DB-ADF4-22F913947ADE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7835900" y="2501900"/>
              <a:ext cx="533400" cy="228600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24" name="Line 12">
              <a:extLst>
                <a:ext uri="{FF2B5EF4-FFF2-40B4-BE49-F238E27FC236}">
                  <a16:creationId xmlns:a16="http://schemas.microsoft.com/office/drawing/2014/main" id="{57BD2F5B-945C-4746-94A1-795C19B54CB4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7848600" y="1828800"/>
              <a:ext cx="304800" cy="228600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25" name="Line 13">
              <a:extLst>
                <a:ext uri="{FF2B5EF4-FFF2-40B4-BE49-F238E27FC236}">
                  <a16:creationId xmlns:a16="http://schemas.microsoft.com/office/drawing/2014/main" id="{96CB9A12-6B1D-40F9-A337-9172C3A3117F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8559800" y="2489200"/>
              <a:ext cx="685800" cy="304800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26" name="Line 14">
              <a:extLst>
                <a:ext uri="{FF2B5EF4-FFF2-40B4-BE49-F238E27FC236}">
                  <a16:creationId xmlns:a16="http://schemas.microsoft.com/office/drawing/2014/main" id="{17380E6C-5B7F-4852-8682-76E856909955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9296400" y="2997200"/>
              <a:ext cx="457200" cy="152400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27" name="Line 15">
              <a:extLst>
                <a:ext uri="{FF2B5EF4-FFF2-40B4-BE49-F238E27FC236}">
                  <a16:creationId xmlns:a16="http://schemas.microsoft.com/office/drawing/2014/main" id="{4E9147AC-EF53-4B80-9D6C-B1E4CBEF8391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5740400" y="2882900"/>
              <a:ext cx="533400" cy="457200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28" name="Line 16">
              <a:extLst>
                <a:ext uri="{FF2B5EF4-FFF2-40B4-BE49-F238E27FC236}">
                  <a16:creationId xmlns:a16="http://schemas.microsoft.com/office/drawing/2014/main" id="{D5047AC6-9C5E-438F-8FDD-6ACE4BFA9754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5486400" y="2946400"/>
              <a:ext cx="228600" cy="228600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29" name="Line 17">
              <a:extLst>
                <a:ext uri="{FF2B5EF4-FFF2-40B4-BE49-F238E27FC236}">
                  <a16:creationId xmlns:a16="http://schemas.microsoft.com/office/drawing/2014/main" id="{C9F96DAE-07BC-4598-BB30-815150DD3089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6362700" y="3035300"/>
              <a:ext cx="228600" cy="393700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30" name="Line 22">
              <a:extLst>
                <a:ext uri="{FF2B5EF4-FFF2-40B4-BE49-F238E27FC236}">
                  <a16:creationId xmlns:a16="http://schemas.microsoft.com/office/drawing/2014/main" id="{60887C0C-3C27-401E-BB43-0C3B0EFB08DD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8445500" y="1689100"/>
              <a:ext cx="393700" cy="215900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305985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2" grpId="0"/>
      <p:bldP spid="1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io mua mua dong">
            <a:hlinkClick r:id="" action="ppaction://media"/>
            <a:extLst>
              <a:ext uri="{FF2B5EF4-FFF2-40B4-BE49-F238E27FC236}">
                <a16:creationId xmlns:a16="http://schemas.microsoft.com/office/drawing/2014/main" id="{8AC900B8-A641-49DB-BCCC-5C3B9B2344F9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0" y="-1"/>
            <a:ext cx="5326952" cy="5808133"/>
          </a:xfrm>
          <a:prstGeom prst="rect">
            <a:avLst/>
          </a:prstGeom>
        </p:spPr>
      </p:pic>
      <p:pic>
        <p:nvPicPr>
          <p:cNvPr id="5" name="Gio mua mua ha">
            <a:hlinkClick r:id="" action="ppaction://media"/>
            <a:extLst>
              <a:ext uri="{FF2B5EF4-FFF2-40B4-BE49-F238E27FC236}">
                <a16:creationId xmlns:a16="http://schemas.microsoft.com/office/drawing/2014/main" id="{4563BDD3-3BA1-482D-A1B4-9F36E32E8003}"/>
              </a:ext>
            </a:extLst>
          </p:cNvPr>
          <p:cNvPicPr>
            <a:picLocks noChangeAspect="1"/>
          </p:cNvPicPr>
          <p:nvPr>
            <a:vide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6743700" y="-1"/>
            <a:ext cx="5448300" cy="5808133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5D194553-A70A-42BC-866F-616C76F8F182}"/>
              </a:ext>
            </a:extLst>
          </p:cNvPr>
          <p:cNvSpPr txBox="1"/>
          <p:nvPr/>
        </p:nvSpPr>
        <p:spPr>
          <a:xfrm>
            <a:off x="0" y="5808132"/>
            <a:ext cx="5326952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spcAft>
                <a:spcPts val="1200"/>
              </a:spcAft>
            </a:pPr>
            <a:r>
              <a:rPr lang="en-US" sz="2000" b="1" i="0" dirty="0" err="1">
                <a:solidFill>
                  <a:srgbClr val="002060"/>
                </a:solidFill>
                <a:effectLst/>
                <a:latin typeface="#9Slide03 Roboto Condensed" panose="02000000000000000000" pitchFamily="2" charset="0"/>
                <a:ea typeface="#9Slide03 Roboto Condensed" panose="02000000000000000000" pitchFamily="2" charset="0"/>
              </a:rPr>
              <a:t>Hình</a:t>
            </a:r>
            <a:r>
              <a:rPr lang="en-US" sz="2000" b="1" i="0" dirty="0">
                <a:solidFill>
                  <a:srgbClr val="002060"/>
                </a:solidFill>
                <a:effectLst/>
                <a:latin typeface="#9Slide03 Roboto Condensed" panose="02000000000000000000" pitchFamily="2" charset="0"/>
                <a:ea typeface="#9Slide03 Roboto Condensed" panose="02000000000000000000" pitchFamily="2" charset="0"/>
              </a:rPr>
              <a:t> 4.1. L</a:t>
            </a:r>
            <a:r>
              <a:rPr lang="vi-VN" sz="2000" b="1" i="0" dirty="0">
                <a:solidFill>
                  <a:srgbClr val="002060"/>
                </a:solidFill>
                <a:effectLst/>
                <a:latin typeface="#9Slide03 Roboto Condensed" panose="02000000000000000000" pitchFamily="2" charset="0"/>
                <a:ea typeface="#9Slide03 Roboto Condensed" panose="02000000000000000000" pitchFamily="2" charset="0"/>
              </a:rPr>
              <a:t>ược</a:t>
            </a:r>
            <a:r>
              <a:rPr lang="en-US" sz="2000" b="1" i="0" dirty="0">
                <a:solidFill>
                  <a:srgbClr val="002060"/>
                </a:solidFill>
                <a:effectLst/>
                <a:latin typeface="#9Slide03 Roboto Condensed" panose="02000000000000000000" pitchFamily="2" charset="0"/>
                <a:ea typeface="#9Slide03 Roboto Condensed" panose="02000000000000000000" pitchFamily="2" charset="0"/>
              </a:rPr>
              <a:t> </a:t>
            </a:r>
            <a:r>
              <a:rPr lang="en-US" sz="2000" b="1" i="0" dirty="0" err="1">
                <a:solidFill>
                  <a:srgbClr val="002060"/>
                </a:solidFill>
                <a:effectLst/>
                <a:latin typeface="#9Slide03 Roboto Condensed" panose="02000000000000000000" pitchFamily="2" charset="0"/>
                <a:ea typeface="#9Slide03 Roboto Condensed" panose="02000000000000000000" pitchFamily="2" charset="0"/>
              </a:rPr>
              <a:t>đồ</a:t>
            </a:r>
            <a:r>
              <a:rPr lang="en-US" sz="2000" b="1" i="0" dirty="0">
                <a:solidFill>
                  <a:srgbClr val="002060"/>
                </a:solidFill>
                <a:effectLst/>
                <a:latin typeface="#9Slide03 Roboto Condensed" panose="02000000000000000000" pitchFamily="2" charset="0"/>
                <a:ea typeface="#9Slide03 Roboto Condensed" panose="02000000000000000000" pitchFamily="2" charset="0"/>
              </a:rPr>
              <a:t> </a:t>
            </a:r>
            <a:r>
              <a:rPr lang="en-US" sz="2000" b="1" i="0" dirty="0" err="1">
                <a:solidFill>
                  <a:srgbClr val="002060"/>
                </a:solidFill>
                <a:effectLst/>
                <a:latin typeface="#9Slide03 Roboto Condensed" panose="02000000000000000000" pitchFamily="2" charset="0"/>
                <a:ea typeface="#9Slide03 Roboto Condensed" panose="02000000000000000000" pitchFamily="2" charset="0"/>
              </a:rPr>
              <a:t>phân</a:t>
            </a:r>
            <a:r>
              <a:rPr lang="en-US" sz="2000" b="1" i="0" dirty="0">
                <a:solidFill>
                  <a:srgbClr val="002060"/>
                </a:solidFill>
                <a:effectLst/>
                <a:latin typeface="#9Slide03 Roboto Condensed" panose="02000000000000000000" pitchFamily="2" charset="0"/>
                <a:ea typeface="#9Slide03 Roboto Condensed" panose="02000000000000000000" pitchFamily="2" charset="0"/>
              </a:rPr>
              <a:t> </a:t>
            </a:r>
            <a:r>
              <a:rPr lang="en-US" sz="2000" b="1" i="0" dirty="0" err="1">
                <a:solidFill>
                  <a:srgbClr val="002060"/>
                </a:solidFill>
                <a:effectLst/>
                <a:latin typeface="#9Slide03 Roboto Condensed" panose="02000000000000000000" pitchFamily="2" charset="0"/>
                <a:ea typeface="#9Slide03 Roboto Condensed" panose="02000000000000000000" pitchFamily="2" charset="0"/>
              </a:rPr>
              <a:t>bố</a:t>
            </a:r>
            <a:r>
              <a:rPr lang="en-US" sz="2000" b="1" i="0" dirty="0">
                <a:solidFill>
                  <a:srgbClr val="002060"/>
                </a:solidFill>
                <a:effectLst/>
                <a:latin typeface="#9Slide03 Roboto Condensed" panose="02000000000000000000" pitchFamily="2" charset="0"/>
                <a:ea typeface="#9Slide03 Roboto Condensed" panose="02000000000000000000" pitchFamily="2" charset="0"/>
              </a:rPr>
              <a:t> </a:t>
            </a:r>
            <a:r>
              <a:rPr lang="en-US" sz="2000" b="1" i="0" dirty="0" err="1">
                <a:solidFill>
                  <a:srgbClr val="002060"/>
                </a:solidFill>
                <a:effectLst/>
                <a:latin typeface="#9Slide03 Roboto Condensed" panose="02000000000000000000" pitchFamily="2" charset="0"/>
                <a:ea typeface="#9Slide03 Roboto Condensed" panose="02000000000000000000" pitchFamily="2" charset="0"/>
              </a:rPr>
              <a:t>khí</a:t>
            </a:r>
            <a:r>
              <a:rPr lang="en-US" sz="2000" b="1" i="0" dirty="0">
                <a:solidFill>
                  <a:srgbClr val="002060"/>
                </a:solidFill>
                <a:effectLst/>
                <a:latin typeface="#9Slide03 Roboto Condensed" panose="02000000000000000000" pitchFamily="2" charset="0"/>
                <a:ea typeface="#9Slide03 Roboto Condensed" panose="02000000000000000000" pitchFamily="2" charset="0"/>
              </a:rPr>
              <a:t> </a:t>
            </a:r>
            <a:r>
              <a:rPr lang="en-US" sz="2000" b="1" i="0" dirty="0" err="1">
                <a:solidFill>
                  <a:srgbClr val="002060"/>
                </a:solidFill>
                <a:effectLst/>
                <a:latin typeface="#9Slide03 Roboto Condensed" panose="02000000000000000000" pitchFamily="2" charset="0"/>
                <a:ea typeface="#9Slide03 Roboto Condensed" panose="02000000000000000000" pitchFamily="2" charset="0"/>
              </a:rPr>
              <a:t>áp</a:t>
            </a:r>
            <a:r>
              <a:rPr lang="en-US" sz="2000" b="1" i="0" dirty="0">
                <a:solidFill>
                  <a:srgbClr val="002060"/>
                </a:solidFill>
                <a:effectLst/>
                <a:latin typeface="#9Slide03 Roboto Condensed" panose="02000000000000000000" pitchFamily="2" charset="0"/>
                <a:ea typeface="#9Slide03 Roboto Condensed" panose="02000000000000000000" pitchFamily="2" charset="0"/>
              </a:rPr>
              <a:t> </a:t>
            </a:r>
            <a:r>
              <a:rPr lang="en-US" sz="2000" b="1" i="0" dirty="0" err="1">
                <a:solidFill>
                  <a:srgbClr val="002060"/>
                </a:solidFill>
                <a:effectLst/>
                <a:latin typeface="#9Slide03 Roboto Condensed" panose="02000000000000000000" pitchFamily="2" charset="0"/>
                <a:ea typeface="#9Slide03 Roboto Condensed" panose="02000000000000000000" pitchFamily="2" charset="0"/>
              </a:rPr>
              <a:t>và</a:t>
            </a:r>
            <a:r>
              <a:rPr lang="en-US" sz="2000" b="1" i="0" dirty="0">
                <a:solidFill>
                  <a:srgbClr val="002060"/>
                </a:solidFill>
                <a:effectLst/>
                <a:latin typeface="#9Slide03 Roboto Condensed" panose="02000000000000000000" pitchFamily="2" charset="0"/>
                <a:ea typeface="#9Slide03 Roboto Condensed" panose="02000000000000000000" pitchFamily="2" charset="0"/>
              </a:rPr>
              <a:t> </a:t>
            </a:r>
            <a:r>
              <a:rPr lang="en-US" sz="2000" b="1" i="0" dirty="0" err="1">
                <a:solidFill>
                  <a:srgbClr val="002060"/>
                </a:solidFill>
                <a:effectLst/>
                <a:latin typeface="#9Slide03 Roboto Condensed" panose="02000000000000000000" pitchFamily="2" charset="0"/>
                <a:ea typeface="#9Slide03 Roboto Condensed" panose="02000000000000000000" pitchFamily="2" charset="0"/>
              </a:rPr>
              <a:t>các</a:t>
            </a:r>
            <a:r>
              <a:rPr lang="en-US" sz="2000" b="1" i="0" dirty="0">
                <a:solidFill>
                  <a:srgbClr val="002060"/>
                </a:solidFill>
                <a:effectLst/>
                <a:latin typeface="#9Slide03 Roboto Condensed" panose="02000000000000000000" pitchFamily="2" charset="0"/>
                <a:ea typeface="#9Slide03 Roboto Condensed" panose="02000000000000000000" pitchFamily="2" charset="0"/>
              </a:rPr>
              <a:t> h</a:t>
            </a:r>
            <a:r>
              <a:rPr lang="vi-VN" sz="2000" b="1" i="0" dirty="0">
                <a:solidFill>
                  <a:srgbClr val="002060"/>
                </a:solidFill>
                <a:effectLst/>
                <a:latin typeface="#9Slide03 Roboto Condensed" panose="02000000000000000000" pitchFamily="2" charset="0"/>
                <a:ea typeface="#9Slide03 Roboto Condensed" panose="02000000000000000000" pitchFamily="2" charset="0"/>
              </a:rPr>
              <a:t>ướng</a:t>
            </a:r>
            <a:r>
              <a:rPr lang="en-US" sz="2000" b="1" i="0" dirty="0">
                <a:solidFill>
                  <a:srgbClr val="002060"/>
                </a:solidFill>
                <a:effectLst/>
                <a:latin typeface="#9Slide03 Roboto Condensed" panose="02000000000000000000" pitchFamily="2" charset="0"/>
                <a:ea typeface="#9Slide03 Roboto Condensed" panose="02000000000000000000" pitchFamily="2" charset="0"/>
              </a:rPr>
              <a:t> </a:t>
            </a:r>
            <a:r>
              <a:rPr lang="en-US" sz="2000" b="1" i="0" dirty="0" err="1">
                <a:solidFill>
                  <a:srgbClr val="002060"/>
                </a:solidFill>
                <a:effectLst/>
                <a:latin typeface="#9Slide03 Roboto Condensed" panose="02000000000000000000" pitchFamily="2" charset="0"/>
                <a:ea typeface="#9Slide03 Roboto Condensed" panose="02000000000000000000" pitchFamily="2" charset="0"/>
              </a:rPr>
              <a:t>gió</a:t>
            </a:r>
            <a:r>
              <a:rPr lang="en-US" sz="2000" b="1" i="0" dirty="0">
                <a:solidFill>
                  <a:srgbClr val="002060"/>
                </a:solidFill>
                <a:effectLst/>
                <a:latin typeface="#9Slide03 Roboto Condensed" panose="02000000000000000000" pitchFamily="2" charset="0"/>
                <a:ea typeface="#9Slide03 Roboto Condensed" panose="02000000000000000000" pitchFamily="2" charset="0"/>
              </a:rPr>
              <a:t> </a:t>
            </a:r>
            <a:r>
              <a:rPr lang="en-US" sz="2000" b="1" i="0" dirty="0" err="1">
                <a:solidFill>
                  <a:srgbClr val="002060"/>
                </a:solidFill>
                <a:effectLst/>
                <a:latin typeface="#9Slide03 Roboto Condensed" panose="02000000000000000000" pitchFamily="2" charset="0"/>
                <a:ea typeface="#9Slide03 Roboto Condensed" panose="02000000000000000000" pitchFamily="2" charset="0"/>
              </a:rPr>
              <a:t>chính</a:t>
            </a:r>
            <a:r>
              <a:rPr lang="en-US" sz="2000" b="1" i="0" dirty="0">
                <a:solidFill>
                  <a:srgbClr val="002060"/>
                </a:solidFill>
                <a:effectLst/>
                <a:latin typeface="#9Slide03 Roboto Condensed" panose="02000000000000000000" pitchFamily="2" charset="0"/>
                <a:ea typeface="#9Slide03 Roboto Condensed" panose="02000000000000000000" pitchFamily="2" charset="0"/>
              </a:rPr>
              <a:t> </a:t>
            </a:r>
            <a:r>
              <a:rPr lang="en-US" sz="2000" b="1" i="0" dirty="0" err="1">
                <a:solidFill>
                  <a:srgbClr val="002060"/>
                </a:solidFill>
                <a:effectLst/>
                <a:latin typeface="#9Slide03 Roboto Condensed" panose="02000000000000000000" pitchFamily="2" charset="0"/>
                <a:ea typeface="#9Slide03 Roboto Condensed" panose="02000000000000000000" pitchFamily="2" charset="0"/>
              </a:rPr>
              <a:t>về</a:t>
            </a:r>
            <a:r>
              <a:rPr lang="en-US" sz="2000" b="1" i="0" dirty="0">
                <a:solidFill>
                  <a:srgbClr val="002060"/>
                </a:solidFill>
                <a:effectLst/>
                <a:latin typeface="#9Slide03 Roboto Condensed" panose="02000000000000000000" pitchFamily="2" charset="0"/>
                <a:ea typeface="#9Slide03 Roboto Condensed" panose="02000000000000000000" pitchFamily="2" charset="0"/>
              </a:rPr>
              <a:t> </a:t>
            </a:r>
            <a:r>
              <a:rPr lang="en-US" sz="2000" b="1" i="0" dirty="0" err="1">
                <a:solidFill>
                  <a:srgbClr val="002060"/>
                </a:solidFill>
                <a:effectLst/>
                <a:latin typeface="#9Slide03 Roboto Condensed" panose="02000000000000000000" pitchFamily="2" charset="0"/>
                <a:ea typeface="#9Slide03 Roboto Condensed" panose="02000000000000000000" pitchFamily="2" charset="0"/>
              </a:rPr>
              <a:t>mùa</a:t>
            </a:r>
            <a:r>
              <a:rPr lang="en-US" sz="2000" b="1" i="0" dirty="0">
                <a:solidFill>
                  <a:srgbClr val="002060"/>
                </a:solidFill>
                <a:effectLst/>
                <a:latin typeface="#9Slide03 Roboto Condensed" panose="02000000000000000000" pitchFamily="2" charset="0"/>
                <a:ea typeface="#9Slide03 Roboto Condensed" panose="02000000000000000000" pitchFamily="2" charset="0"/>
              </a:rPr>
              <a:t> </a:t>
            </a:r>
            <a:r>
              <a:rPr lang="en-US" sz="2000" b="1" i="0" dirty="0" err="1">
                <a:solidFill>
                  <a:srgbClr val="002060"/>
                </a:solidFill>
                <a:effectLst/>
                <a:latin typeface="#9Slide03 Roboto Condensed" panose="02000000000000000000" pitchFamily="2" charset="0"/>
                <a:ea typeface="#9Slide03 Roboto Condensed" panose="02000000000000000000" pitchFamily="2" charset="0"/>
              </a:rPr>
              <a:t>đông</a:t>
            </a:r>
            <a:r>
              <a:rPr lang="en-US" sz="2000" b="1" i="0" dirty="0">
                <a:solidFill>
                  <a:srgbClr val="002060"/>
                </a:solidFill>
                <a:effectLst/>
                <a:latin typeface="#9Slide03 Roboto Condensed" panose="02000000000000000000" pitchFamily="2" charset="0"/>
                <a:ea typeface="#9Slide03 Roboto Condensed" panose="02000000000000000000" pitchFamily="2" charset="0"/>
              </a:rPr>
              <a:t> (</a:t>
            </a:r>
            <a:r>
              <a:rPr lang="en-US" sz="2000" b="1" i="0" dirty="0" err="1">
                <a:solidFill>
                  <a:srgbClr val="002060"/>
                </a:solidFill>
                <a:effectLst/>
                <a:latin typeface="#9Slide03 Roboto Condensed" panose="02000000000000000000" pitchFamily="2" charset="0"/>
                <a:ea typeface="#9Slide03 Roboto Condensed" panose="02000000000000000000" pitchFamily="2" charset="0"/>
              </a:rPr>
              <a:t>tháng</a:t>
            </a:r>
            <a:r>
              <a:rPr lang="en-US" sz="2000" b="1" i="0" dirty="0">
                <a:solidFill>
                  <a:srgbClr val="002060"/>
                </a:solidFill>
                <a:effectLst/>
                <a:latin typeface="#9Slide03 Roboto Condensed" panose="02000000000000000000" pitchFamily="2" charset="0"/>
                <a:ea typeface="#9Slide03 Roboto Condensed" panose="02000000000000000000" pitchFamily="2" charset="0"/>
              </a:rPr>
              <a:t> 1) ở </a:t>
            </a:r>
            <a:r>
              <a:rPr lang="en-US" sz="2000" b="1" i="0" dirty="0" err="1">
                <a:solidFill>
                  <a:srgbClr val="002060"/>
                </a:solidFill>
                <a:effectLst/>
                <a:latin typeface="#9Slide03 Roboto Condensed" panose="02000000000000000000" pitchFamily="2" charset="0"/>
                <a:ea typeface="#9Slide03 Roboto Condensed" panose="02000000000000000000" pitchFamily="2" charset="0"/>
              </a:rPr>
              <a:t>khu</a:t>
            </a:r>
            <a:r>
              <a:rPr lang="en-US" sz="2000" b="1" i="0" dirty="0">
                <a:solidFill>
                  <a:srgbClr val="002060"/>
                </a:solidFill>
                <a:effectLst/>
                <a:latin typeface="#9Slide03 Roboto Condensed" panose="02000000000000000000" pitchFamily="2" charset="0"/>
                <a:ea typeface="#9Slide03 Roboto Condensed" panose="02000000000000000000" pitchFamily="2" charset="0"/>
              </a:rPr>
              <a:t> </a:t>
            </a:r>
            <a:r>
              <a:rPr lang="en-US" sz="2000" b="1" i="0" dirty="0" err="1">
                <a:solidFill>
                  <a:srgbClr val="002060"/>
                </a:solidFill>
                <a:effectLst/>
                <a:latin typeface="#9Slide03 Roboto Condensed" panose="02000000000000000000" pitchFamily="2" charset="0"/>
                <a:ea typeface="#9Slide03 Roboto Condensed" panose="02000000000000000000" pitchFamily="2" charset="0"/>
              </a:rPr>
              <a:t>vực</a:t>
            </a:r>
            <a:r>
              <a:rPr lang="en-US" sz="2000" b="1" i="0" dirty="0">
                <a:solidFill>
                  <a:srgbClr val="002060"/>
                </a:solidFill>
                <a:effectLst/>
                <a:latin typeface="#9Slide03 Roboto Condensed" panose="02000000000000000000" pitchFamily="2" charset="0"/>
                <a:ea typeface="#9Slide03 Roboto Condensed" panose="02000000000000000000" pitchFamily="2" charset="0"/>
              </a:rPr>
              <a:t> </a:t>
            </a:r>
            <a:r>
              <a:rPr lang="en-US" sz="2000" b="1" i="0" dirty="0" err="1">
                <a:solidFill>
                  <a:srgbClr val="002060"/>
                </a:solidFill>
                <a:effectLst/>
                <a:latin typeface="#9Slide03 Roboto Condensed" panose="02000000000000000000" pitchFamily="2" charset="0"/>
                <a:ea typeface="#9Slide03 Roboto Condensed" panose="02000000000000000000" pitchFamily="2" charset="0"/>
              </a:rPr>
              <a:t>khí</a:t>
            </a:r>
            <a:r>
              <a:rPr lang="en-US" sz="2000" b="1" i="0" dirty="0">
                <a:solidFill>
                  <a:srgbClr val="002060"/>
                </a:solidFill>
                <a:effectLst/>
                <a:latin typeface="#9Slide03 Roboto Condensed" panose="02000000000000000000" pitchFamily="2" charset="0"/>
                <a:ea typeface="#9Slide03 Roboto Condensed" panose="02000000000000000000" pitchFamily="2" charset="0"/>
              </a:rPr>
              <a:t> </a:t>
            </a:r>
            <a:r>
              <a:rPr lang="en-US" sz="2000" b="1" i="0" dirty="0" err="1">
                <a:solidFill>
                  <a:srgbClr val="002060"/>
                </a:solidFill>
                <a:effectLst/>
                <a:latin typeface="#9Slide03 Roboto Condensed" panose="02000000000000000000" pitchFamily="2" charset="0"/>
                <a:ea typeface="#9Slide03 Roboto Condensed" panose="02000000000000000000" pitchFamily="2" charset="0"/>
              </a:rPr>
              <a:t>hậu</a:t>
            </a:r>
            <a:r>
              <a:rPr lang="en-US" sz="2000" b="1" i="0" dirty="0">
                <a:solidFill>
                  <a:srgbClr val="002060"/>
                </a:solidFill>
                <a:effectLst/>
                <a:latin typeface="#9Slide03 Roboto Condensed" panose="02000000000000000000" pitchFamily="2" charset="0"/>
                <a:ea typeface="#9Slide03 Roboto Condensed" panose="02000000000000000000" pitchFamily="2" charset="0"/>
              </a:rPr>
              <a:t> </a:t>
            </a:r>
            <a:r>
              <a:rPr lang="en-US" sz="2000" b="1" i="0" dirty="0" err="1">
                <a:solidFill>
                  <a:srgbClr val="002060"/>
                </a:solidFill>
                <a:effectLst/>
                <a:latin typeface="#9Slide03 Roboto Condensed" panose="02000000000000000000" pitchFamily="2" charset="0"/>
                <a:ea typeface="#9Slide03 Roboto Condensed" panose="02000000000000000000" pitchFamily="2" charset="0"/>
              </a:rPr>
              <a:t>gió</a:t>
            </a:r>
            <a:r>
              <a:rPr lang="en-US" sz="2000" b="1" i="0" dirty="0">
                <a:solidFill>
                  <a:srgbClr val="002060"/>
                </a:solidFill>
                <a:effectLst/>
                <a:latin typeface="#9Slide03 Roboto Condensed" panose="02000000000000000000" pitchFamily="2" charset="0"/>
                <a:ea typeface="#9Slide03 Roboto Condensed" panose="02000000000000000000" pitchFamily="2" charset="0"/>
              </a:rPr>
              <a:t> </a:t>
            </a:r>
            <a:r>
              <a:rPr lang="en-US" sz="2000" b="1" i="0" dirty="0" err="1">
                <a:solidFill>
                  <a:srgbClr val="002060"/>
                </a:solidFill>
                <a:effectLst/>
                <a:latin typeface="#9Slide03 Roboto Condensed" panose="02000000000000000000" pitchFamily="2" charset="0"/>
                <a:ea typeface="#9Slide03 Roboto Condensed" panose="02000000000000000000" pitchFamily="2" charset="0"/>
              </a:rPr>
              <a:t>mùa</a:t>
            </a:r>
            <a:r>
              <a:rPr lang="en-US" sz="2000" b="1" i="0" dirty="0">
                <a:solidFill>
                  <a:srgbClr val="002060"/>
                </a:solidFill>
                <a:effectLst/>
                <a:latin typeface="#9Slide03 Roboto Condensed" panose="02000000000000000000" pitchFamily="2" charset="0"/>
                <a:ea typeface="#9Slide03 Roboto Condensed" panose="02000000000000000000" pitchFamily="2" charset="0"/>
              </a:rPr>
              <a:t> </a:t>
            </a:r>
            <a:r>
              <a:rPr lang="en-US" sz="2000" b="1" i="0" dirty="0" err="1">
                <a:solidFill>
                  <a:srgbClr val="002060"/>
                </a:solidFill>
                <a:effectLst/>
                <a:latin typeface="#9Slide03 Roboto Condensed" panose="02000000000000000000" pitchFamily="2" charset="0"/>
                <a:ea typeface="#9Slide03 Roboto Condensed" panose="02000000000000000000" pitchFamily="2" charset="0"/>
              </a:rPr>
              <a:t>Châu</a:t>
            </a:r>
            <a:r>
              <a:rPr lang="en-US" sz="2000" b="1" i="0" dirty="0">
                <a:solidFill>
                  <a:srgbClr val="002060"/>
                </a:solidFill>
                <a:effectLst/>
                <a:latin typeface="#9Slide03 Roboto Condensed" panose="02000000000000000000" pitchFamily="2" charset="0"/>
                <a:ea typeface="#9Slide03 Roboto Condensed" panose="02000000000000000000" pitchFamily="2" charset="0"/>
              </a:rPr>
              <a:t> Á </a:t>
            </a:r>
            <a:endParaRPr lang="en-US" sz="2000" b="1" dirty="0">
              <a:solidFill>
                <a:srgbClr val="002060"/>
              </a:solidFill>
              <a:latin typeface="#9Slide03 Roboto Condensed" panose="02000000000000000000" pitchFamily="2" charset="0"/>
              <a:ea typeface="#9Slide03 Roboto Condensed" panose="02000000000000000000" pitchFamily="2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1432941-B381-4F87-A8B1-D95F53E1F7D1}"/>
              </a:ext>
            </a:extLst>
          </p:cNvPr>
          <p:cNvSpPr txBox="1"/>
          <p:nvPr/>
        </p:nvSpPr>
        <p:spPr>
          <a:xfrm>
            <a:off x="6743700" y="5825402"/>
            <a:ext cx="5448300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spcAft>
                <a:spcPts val="1200"/>
              </a:spcAft>
            </a:pPr>
            <a:r>
              <a:rPr lang="en-US" sz="2000" b="1" i="0" dirty="0" err="1">
                <a:solidFill>
                  <a:srgbClr val="FF0000"/>
                </a:solidFill>
                <a:effectLst/>
                <a:latin typeface="#9Slide03 Roboto Condensed" panose="02000000000000000000" pitchFamily="2" charset="0"/>
                <a:ea typeface="#9Slide03 Roboto Condensed" panose="02000000000000000000" pitchFamily="2" charset="0"/>
              </a:rPr>
              <a:t>Hình</a:t>
            </a:r>
            <a:r>
              <a:rPr lang="en-US" sz="2000" b="1" i="0" dirty="0">
                <a:solidFill>
                  <a:srgbClr val="FF0000"/>
                </a:solidFill>
                <a:effectLst/>
                <a:latin typeface="#9Slide03 Roboto Condensed" panose="02000000000000000000" pitchFamily="2" charset="0"/>
                <a:ea typeface="#9Slide03 Roboto Condensed" panose="02000000000000000000" pitchFamily="2" charset="0"/>
              </a:rPr>
              <a:t> 4.1. L</a:t>
            </a:r>
            <a:r>
              <a:rPr lang="vi-VN" sz="2000" b="1" i="0" dirty="0">
                <a:solidFill>
                  <a:srgbClr val="FF0000"/>
                </a:solidFill>
                <a:effectLst/>
                <a:latin typeface="#9Slide03 Roboto Condensed" panose="02000000000000000000" pitchFamily="2" charset="0"/>
                <a:ea typeface="#9Slide03 Roboto Condensed" panose="02000000000000000000" pitchFamily="2" charset="0"/>
              </a:rPr>
              <a:t>ược</a:t>
            </a:r>
            <a:r>
              <a:rPr lang="en-US" sz="2000" b="1" i="0" dirty="0">
                <a:solidFill>
                  <a:srgbClr val="FF0000"/>
                </a:solidFill>
                <a:effectLst/>
                <a:latin typeface="#9Slide03 Roboto Condensed" panose="02000000000000000000" pitchFamily="2" charset="0"/>
                <a:ea typeface="#9Slide03 Roboto Condensed" panose="02000000000000000000" pitchFamily="2" charset="0"/>
              </a:rPr>
              <a:t> </a:t>
            </a:r>
            <a:r>
              <a:rPr lang="en-US" sz="2000" b="1" i="0" dirty="0" err="1">
                <a:solidFill>
                  <a:srgbClr val="FF0000"/>
                </a:solidFill>
                <a:effectLst/>
                <a:latin typeface="#9Slide03 Roboto Condensed" panose="02000000000000000000" pitchFamily="2" charset="0"/>
                <a:ea typeface="#9Slide03 Roboto Condensed" panose="02000000000000000000" pitchFamily="2" charset="0"/>
              </a:rPr>
              <a:t>đồ</a:t>
            </a:r>
            <a:r>
              <a:rPr lang="en-US" sz="2000" b="1" i="0" dirty="0">
                <a:solidFill>
                  <a:srgbClr val="FF0000"/>
                </a:solidFill>
                <a:effectLst/>
                <a:latin typeface="#9Slide03 Roboto Condensed" panose="02000000000000000000" pitchFamily="2" charset="0"/>
                <a:ea typeface="#9Slide03 Roboto Condensed" panose="02000000000000000000" pitchFamily="2" charset="0"/>
              </a:rPr>
              <a:t> </a:t>
            </a:r>
            <a:r>
              <a:rPr lang="en-US" sz="2000" b="1" i="0" dirty="0" err="1">
                <a:solidFill>
                  <a:srgbClr val="FF0000"/>
                </a:solidFill>
                <a:effectLst/>
                <a:latin typeface="#9Slide03 Roboto Condensed" panose="02000000000000000000" pitchFamily="2" charset="0"/>
                <a:ea typeface="#9Slide03 Roboto Condensed" panose="02000000000000000000" pitchFamily="2" charset="0"/>
              </a:rPr>
              <a:t>phân</a:t>
            </a:r>
            <a:r>
              <a:rPr lang="en-US" sz="2000" b="1" i="0" dirty="0">
                <a:solidFill>
                  <a:srgbClr val="FF0000"/>
                </a:solidFill>
                <a:effectLst/>
                <a:latin typeface="#9Slide03 Roboto Condensed" panose="02000000000000000000" pitchFamily="2" charset="0"/>
                <a:ea typeface="#9Slide03 Roboto Condensed" panose="02000000000000000000" pitchFamily="2" charset="0"/>
              </a:rPr>
              <a:t> </a:t>
            </a:r>
            <a:r>
              <a:rPr lang="en-US" sz="2000" b="1" i="0" dirty="0" err="1">
                <a:solidFill>
                  <a:srgbClr val="FF0000"/>
                </a:solidFill>
                <a:effectLst/>
                <a:latin typeface="#9Slide03 Roboto Condensed" panose="02000000000000000000" pitchFamily="2" charset="0"/>
                <a:ea typeface="#9Slide03 Roboto Condensed" panose="02000000000000000000" pitchFamily="2" charset="0"/>
              </a:rPr>
              <a:t>bố</a:t>
            </a:r>
            <a:r>
              <a:rPr lang="en-US" sz="2000" b="1" i="0" dirty="0">
                <a:solidFill>
                  <a:srgbClr val="FF0000"/>
                </a:solidFill>
                <a:effectLst/>
                <a:latin typeface="#9Slide03 Roboto Condensed" panose="02000000000000000000" pitchFamily="2" charset="0"/>
                <a:ea typeface="#9Slide03 Roboto Condensed" panose="02000000000000000000" pitchFamily="2" charset="0"/>
              </a:rPr>
              <a:t> </a:t>
            </a:r>
            <a:r>
              <a:rPr lang="en-US" sz="2000" b="1" i="0" dirty="0" err="1">
                <a:solidFill>
                  <a:srgbClr val="FF0000"/>
                </a:solidFill>
                <a:effectLst/>
                <a:latin typeface="#9Slide03 Roboto Condensed" panose="02000000000000000000" pitchFamily="2" charset="0"/>
                <a:ea typeface="#9Slide03 Roboto Condensed" panose="02000000000000000000" pitchFamily="2" charset="0"/>
              </a:rPr>
              <a:t>khí</a:t>
            </a:r>
            <a:r>
              <a:rPr lang="en-US" sz="2000" b="1" i="0" dirty="0">
                <a:solidFill>
                  <a:srgbClr val="FF0000"/>
                </a:solidFill>
                <a:effectLst/>
                <a:latin typeface="#9Slide03 Roboto Condensed" panose="02000000000000000000" pitchFamily="2" charset="0"/>
                <a:ea typeface="#9Slide03 Roboto Condensed" panose="02000000000000000000" pitchFamily="2" charset="0"/>
              </a:rPr>
              <a:t> </a:t>
            </a:r>
            <a:r>
              <a:rPr lang="en-US" sz="2000" b="1" i="0" dirty="0" err="1">
                <a:solidFill>
                  <a:srgbClr val="FF0000"/>
                </a:solidFill>
                <a:effectLst/>
                <a:latin typeface="#9Slide03 Roboto Condensed" panose="02000000000000000000" pitchFamily="2" charset="0"/>
                <a:ea typeface="#9Slide03 Roboto Condensed" panose="02000000000000000000" pitchFamily="2" charset="0"/>
              </a:rPr>
              <a:t>áp</a:t>
            </a:r>
            <a:r>
              <a:rPr lang="en-US" sz="2000" b="1" i="0" dirty="0">
                <a:solidFill>
                  <a:srgbClr val="FF0000"/>
                </a:solidFill>
                <a:effectLst/>
                <a:latin typeface="#9Slide03 Roboto Condensed" panose="02000000000000000000" pitchFamily="2" charset="0"/>
                <a:ea typeface="#9Slide03 Roboto Condensed" panose="02000000000000000000" pitchFamily="2" charset="0"/>
              </a:rPr>
              <a:t> </a:t>
            </a:r>
            <a:r>
              <a:rPr lang="en-US" sz="2000" b="1" i="0" dirty="0" err="1">
                <a:solidFill>
                  <a:srgbClr val="FF0000"/>
                </a:solidFill>
                <a:effectLst/>
                <a:latin typeface="#9Slide03 Roboto Condensed" panose="02000000000000000000" pitchFamily="2" charset="0"/>
                <a:ea typeface="#9Slide03 Roboto Condensed" panose="02000000000000000000" pitchFamily="2" charset="0"/>
              </a:rPr>
              <a:t>và</a:t>
            </a:r>
            <a:r>
              <a:rPr lang="en-US" sz="2000" b="1" i="0" dirty="0">
                <a:solidFill>
                  <a:srgbClr val="FF0000"/>
                </a:solidFill>
                <a:effectLst/>
                <a:latin typeface="#9Slide03 Roboto Condensed" panose="02000000000000000000" pitchFamily="2" charset="0"/>
                <a:ea typeface="#9Slide03 Roboto Condensed" panose="02000000000000000000" pitchFamily="2" charset="0"/>
              </a:rPr>
              <a:t> </a:t>
            </a:r>
            <a:r>
              <a:rPr lang="en-US" sz="2000" b="1" i="0" dirty="0" err="1">
                <a:solidFill>
                  <a:srgbClr val="FF0000"/>
                </a:solidFill>
                <a:effectLst/>
                <a:latin typeface="#9Slide03 Roboto Condensed" panose="02000000000000000000" pitchFamily="2" charset="0"/>
                <a:ea typeface="#9Slide03 Roboto Condensed" panose="02000000000000000000" pitchFamily="2" charset="0"/>
              </a:rPr>
              <a:t>các</a:t>
            </a:r>
            <a:r>
              <a:rPr lang="en-US" sz="2000" b="1" i="0" dirty="0">
                <a:solidFill>
                  <a:srgbClr val="FF0000"/>
                </a:solidFill>
                <a:effectLst/>
                <a:latin typeface="#9Slide03 Roboto Condensed" panose="02000000000000000000" pitchFamily="2" charset="0"/>
                <a:ea typeface="#9Slide03 Roboto Condensed" panose="02000000000000000000" pitchFamily="2" charset="0"/>
              </a:rPr>
              <a:t> h</a:t>
            </a:r>
            <a:r>
              <a:rPr lang="vi-VN" sz="2000" b="1" i="0" dirty="0">
                <a:solidFill>
                  <a:srgbClr val="FF0000"/>
                </a:solidFill>
                <a:effectLst/>
                <a:latin typeface="#9Slide03 Roboto Condensed" panose="02000000000000000000" pitchFamily="2" charset="0"/>
                <a:ea typeface="#9Slide03 Roboto Condensed" panose="02000000000000000000" pitchFamily="2" charset="0"/>
              </a:rPr>
              <a:t>ướng</a:t>
            </a:r>
            <a:r>
              <a:rPr lang="en-US" sz="2000" b="1" i="0" dirty="0">
                <a:solidFill>
                  <a:srgbClr val="FF0000"/>
                </a:solidFill>
                <a:effectLst/>
                <a:latin typeface="#9Slide03 Roboto Condensed" panose="02000000000000000000" pitchFamily="2" charset="0"/>
                <a:ea typeface="#9Slide03 Roboto Condensed" panose="02000000000000000000" pitchFamily="2" charset="0"/>
              </a:rPr>
              <a:t> </a:t>
            </a:r>
            <a:r>
              <a:rPr lang="en-US" sz="2000" b="1" i="0" dirty="0" err="1">
                <a:solidFill>
                  <a:srgbClr val="FF0000"/>
                </a:solidFill>
                <a:effectLst/>
                <a:latin typeface="#9Slide03 Roboto Condensed" panose="02000000000000000000" pitchFamily="2" charset="0"/>
                <a:ea typeface="#9Slide03 Roboto Condensed" panose="02000000000000000000" pitchFamily="2" charset="0"/>
              </a:rPr>
              <a:t>gió</a:t>
            </a:r>
            <a:r>
              <a:rPr lang="en-US" sz="2000" b="1" i="0" dirty="0">
                <a:solidFill>
                  <a:srgbClr val="FF0000"/>
                </a:solidFill>
                <a:effectLst/>
                <a:latin typeface="#9Slide03 Roboto Condensed" panose="02000000000000000000" pitchFamily="2" charset="0"/>
                <a:ea typeface="#9Slide03 Roboto Condensed" panose="02000000000000000000" pitchFamily="2" charset="0"/>
              </a:rPr>
              <a:t> </a:t>
            </a:r>
            <a:r>
              <a:rPr lang="en-US" sz="2000" b="1" i="0" dirty="0" err="1">
                <a:solidFill>
                  <a:srgbClr val="FF0000"/>
                </a:solidFill>
                <a:effectLst/>
                <a:latin typeface="#9Slide03 Roboto Condensed" panose="02000000000000000000" pitchFamily="2" charset="0"/>
                <a:ea typeface="#9Slide03 Roboto Condensed" panose="02000000000000000000" pitchFamily="2" charset="0"/>
              </a:rPr>
              <a:t>chính</a:t>
            </a:r>
            <a:r>
              <a:rPr lang="en-US" sz="2000" b="1" i="0" dirty="0">
                <a:solidFill>
                  <a:srgbClr val="FF0000"/>
                </a:solidFill>
                <a:effectLst/>
                <a:latin typeface="#9Slide03 Roboto Condensed" panose="02000000000000000000" pitchFamily="2" charset="0"/>
                <a:ea typeface="#9Slide03 Roboto Condensed" panose="02000000000000000000" pitchFamily="2" charset="0"/>
              </a:rPr>
              <a:t> </a:t>
            </a:r>
            <a:r>
              <a:rPr lang="en-US" sz="2000" b="1" i="0" dirty="0" err="1">
                <a:solidFill>
                  <a:srgbClr val="FF0000"/>
                </a:solidFill>
                <a:effectLst/>
                <a:latin typeface="#9Slide03 Roboto Condensed" panose="02000000000000000000" pitchFamily="2" charset="0"/>
                <a:ea typeface="#9Slide03 Roboto Condensed" panose="02000000000000000000" pitchFamily="2" charset="0"/>
              </a:rPr>
              <a:t>về</a:t>
            </a:r>
            <a:r>
              <a:rPr lang="en-US" sz="2000" b="1" i="0" dirty="0">
                <a:solidFill>
                  <a:srgbClr val="FF0000"/>
                </a:solidFill>
                <a:effectLst/>
                <a:latin typeface="#9Slide03 Roboto Condensed" panose="02000000000000000000" pitchFamily="2" charset="0"/>
                <a:ea typeface="#9Slide03 Roboto Condensed" panose="02000000000000000000" pitchFamily="2" charset="0"/>
              </a:rPr>
              <a:t> </a:t>
            </a:r>
            <a:r>
              <a:rPr lang="en-US" sz="2000" b="1" i="0" dirty="0" err="1">
                <a:solidFill>
                  <a:srgbClr val="FF0000"/>
                </a:solidFill>
                <a:effectLst/>
                <a:latin typeface="#9Slide03 Roboto Condensed" panose="02000000000000000000" pitchFamily="2" charset="0"/>
                <a:ea typeface="#9Slide03 Roboto Condensed" panose="02000000000000000000" pitchFamily="2" charset="0"/>
              </a:rPr>
              <a:t>mùa</a:t>
            </a:r>
            <a:r>
              <a:rPr lang="en-US" sz="2000" b="1" i="0" dirty="0">
                <a:solidFill>
                  <a:srgbClr val="FF0000"/>
                </a:solidFill>
                <a:effectLst/>
                <a:latin typeface="#9Slide03 Roboto Condensed" panose="02000000000000000000" pitchFamily="2" charset="0"/>
                <a:ea typeface="#9Slide03 Roboto Condensed" panose="02000000000000000000" pitchFamily="2" charset="0"/>
              </a:rPr>
              <a:t> </a:t>
            </a:r>
            <a:r>
              <a:rPr lang="en-US" sz="2000" b="1" i="0" dirty="0" err="1">
                <a:solidFill>
                  <a:srgbClr val="FF0000"/>
                </a:solidFill>
                <a:effectLst/>
                <a:latin typeface="#9Slide03 Roboto Condensed" panose="02000000000000000000" pitchFamily="2" charset="0"/>
                <a:ea typeface="#9Slide03 Roboto Condensed" panose="02000000000000000000" pitchFamily="2" charset="0"/>
              </a:rPr>
              <a:t>đông</a:t>
            </a:r>
            <a:r>
              <a:rPr lang="en-US" sz="2000" b="1" i="0" dirty="0">
                <a:solidFill>
                  <a:srgbClr val="FF0000"/>
                </a:solidFill>
                <a:effectLst/>
                <a:latin typeface="#9Slide03 Roboto Condensed" panose="02000000000000000000" pitchFamily="2" charset="0"/>
                <a:ea typeface="#9Slide03 Roboto Condensed" panose="02000000000000000000" pitchFamily="2" charset="0"/>
              </a:rPr>
              <a:t> (</a:t>
            </a:r>
            <a:r>
              <a:rPr lang="en-US" sz="2000" b="1" i="0" dirty="0" err="1">
                <a:solidFill>
                  <a:srgbClr val="FF0000"/>
                </a:solidFill>
                <a:effectLst/>
                <a:latin typeface="#9Slide03 Roboto Condensed" panose="02000000000000000000" pitchFamily="2" charset="0"/>
                <a:ea typeface="#9Slide03 Roboto Condensed" panose="02000000000000000000" pitchFamily="2" charset="0"/>
              </a:rPr>
              <a:t>tháng</a:t>
            </a:r>
            <a:r>
              <a:rPr lang="en-US" sz="2000" b="1" i="0" dirty="0">
                <a:solidFill>
                  <a:srgbClr val="FF0000"/>
                </a:solidFill>
                <a:effectLst/>
                <a:latin typeface="#9Slide03 Roboto Condensed" panose="02000000000000000000" pitchFamily="2" charset="0"/>
                <a:ea typeface="#9Slide03 Roboto Condensed" panose="02000000000000000000" pitchFamily="2" charset="0"/>
              </a:rPr>
              <a:t> 1) ở </a:t>
            </a:r>
            <a:r>
              <a:rPr lang="en-US" sz="2000" b="1" i="0" dirty="0" err="1">
                <a:solidFill>
                  <a:srgbClr val="FF0000"/>
                </a:solidFill>
                <a:effectLst/>
                <a:latin typeface="#9Slide03 Roboto Condensed" panose="02000000000000000000" pitchFamily="2" charset="0"/>
                <a:ea typeface="#9Slide03 Roboto Condensed" panose="02000000000000000000" pitchFamily="2" charset="0"/>
              </a:rPr>
              <a:t>khu</a:t>
            </a:r>
            <a:r>
              <a:rPr lang="en-US" sz="2000" b="1" i="0" dirty="0">
                <a:solidFill>
                  <a:srgbClr val="FF0000"/>
                </a:solidFill>
                <a:effectLst/>
                <a:latin typeface="#9Slide03 Roboto Condensed" panose="02000000000000000000" pitchFamily="2" charset="0"/>
                <a:ea typeface="#9Slide03 Roboto Condensed" panose="02000000000000000000" pitchFamily="2" charset="0"/>
              </a:rPr>
              <a:t> </a:t>
            </a:r>
            <a:r>
              <a:rPr lang="en-US" sz="2000" b="1" i="0" dirty="0" err="1">
                <a:solidFill>
                  <a:srgbClr val="FF0000"/>
                </a:solidFill>
                <a:effectLst/>
                <a:latin typeface="#9Slide03 Roboto Condensed" panose="02000000000000000000" pitchFamily="2" charset="0"/>
                <a:ea typeface="#9Slide03 Roboto Condensed" panose="02000000000000000000" pitchFamily="2" charset="0"/>
              </a:rPr>
              <a:t>vực</a:t>
            </a:r>
            <a:r>
              <a:rPr lang="en-US" sz="2000" b="1" i="0" dirty="0">
                <a:solidFill>
                  <a:srgbClr val="FF0000"/>
                </a:solidFill>
                <a:effectLst/>
                <a:latin typeface="#9Slide03 Roboto Condensed" panose="02000000000000000000" pitchFamily="2" charset="0"/>
                <a:ea typeface="#9Slide03 Roboto Condensed" panose="02000000000000000000" pitchFamily="2" charset="0"/>
              </a:rPr>
              <a:t> </a:t>
            </a:r>
            <a:r>
              <a:rPr lang="en-US" sz="2000" b="1" i="0" dirty="0" err="1">
                <a:solidFill>
                  <a:srgbClr val="FF0000"/>
                </a:solidFill>
                <a:effectLst/>
                <a:latin typeface="#9Slide03 Roboto Condensed" panose="02000000000000000000" pitchFamily="2" charset="0"/>
                <a:ea typeface="#9Slide03 Roboto Condensed" panose="02000000000000000000" pitchFamily="2" charset="0"/>
              </a:rPr>
              <a:t>khí</a:t>
            </a:r>
            <a:r>
              <a:rPr lang="en-US" sz="2000" b="1" i="0" dirty="0">
                <a:solidFill>
                  <a:srgbClr val="FF0000"/>
                </a:solidFill>
                <a:effectLst/>
                <a:latin typeface="#9Slide03 Roboto Condensed" panose="02000000000000000000" pitchFamily="2" charset="0"/>
                <a:ea typeface="#9Slide03 Roboto Condensed" panose="02000000000000000000" pitchFamily="2" charset="0"/>
              </a:rPr>
              <a:t> </a:t>
            </a:r>
            <a:r>
              <a:rPr lang="en-US" sz="2000" b="1" i="0" dirty="0" err="1">
                <a:solidFill>
                  <a:srgbClr val="FF0000"/>
                </a:solidFill>
                <a:effectLst/>
                <a:latin typeface="#9Slide03 Roboto Condensed" panose="02000000000000000000" pitchFamily="2" charset="0"/>
                <a:ea typeface="#9Slide03 Roboto Condensed" panose="02000000000000000000" pitchFamily="2" charset="0"/>
              </a:rPr>
              <a:t>hậu</a:t>
            </a:r>
            <a:r>
              <a:rPr lang="en-US" sz="2000" b="1" i="0" dirty="0">
                <a:solidFill>
                  <a:srgbClr val="FF0000"/>
                </a:solidFill>
                <a:effectLst/>
                <a:latin typeface="#9Slide03 Roboto Condensed" panose="02000000000000000000" pitchFamily="2" charset="0"/>
                <a:ea typeface="#9Slide03 Roboto Condensed" panose="02000000000000000000" pitchFamily="2" charset="0"/>
              </a:rPr>
              <a:t> </a:t>
            </a:r>
            <a:r>
              <a:rPr lang="en-US" sz="2000" b="1" i="0" dirty="0" err="1">
                <a:solidFill>
                  <a:srgbClr val="FF0000"/>
                </a:solidFill>
                <a:effectLst/>
                <a:latin typeface="#9Slide03 Roboto Condensed" panose="02000000000000000000" pitchFamily="2" charset="0"/>
                <a:ea typeface="#9Slide03 Roboto Condensed" panose="02000000000000000000" pitchFamily="2" charset="0"/>
              </a:rPr>
              <a:t>gió</a:t>
            </a:r>
            <a:r>
              <a:rPr lang="en-US" sz="2000" b="1" i="0" dirty="0">
                <a:solidFill>
                  <a:srgbClr val="FF0000"/>
                </a:solidFill>
                <a:effectLst/>
                <a:latin typeface="#9Slide03 Roboto Condensed" panose="02000000000000000000" pitchFamily="2" charset="0"/>
                <a:ea typeface="#9Slide03 Roboto Condensed" panose="02000000000000000000" pitchFamily="2" charset="0"/>
              </a:rPr>
              <a:t> </a:t>
            </a:r>
            <a:r>
              <a:rPr lang="en-US" sz="2000" b="1" i="0" dirty="0" err="1">
                <a:solidFill>
                  <a:srgbClr val="FF0000"/>
                </a:solidFill>
                <a:effectLst/>
                <a:latin typeface="#9Slide03 Roboto Condensed" panose="02000000000000000000" pitchFamily="2" charset="0"/>
                <a:ea typeface="#9Slide03 Roboto Condensed" panose="02000000000000000000" pitchFamily="2" charset="0"/>
              </a:rPr>
              <a:t>mùa</a:t>
            </a:r>
            <a:r>
              <a:rPr lang="en-US" sz="2000" b="1" i="0" dirty="0">
                <a:solidFill>
                  <a:srgbClr val="FF0000"/>
                </a:solidFill>
                <a:effectLst/>
                <a:latin typeface="#9Slide03 Roboto Condensed" panose="02000000000000000000" pitchFamily="2" charset="0"/>
                <a:ea typeface="#9Slide03 Roboto Condensed" panose="02000000000000000000" pitchFamily="2" charset="0"/>
              </a:rPr>
              <a:t> </a:t>
            </a:r>
            <a:r>
              <a:rPr lang="en-US" sz="2000" b="1" i="0" dirty="0" err="1">
                <a:solidFill>
                  <a:srgbClr val="FF0000"/>
                </a:solidFill>
                <a:effectLst/>
                <a:latin typeface="#9Slide03 Roboto Condensed" panose="02000000000000000000" pitchFamily="2" charset="0"/>
                <a:ea typeface="#9Slide03 Roboto Condensed" panose="02000000000000000000" pitchFamily="2" charset="0"/>
              </a:rPr>
              <a:t>Châu</a:t>
            </a:r>
            <a:r>
              <a:rPr lang="en-US" sz="2000" b="1" i="0" dirty="0">
                <a:solidFill>
                  <a:srgbClr val="FF0000"/>
                </a:solidFill>
                <a:effectLst/>
                <a:latin typeface="#9Slide03 Roboto Condensed" panose="02000000000000000000" pitchFamily="2" charset="0"/>
                <a:ea typeface="#9Slide03 Roboto Condensed" panose="02000000000000000000" pitchFamily="2" charset="0"/>
              </a:rPr>
              <a:t> Á </a:t>
            </a:r>
            <a:endParaRPr lang="en-US" sz="2000" b="1" dirty="0">
              <a:solidFill>
                <a:srgbClr val="FF0000"/>
              </a:solidFill>
              <a:latin typeface="#9Slide03 Roboto Condensed" panose="02000000000000000000" pitchFamily="2" charset="0"/>
              <a:ea typeface="#9Slide03 Roboto Condensed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735627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167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" dur="17066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17" repeatCount="indefinite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video>
              <p:cMediaNode vol="80000">
                <p:cTn id="18" repeatCount="indefinite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</p:childTnLst>
        </p:cTn>
      </p:par>
    </p:tnLst>
    <p:bldLst>
      <p:bldP spid="6" grpId="0"/>
      <p:bldP spid="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7146255F-B849-4D92-8C18-FCC2113BA0BE}"/>
              </a:ext>
            </a:extLst>
          </p:cNvPr>
          <p:cNvSpPr txBox="1"/>
          <p:nvPr/>
        </p:nvSpPr>
        <p:spPr>
          <a:xfrm>
            <a:off x="-2917645" y="0"/>
            <a:ext cx="780951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>
              <a:spcAft>
                <a:spcPts val="1200"/>
              </a:spcAft>
            </a:pPr>
            <a:r>
              <a:rPr lang="en-US" sz="2800" b="1" dirty="0">
                <a:solidFill>
                  <a:srgbClr val="13606B"/>
                </a:solidFill>
                <a:latin typeface="#9Slide03 IcielUni Sans Heavy" panose="00000500000000000000" pitchFamily="2" charset="-93"/>
                <a:ea typeface="#9Slide03 Roboto Condensed" panose="02000000000000000000" pitchFamily="2" charset="0"/>
              </a:rPr>
              <a:t>3. TỔNG KẾT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13606B"/>
              </a:solidFill>
              <a:effectLst/>
              <a:uLnTx/>
              <a:uFillTx/>
              <a:latin typeface="#9Slide03 IcielUni Sans Heavy" panose="00000500000000000000" pitchFamily="2" charset="-93"/>
              <a:ea typeface="#9Slide03 Roboto Condensed" panose="02000000000000000000" pitchFamily="2" charset="0"/>
              <a:cs typeface="+mn-cs"/>
            </a:endParaRP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29513FDB-62E8-4779-9948-D86A6CFAF86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51752158"/>
              </p:ext>
            </p:extLst>
          </p:nvPr>
        </p:nvGraphicFramePr>
        <p:xfrm>
          <a:off x="326710" y="523220"/>
          <a:ext cx="11577423" cy="2844800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1480242">
                  <a:extLst>
                    <a:ext uri="{9D8B030D-6E8A-4147-A177-3AD203B41FA5}">
                      <a16:colId xmlns:a16="http://schemas.microsoft.com/office/drawing/2014/main" val="928552837"/>
                    </a:ext>
                  </a:extLst>
                </a:gridCol>
                <a:gridCol w="1756652">
                  <a:extLst>
                    <a:ext uri="{9D8B030D-6E8A-4147-A177-3AD203B41FA5}">
                      <a16:colId xmlns:a16="http://schemas.microsoft.com/office/drawing/2014/main" val="730961747"/>
                    </a:ext>
                  </a:extLst>
                </a:gridCol>
                <a:gridCol w="2535151">
                  <a:extLst>
                    <a:ext uri="{9D8B030D-6E8A-4147-A177-3AD203B41FA5}">
                      <a16:colId xmlns:a16="http://schemas.microsoft.com/office/drawing/2014/main" val="3317374783"/>
                    </a:ext>
                  </a:extLst>
                </a:gridCol>
                <a:gridCol w="5805378">
                  <a:extLst>
                    <a:ext uri="{9D8B030D-6E8A-4147-A177-3AD203B41FA5}">
                      <a16:colId xmlns:a16="http://schemas.microsoft.com/office/drawing/2014/main" val="747325361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 err="1">
                          <a:solidFill>
                            <a:schemeClr val="bg1"/>
                          </a:solidFill>
                          <a:effectLst/>
                          <a:latin typeface="#9Slide03 Roboto Condensed" panose="02000000000000000000" pitchFamily="2" charset="0"/>
                          <a:ea typeface="#9Slide03 Roboto Condensed" panose="02000000000000000000" pitchFamily="2" charset="0"/>
                        </a:rPr>
                        <a:t>Mùa</a:t>
                      </a:r>
                      <a:endParaRPr lang="en-US" sz="2000" b="1" dirty="0">
                        <a:solidFill>
                          <a:schemeClr val="bg1"/>
                        </a:solidFill>
                        <a:effectLst/>
                        <a:latin typeface="#9Slide03 Roboto Condensed" panose="02000000000000000000" pitchFamily="2" charset="0"/>
                        <a:ea typeface="#9Slide03 Roboto Condensed" panose="02000000000000000000" pitchFamily="2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 err="1">
                          <a:solidFill>
                            <a:schemeClr val="bg1"/>
                          </a:solidFill>
                          <a:effectLst/>
                          <a:latin typeface="#9Slide03 Roboto Condensed" panose="02000000000000000000" pitchFamily="2" charset="0"/>
                          <a:ea typeface="#9Slide03 Roboto Condensed" panose="02000000000000000000" pitchFamily="2" charset="0"/>
                        </a:rPr>
                        <a:t>Khu</a:t>
                      </a:r>
                      <a:r>
                        <a:rPr lang="en-US" sz="2000" b="1" dirty="0">
                          <a:solidFill>
                            <a:schemeClr val="bg1"/>
                          </a:solidFill>
                          <a:effectLst/>
                          <a:latin typeface="#9Slide03 Roboto Condensed" panose="02000000000000000000" pitchFamily="2" charset="0"/>
                          <a:ea typeface="#9Slide03 Roboto Condensed" panose="02000000000000000000" pitchFamily="2" charset="0"/>
                        </a:rPr>
                        <a:t> </a:t>
                      </a:r>
                      <a:r>
                        <a:rPr lang="en-US" sz="2000" b="1" dirty="0" err="1">
                          <a:solidFill>
                            <a:schemeClr val="bg1"/>
                          </a:solidFill>
                          <a:effectLst/>
                          <a:latin typeface="#9Slide03 Roboto Condensed" panose="02000000000000000000" pitchFamily="2" charset="0"/>
                          <a:ea typeface="#9Slide03 Roboto Condensed" panose="02000000000000000000" pitchFamily="2" charset="0"/>
                        </a:rPr>
                        <a:t>vực</a:t>
                      </a:r>
                      <a:endParaRPr lang="en-US" sz="2000" b="1" dirty="0">
                        <a:solidFill>
                          <a:schemeClr val="bg1"/>
                        </a:solidFill>
                        <a:effectLst/>
                        <a:latin typeface="#9Slide03 Roboto Condensed" panose="02000000000000000000" pitchFamily="2" charset="0"/>
                        <a:ea typeface="#9Slide03 Roboto Condensed" panose="02000000000000000000" pitchFamily="2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 err="1">
                          <a:solidFill>
                            <a:schemeClr val="bg1"/>
                          </a:solidFill>
                          <a:effectLst/>
                          <a:latin typeface="#9Slide03 Roboto Condensed" panose="02000000000000000000" pitchFamily="2" charset="0"/>
                          <a:ea typeface="#9Slide03 Roboto Condensed" panose="02000000000000000000" pitchFamily="2" charset="0"/>
                        </a:rPr>
                        <a:t>Hướng</a:t>
                      </a:r>
                      <a:r>
                        <a:rPr lang="en-US" sz="2000" b="1" dirty="0">
                          <a:solidFill>
                            <a:schemeClr val="bg1"/>
                          </a:solidFill>
                          <a:effectLst/>
                          <a:latin typeface="#9Slide03 Roboto Condensed" panose="02000000000000000000" pitchFamily="2" charset="0"/>
                          <a:ea typeface="#9Slide03 Roboto Condensed" panose="02000000000000000000" pitchFamily="2" charset="0"/>
                        </a:rPr>
                        <a:t> </a:t>
                      </a:r>
                      <a:r>
                        <a:rPr lang="en-US" sz="2000" b="1" dirty="0" err="1">
                          <a:solidFill>
                            <a:schemeClr val="bg1"/>
                          </a:solidFill>
                          <a:effectLst/>
                          <a:latin typeface="#9Slide03 Roboto Condensed" panose="02000000000000000000" pitchFamily="2" charset="0"/>
                          <a:ea typeface="#9Slide03 Roboto Condensed" panose="02000000000000000000" pitchFamily="2" charset="0"/>
                        </a:rPr>
                        <a:t>gió</a:t>
                      </a:r>
                      <a:r>
                        <a:rPr lang="en-US" sz="2000" b="1" dirty="0">
                          <a:solidFill>
                            <a:schemeClr val="bg1"/>
                          </a:solidFill>
                          <a:effectLst/>
                          <a:latin typeface="#9Slide03 Roboto Condensed" panose="02000000000000000000" pitchFamily="2" charset="0"/>
                          <a:ea typeface="#9Slide03 Roboto Condensed" panose="02000000000000000000" pitchFamily="2" charset="0"/>
                        </a:rPr>
                        <a:t> </a:t>
                      </a:r>
                      <a:r>
                        <a:rPr lang="en-US" sz="2000" b="1" dirty="0" err="1">
                          <a:solidFill>
                            <a:schemeClr val="bg1"/>
                          </a:solidFill>
                          <a:effectLst/>
                          <a:latin typeface="#9Slide03 Roboto Condensed" panose="02000000000000000000" pitchFamily="2" charset="0"/>
                          <a:ea typeface="#9Slide03 Roboto Condensed" panose="02000000000000000000" pitchFamily="2" charset="0"/>
                        </a:rPr>
                        <a:t>chính</a:t>
                      </a:r>
                      <a:endParaRPr lang="en-US" sz="2000" b="1" dirty="0">
                        <a:solidFill>
                          <a:schemeClr val="bg1"/>
                        </a:solidFill>
                        <a:effectLst/>
                        <a:latin typeface="#9Slide03 Roboto Condensed" panose="02000000000000000000" pitchFamily="2" charset="0"/>
                        <a:ea typeface="#9Slide03 Roboto Condensed" panose="02000000000000000000" pitchFamily="2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 err="1">
                          <a:solidFill>
                            <a:schemeClr val="bg1"/>
                          </a:solidFill>
                          <a:effectLst/>
                          <a:latin typeface="#9Slide03 Roboto Condensed" panose="02000000000000000000" pitchFamily="2" charset="0"/>
                          <a:ea typeface="#9Slide03 Roboto Condensed" panose="02000000000000000000" pitchFamily="2" charset="0"/>
                        </a:rPr>
                        <a:t>Từ</a:t>
                      </a:r>
                      <a:r>
                        <a:rPr lang="en-US" sz="2000" b="1" dirty="0">
                          <a:solidFill>
                            <a:schemeClr val="bg1"/>
                          </a:solidFill>
                          <a:effectLst/>
                          <a:latin typeface="#9Slide03 Roboto Condensed" panose="02000000000000000000" pitchFamily="2" charset="0"/>
                          <a:ea typeface="#9Slide03 Roboto Condensed" panose="02000000000000000000" pitchFamily="2" charset="0"/>
                        </a:rPr>
                        <a:t> </a:t>
                      </a:r>
                      <a:r>
                        <a:rPr lang="en-US" sz="2000" b="1" dirty="0" err="1">
                          <a:solidFill>
                            <a:schemeClr val="bg1"/>
                          </a:solidFill>
                          <a:effectLst/>
                          <a:latin typeface="#9Slide03 Roboto Condensed" panose="02000000000000000000" pitchFamily="2" charset="0"/>
                          <a:ea typeface="#9Slide03 Roboto Condensed" panose="02000000000000000000" pitchFamily="2" charset="0"/>
                        </a:rPr>
                        <a:t>áp</a:t>
                      </a:r>
                      <a:r>
                        <a:rPr lang="en-US" sz="2000" b="1" dirty="0">
                          <a:solidFill>
                            <a:schemeClr val="bg1"/>
                          </a:solidFill>
                          <a:effectLst/>
                          <a:latin typeface="#9Slide03 Roboto Condensed" panose="02000000000000000000" pitchFamily="2" charset="0"/>
                          <a:ea typeface="#9Slide03 Roboto Condensed" panose="02000000000000000000" pitchFamily="2" charset="0"/>
                        </a:rPr>
                        <a:t> </a:t>
                      </a:r>
                      <a:r>
                        <a:rPr lang="en-US" sz="2000" b="1" dirty="0" err="1">
                          <a:solidFill>
                            <a:schemeClr val="bg1"/>
                          </a:solidFill>
                          <a:effectLst/>
                          <a:latin typeface="#9Slide03 Roboto Condensed" panose="02000000000000000000" pitchFamily="2" charset="0"/>
                          <a:ea typeface="#9Slide03 Roboto Condensed" panose="02000000000000000000" pitchFamily="2" charset="0"/>
                        </a:rPr>
                        <a:t>cao</a:t>
                      </a:r>
                      <a:r>
                        <a:rPr lang="en-US" sz="2000" b="1" dirty="0">
                          <a:solidFill>
                            <a:schemeClr val="bg1"/>
                          </a:solidFill>
                          <a:effectLst/>
                          <a:latin typeface="#9Slide03 Roboto Condensed" panose="02000000000000000000" pitchFamily="2" charset="0"/>
                          <a:ea typeface="#9Slide03 Roboto Condensed" panose="02000000000000000000" pitchFamily="2" charset="0"/>
                        </a:rPr>
                        <a:t> … </a:t>
                      </a:r>
                      <a:r>
                        <a:rPr lang="en-US" sz="2000" b="1" dirty="0" err="1">
                          <a:solidFill>
                            <a:schemeClr val="bg1"/>
                          </a:solidFill>
                          <a:effectLst/>
                          <a:latin typeface="#9Slide03 Roboto Condensed" panose="02000000000000000000" pitchFamily="2" charset="0"/>
                          <a:ea typeface="#9Slide03 Roboto Condensed" panose="02000000000000000000" pitchFamily="2" charset="0"/>
                        </a:rPr>
                        <a:t>đến</a:t>
                      </a:r>
                      <a:r>
                        <a:rPr lang="en-US" sz="2000" b="1" dirty="0">
                          <a:solidFill>
                            <a:schemeClr val="bg1"/>
                          </a:solidFill>
                          <a:effectLst/>
                          <a:latin typeface="#9Slide03 Roboto Condensed" panose="02000000000000000000" pitchFamily="2" charset="0"/>
                          <a:ea typeface="#9Slide03 Roboto Condensed" panose="02000000000000000000" pitchFamily="2" charset="0"/>
                        </a:rPr>
                        <a:t> </a:t>
                      </a:r>
                      <a:r>
                        <a:rPr lang="en-US" sz="2000" b="1" dirty="0" err="1">
                          <a:solidFill>
                            <a:schemeClr val="bg1"/>
                          </a:solidFill>
                          <a:effectLst/>
                          <a:latin typeface="#9Slide03 Roboto Condensed" panose="02000000000000000000" pitchFamily="2" charset="0"/>
                          <a:ea typeface="#9Slide03 Roboto Condensed" panose="02000000000000000000" pitchFamily="2" charset="0"/>
                        </a:rPr>
                        <a:t>áp</a:t>
                      </a:r>
                      <a:r>
                        <a:rPr lang="en-US" sz="2000" b="1" dirty="0">
                          <a:solidFill>
                            <a:schemeClr val="bg1"/>
                          </a:solidFill>
                          <a:effectLst/>
                          <a:latin typeface="#9Slide03 Roboto Condensed" panose="02000000000000000000" pitchFamily="2" charset="0"/>
                          <a:ea typeface="#9Slide03 Roboto Condensed" panose="02000000000000000000" pitchFamily="2" charset="0"/>
                        </a:rPr>
                        <a:t> </a:t>
                      </a:r>
                      <a:r>
                        <a:rPr lang="en-US" sz="2000" b="1" dirty="0" err="1">
                          <a:solidFill>
                            <a:schemeClr val="bg1"/>
                          </a:solidFill>
                          <a:effectLst/>
                          <a:latin typeface="#9Slide03 Roboto Condensed" panose="02000000000000000000" pitchFamily="2" charset="0"/>
                          <a:ea typeface="#9Slide03 Roboto Condensed" panose="02000000000000000000" pitchFamily="2" charset="0"/>
                        </a:rPr>
                        <a:t>thấp</a:t>
                      </a:r>
                      <a:r>
                        <a:rPr lang="en-US" sz="2000" b="1" dirty="0">
                          <a:solidFill>
                            <a:schemeClr val="bg1"/>
                          </a:solidFill>
                          <a:effectLst/>
                          <a:latin typeface="#9Slide03 Roboto Condensed" panose="02000000000000000000" pitchFamily="2" charset="0"/>
                          <a:ea typeface="#9Slide03 Roboto Condensed" panose="02000000000000000000" pitchFamily="2" charset="0"/>
                        </a:rPr>
                        <a:t> …</a:t>
                      </a:r>
                      <a:endParaRPr lang="en-US" sz="2000" b="1" dirty="0">
                        <a:solidFill>
                          <a:schemeClr val="bg1"/>
                        </a:solidFill>
                        <a:effectLst/>
                        <a:latin typeface="#9Slide03 Roboto Condensed" panose="02000000000000000000" pitchFamily="2" charset="0"/>
                        <a:ea typeface="#9Slide03 Roboto Condensed" panose="02000000000000000000" pitchFamily="2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04177332"/>
                  </a:ext>
                </a:extLst>
              </a:tr>
              <a:tr h="0">
                <a:tc rowSpan="3"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err="1">
                          <a:effectLst/>
                          <a:latin typeface="#9Slide03 Roboto Condensed" panose="02000000000000000000" pitchFamily="2" charset="0"/>
                          <a:ea typeface="#9Slide03 Roboto Condensed" panose="02000000000000000000" pitchFamily="2" charset="0"/>
                        </a:rPr>
                        <a:t>Mùa</a:t>
                      </a:r>
                      <a:r>
                        <a:rPr lang="en-US" sz="2000" dirty="0">
                          <a:effectLst/>
                          <a:latin typeface="#9Slide03 Roboto Condensed" panose="02000000000000000000" pitchFamily="2" charset="0"/>
                          <a:ea typeface="#9Slide03 Roboto Condensed" panose="02000000000000000000" pitchFamily="2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#9Slide03 Roboto Condensed" panose="02000000000000000000" pitchFamily="2" charset="0"/>
                          <a:ea typeface="#9Slide03 Roboto Condensed" panose="02000000000000000000" pitchFamily="2" charset="0"/>
                        </a:rPr>
                        <a:t>đông</a:t>
                      </a:r>
                      <a:endParaRPr lang="en-US" sz="2000" dirty="0">
                        <a:effectLst/>
                        <a:latin typeface="#9Slide03 Roboto Condensed" panose="02000000000000000000" pitchFamily="2" charset="0"/>
                        <a:ea typeface="#9Slide03 Roboto Condensed" panose="02000000000000000000" pitchFamily="2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#9Slide03 Roboto Condensed" panose="02000000000000000000" pitchFamily="2" charset="0"/>
                          <a:ea typeface="#9Slide03 Roboto Condensed" panose="02000000000000000000" pitchFamily="2" charset="0"/>
                        </a:rPr>
                        <a:t>Đông Á</a:t>
                      </a:r>
                      <a:endParaRPr lang="en-US" sz="2000">
                        <a:effectLst/>
                        <a:latin typeface="#9Slide03 Roboto Condensed" panose="02000000000000000000" pitchFamily="2" charset="0"/>
                        <a:ea typeface="#9Slide03 Roboto Condensed" panose="02000000000000000000" pitchFamily="2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#9Slide03 Roboto Condensed" panose="02000000000000000000" pitchFamily="2" charset="0"/>
                          <a:ea typeface="#9Slide03 Roboto Condensed" panose="02000000000000000000" pitchFamily="2" charset="0"/>
                        </a:rPr>
                        <a:t>Tây Bắc</a:t>
                      </a:r>
                      <a:endParaRPr lang="en-US" sz="2000">
                        <a:effectLst/>
                        <a:latin typeface="#9Slide03 Roboto Condensed" panose="02000000000000000000" pitchFamily="2" charset="0"/>
                        <a:ea typeface="#9Slide03 Roboto Condensed" panose="02000000000000000000" pitchFamily="2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#9Slide03 Roboto Condensed" panose="02000000000000000000" pitchFamily="2" charset="0"/>
                          <a:ea typeface="#9Slide03 Roboto Condensed" panose="02000000000000000000" pitchFamily="2" charset="0"/>
                        </a:rPr>
                        <a:t>Áp cao Xi-bi đến áp thấp A-lê-út</a:t>
                      </a:r>
                      <a:endParaRPr lang="en-US" sz="2000">
                        <a:effectLst/>
                        <a:latin typeface="#9Slide03 Roboto Condensed" panose="02000000000000000000" pitchFamily="2" charset="0"/>
                        <a:ea typeface="#9Slide03 Roboto Condensed" panose="02000000000000000000" pitchFamily="2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31071800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err="1">
                          <a:effectLst/>
                          <a:latin typeface="#9Slide03 Roboto Condensed" panose="02000000000000000000" pitchFamily="2" charset="0"/>
                          <a:ea typeface="#9Slide03 Roboto Condensed" panose="02000000000000000000" pitchFamily="2" charset="0"/>
                        </a:rPr>
                        <a:t>Đông</a:t>
                      </a:r>
                      <a:r>
                        <a:rPr lang="en-US" sz="2000" dirty="0">
                          <a:effectLst/>
                          <a:latin typeface="#9Slide03 Roboto Condensed" panose="02000000000000000000" pitchFamily="2" charset="0"/>
                          <a:ea typeface="#9Slide03 Roboto Condensed" panose="02000000000000000000" pitchFamily="2" charset="0"/>
                        </a:rPr>
                        <a:t> Nam Á</a:t>
                      </a:r>
                      <a:endParaRPr lang="en-US" sz="2000" dirty="0">
                        <a:effectLst/>
                        <a:latin typeface="#9Slide03 Roboto Condensed" panose="02000000000000000000" pitchFamily="2" charset="0"/>
                        <a:ea typeface="#9Slide03 Roboto Condensed" panose="02000000000000000000" pitchFamily="2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err="1">
                          <a:effectLst/>
                          <a:latin typeface="#9Slide03 Roboto Condensed" panose="02000000000000000000" pitchFamily="2" charset="0"/>
                          <a:ea typeface="#9Slide03 Roboto Condensed" panose="02000000000000000000" pitchFamily="2" charset="0"/>
                        </a:rPr>
                        <a:t>Bắc</a:t>
                      </a:r>
                      <a:r>
                        <a:rPr lang="en-US" sz="2000" dirty="0">
                          <a:effectLst/>
                          <a:latin typeface="#9Slide03 Roboto Condensed" panose="02000000000000000000" pitchFamily="2" charset="0"/>
                          <a:ea typeface="#9Slide03 Roboto Condensed" panose="02000000000000000000" pitchFamily="2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#9Slide03 Roboto Condensed" panose="02000000000000000000" pitchFamily="2" charset="0"/>
                          <a:ea typeface="#9Slide03 Roboto Condensed" panose="02000000000000000000" pitchFamily="2" charset="0"/>
                        </a:rPr>
                        <a:t>hoặc</a:t>
                      </a:r>
                      <a:r>
                        <a:rPr lang="en-US" sz="2000" dirty="0">
                          <a:effectLst/>
                          <a:latin typeface="#9Slide03 Roboto Condensed" panose="02000000000000000000" pitchFamily="2" charset="0"/>
                          <a:ea typeface="#9Slide03 Roboto Condensed" panose="02000000000000000000" pitchFamily="2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#9Slide03 Roboto Condensed" panose="02000000000000000000" pitchFamily="2" charset="0"/>
                          <a:ea typeface="#9Slide03 Roboto Condensed" panose="02000000000000000000" pitchFamily="2" charset="0"/>
                        </a:rPr>
                        <a:t>Đông</a:t>
                      </a:r>
                      <a:r>
                        <a:rPr lang="en-US" sz="2000" dirty="0">
                          <a:effectLst/>
                          <a:latin typeface="#9Slide03 Roboto Condensed" panose="02000000000000000000" pitchFamily="2" charset="0"/>
                          <a:ea typeface="#9Slide03 Roboto Condensed" panose="02000000000000000000" pitchFamily="2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#9Slide03 Roboto Condensed" panose="02000000000000000000" pitchFamily="2" charset="0"/>
                          <a:ea typeface="#9Slide03 Roboto Condensed" panose="02000000000000000000" pitchFamily="2" charset="0"/>
                        </a:rPr>
                        <a:t>Bắc</a:t>
                      </a:r>
                      <a:endParaRPr lang="en-US" sz="2000" dirty="0">
                        <a:effectLst/>
                        <a:latin typeface="#9Slide03 Roboto Condensed" panose="02000000000000000000" pitchFamily="2" charset="0"/>
                        <a:ea typeface="#9Slide03 Roboto Condensed" panose="02000000000000000000" pitchFamily="2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#9Slide03 Roboto Condensed" panose="02000000000000000000" pitchFamily="2" charset="0"/>
                          <a:ea typeface="#9Slide03 Roboto Condensed" panose="02000000000000000000" pitchFamily="2" charset="0"/>
                        </a:rPr>
                        <a:t>Áp cao Xi-bi đến áp thấp Xích đạo, Ô-xtray-li-a</a:t>
                      </a:r>
                      <a:endParaRPr lang="en-US" sz="2000">
                        <a:effectLst/>
                        <a:latin typeface="#9Slide03 Roboto Condensed" panose="02000000000000000000" pitchFamily="2" charset="0"/>
                        <a:ea typeface="#9Slide03 Roboto Condensed" panose="02000000000000000000" pitchFamily="2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45544533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#9Slide03 Roboto Condensed" panose="02000000000000000000" pitchFamily="2" charset="0"/>
                          <a:ea typeface="#9Slide03 Roboto Condensed" panose="02000000000000000000" pitchFamily="2" charset="0"/>
                        </a:rPr>
                        <a:t>Nam Á</a:t>
                      </a:r>
                      <a:endParaRPr lang="en-US" sz="2000">
                        <a:effectLst/>
                        <a:latin typeface="#9Slide03 Roboto Condensed" panose="02000000000000000000" pitchFamily="2" charset="0"/>
                        <a:ea typeface="#9Slide03 Roboto Condensed" panose="02000000000000000000" pitchFamily="2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err="1">
                          <a:effectLst/>
                          <a:latin typeface="#9Slide03 Roboto Condensed" panose="02000000000000000000" pitchFamily="2" charset="0"/>
                          <a:ea typeface="#9Slide03 Roboto Condensed" panose="02000000000000000000" pitchFamily="2" charset="0"/>
                        </a:rPr>
                        <a:t>Đông</a:t>
                      </a:r>
                      <a:r>
                        <a:rPr lang="en-US" sz="2000" dirty="0">
                          <a:effectLst/>
                          <a:latin typeface="#9Slide03 Roboto Condensed" panose="02000000000000000000" pitchFamily="2" charset="0"/>
                          <a:ea typeface="#9Slide03 Roboto Condensed" panose="02000000000000000000" pitchFamily="2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#9Slide03 Roboto Condensed" panose="02000000000000000000" pitchFamily="2" charset="0"/>
                          <a:ea typeface="#9Slide03 Roboto Condensed" panose="02000000000000000000" pitchFamily="2" charset="0"/>
                        </a:rPr>
                        <a:t>Bắc</a:t>
                      </a:r>
                      <a:endParaRPr lang="en-US" sz="2000" dirty="0">
                        <a:effectLst/>
                        <a:latin typeface="#9Slide03 Roboto Condensed" panose="02000000000000000000" pitchFamily="2" charset="0"/>
                        <a:ea typeface="#9Slide03 Roboto Condensed" panose="02000000000000000000" pitchFamily="2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#9Slide03 Roboto Condensed" panose="02000000000000000000" pitchFamily="2" charset="0"/>
                          <a:ea typeface="#9Slide03 Roboto Condensed" panose="02000000000000000000" pitchFamily="2" charset="0"/>
                        </a:rPr>
                        <a:t>Áp cao Xi-bi đến áp thấp Xích đạo</a:t>
                      </a:r>
                      <a:endParaRPr lang="en-US" sz="2000">
                        <a:effectLst/>
                        <a:latin typeface="#9Slide03 Roboto Condensed" panose="02000000000000000000" pitchFamily="2" charset="0"/>
                        <a:ea typeface="#9Slide03 Roboto Condensed" panose="02000000000000000000" pitchFamily="2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04702407"/>
                  </a:ext>
                </a:extLst>
              </a:tr>
              <a:tr h="0">
                <a:tc rowSpan="3"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#9Slide03 Roboto Condensed" panose="02000000000000000000" pitchFamily="2" charset="0"/>
                          <a:ea typeface="#9Slide03 Roboto Condensed" panose="02000000000000000000" pitchFamily="2" charset="0"/>
                        </a:rPr>
                        <a:t>Mùa hạ</a:t>
                      </a:r>
                      <a:endParaRPr lang="en-US" sz="2000">
                        <a:effectLst/>
                        <a:latin typeface="#9Slide03 Roboto Condensed" panose="02000000000000000000" pitchFamily="2" charset="0"/>
                        <a:ea typeface="#9Slide03 Roboto Condensed" panose="02000000000000000000" pitchFamily="2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#9Slide03 Roboto Condensed" panose="02000000000000000000" pitchFamily="2" charset="0"/>
                          <a:ea typeface="#9Slide03 Roboto Condensed" panose="02000000000000000000" pitchFamily="2" charset="0"/>
                        </a:rPr>
                        <a:t>Đông Á</a:t>
                      </a:r>
                      <a:endParaRPr lang="en-US" sz="2000">
                        <a:effectLst/>
                        <a:latin typeface="#9Slide03 Roboto Condensed" panose="02000000000000000000" pitchFamily="2" charset="0"/>
                        <a:ea typeface="#9Slide03 Roboto Condensed" panose="02000000000000000000" pitchFamily="2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#9Slide03 Roboto Condensed" panose="02000000000000000000" pitchFamily="2" charset="0"/>
                          <a:ea typeface="#9Slide03 Roboto Condensed" panose="02000000000000000000" pitchFamily="2" charset="0"/>
                        </a:rPr>
                        <a:t>Đông Nam</a:t>
                      </a:r>
                      <a:endParaRPr lang="en-US" sz="2000">
                        <a:effectLst/>
                        <a:latin typeface="#9Slide03 Roboto Condensed" panose="02000000000000000000" pitchFamily="2" charset="0"/>
                        <a:ea typeface="#9Slide03 Roboto Condensed" panose="02000000000000000000" pitchFamily="2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#9Slide03 Roboto Condensed" panose="02000000000000000000" pitchFamily="2" charset="0"/>
                          <a:ea typeface="#9Slide03 Roboto Condensed" panose="02000000000000000000" pitchFamily="2" charset="0"/>
                        </a:rPr>
                        <a:t>Áp cao Ha-oai đến áp thấp I-ran</a:t>
                      </a:r>
                      <a:endParaRPr lang="en-US" sz="2000">
                        <a:effectLst/>
                        <a:latin typeface="#9Slide03 Roboto Condensed" panose="02000000000000000000" pitchFamily="2" charset="0"/>
                        <a:ea typeface="#9Slide03 Roboto Condensed" panose="02000000000000000000" pitchFamily="2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91226006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#9Slide03 Roboto Condensed" panose="02000000000000000000" pitchFamily="2" charset="0"/>
                          <a:ea typeface="#9Slide03 Roboto Condensed" panose="02000000000000000000" pitchFamily="2" charset="0"/>
                        </a:rPr>
                        <a:t>Đông Nam Á</a:t>
                      </a:r>
                      <a:endParaRPr lang="en-US" sz="2000">
                        <a:effectLst/>
                        <a:latin typeface="#9Slide03 Roboto Condensed" panose="02000000000000000000" pitchFamily="2" charset="0"/>
                        <a:ea typeface="#9Slide03 Roboto Condensed" panose="02000000000000000000" pitchFamily="2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#9Slide03 Roboto Condensed" panose="02000000000000000000" pitchFamily="2" charset="0"/>
                          <a:ea typeface="#9Slide03 Roboto Condensed" panose="02000000000000000000" pitchFamily="2" charset="0"/>
                        </a:rPr>
                        <a:t>Tây Nam và Nam</a:t>
                      </a:r>
                      <a:endParaRPr lang="en-US" sz="2000">
                        <a:effectLst/>
                        <a:latin typeface="#9Slide03 Roboto Condensed" panose="02000000000000000000" pitchFamily="2" charset="0"/>
                        <a:ea typeface="#9Slide03 Roboto Condensed" panose="02000000000000000000" pitchFamily="2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err="1">
                          <a:effectLst/>
                          <a:latin typeface="#9Slide03 Roboto Condensed" panose="02000000000000000000" pitchFamily="2" charset="0"/>
                          <a:ea typeface="#9Slide03 Roboto Condensed" panose="02000000000000000000" pitchFamily="2" charset="0"/>
                        </a:rPr>
                        <a:t>Áp</a:t>
                      </a:r>
                      <a:r>
                        <a:rPr lang="en-US" sz="2000" dirty="0">
                          <a:effectLst/>
                          <a:latin typeface="#9Slide03 Roboto Condensed" panose="02000000000000000000" pitchFamily="2" charset="0"/>
                          <a:ea typeface="#9Slide03 Roboto Condensed" panose="02000000000000000000" pitchFamily="2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#9Slide03 Roboto Condensed" panose="02000000000000000000" pitchFamily="2" charset="0"/>
                          <a:ea typeface="#9Slide03 Roboto Condensed" panose="02000000000000000000" pitchFamily="2" charset="0"/>
                        </a:rPr>
                        <a:t>cao</a:t>
                      </a:r>
                      <a:r>
                        <a:rPr lang="en-US" sz="2000" dirty="0">
                          <a:effectLst/>
                          <a:latin typeface="#9Slide03 Roboto Condensed" panose="02000000000000000000" pitchFamily="2" charset="0"/>
                          <a:ea typeface="#9Slide03 Roboto Condensed" panose="02000000000000000000" pitchFamily="2" charset="0"/>
                        </a:rPr>
                        <a:t> Ô-</a:t>
                      </a:r>
                      <a:r>
                        <a:rPr lang="en-US" sz="2000" dirty="0" err="1">
                          <a:effectLst/>
                          <a:latin typeface="#9Slide03 Roboto Condensed" panose="02000000000000000000" pitchFamily="2" charset="0"/>
                          <a:ea typeface="#9Slide03 Roboto Condensed" panose="02000000000000000000" pitchFamily="2" charset="0"/>
                        </a:rPr>
                        <a:t>xtray</a:t>
                      </a:r>
                      <a:r>
                        <a:rPr lang="en-US" sz="2000" dirty="0">
                          <a:effectLst/>
                          <a:latin typeface="#9Slide03 Roboto Condensed" panose="02000000000000000000" pitchFamily="2" charset="0"/>
                          <a:ea typeface="#9Slide03 Roboto Condensed" panose="02000000000000000000" pitchFamily="2" charset="0"/>
                        </a:rPr>
                        <a:t>-li-a, Nam </a:t>
                      </a:r>
                      <a:r>
                        <a:rPr lang="en-US" sz="2000" dirty="0" err="1">
                          <a:effectLst/>
                          <a:latin typeface="#9Slide03 Roboto Condensed" panose="02000000000000000000" pitchFamily="2" charset="0"/>
                          <a:ea typeface="#9Slide03 Roboto Condensed" panose="02000000000000000000" pitchFamily="2" charset="0"/>
                        </a:rPr>
                        <a:t>Ấn</a:t>
                      </a:r>
                      <a:r>
                        <a:rPr lang="en-US" sz="2000" dirty="0">
                          <a:effectLst/>
                          <a:latin typeface="#9Slide03 Roboto Condensed" panose="02000000000000000000" pitchFamily="2" charset="0"/>
                          <a:ea typeface="#9Slide03 Roboto Condensed" panose="02000000000000000000" pitchFamily="2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#9Slide03 Roboto Condensed" panose="02000000000000000000" pitchFamily="2" charset="0"/>
                          <a:ea typeface="#9Slide03 Roboto Condensed" panose="02000000000000000000" pitchFamily="2" charset="0"/>
                        </a:rPr>
                        <a:t>Độ</a:t>
                      </a:r>
                      <a:r>
                        <a:rPr lang="en-US" sz="2000" dirty="0">
                          <a:effectLst/>
                          <a:latin typeface="#9Slide03 Roboto Condensed" panose="02000000000000000000" pitchFamily="2" charset="0"/>
                          <a:ea typeface="#9Slide03 Roboto Condensed" panose="02000000000000000000" pitchFamily="2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#9Slide03 Roboto Condensed" panose="02000000000000000000" pitchFamily="2" charset="0"/>
                          <a:ea typeface="#9Slide03 Roboto Condensed" panose="02000000000000000000" pitchFamily="2" charset="0"/>
                        </a:rPr>
                        <a:t>Dương</a:t>
                      </a:r>
                      <a:r>
                        <a:rPr lang="en-US" sz="2000" dirty="0">
                          <a:effectLst/>
                          <a:latin typeface="#9Slide03 Roboto Condensed" panose="02000000000000000000" pitchFamily="2" charset="0"/>
                          <a:ea typeface="#9Slide03 Roboto Condensed" panose="02000000000000000000" pitchFamily="2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#9Slide03 Roboto Condensed" panose="02000000000000000000" pitchFamily="2" charset="0"/>
                          <a:ea typeface="#9Slide03 Roboto Condensed" panose="02000000000000000000" pitchFamily="2" charset="0"/>
                        </a:rPr>
                        <a:t>đến</a:t>
                      </a:r>
                      <a:r>
                        <a:rPr lang="en-US" sz="2000" dirty="0">
                          <a:effectLst/>
                          <a:latin typeface="#9Slide03 Roboto Condensed" panose="02000000000000000000" pitchFamily="2" charset="0"/>
                          <a:ea typeface="#9Slide03 Roboto Condensed" panose="02000000000000000000" pitchFamily="2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#9Slide03 Roboto Condensed" panose="02000000000000000000" pitchFamily="2" charset="0"/>
                          <a:ea typeface="#9Slide03 Roboto Condensed" panose="02000000000000000000" pitchFamily="2" charset="0"/>
                        </a:rPr>
                        <a:t>áp</a:t>
                      </a:r>
                      <a:r>
                        <a:rPr lang="en-US" sz="2000" dirty="0">
                          <a:effectLst/>
                          <a:latin typeface="#9Slide03 Roboto Condensed" panose="02000000000000000000" pitchFamily="2" charset="0"/>
                          <a:ea typeface="#9Slide03 Roboto Condensed" panose="02000000000000000000" pitchFamily="2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#9Slide03 Roboto Condensed" panose="02000000000000000000" pitchFamily="2" charset="0"/>
                          <a:ea typeface="#9Slide03 Roboto Condensed" panose="02000000000000000000" pitchFamily="2" charset="0"/>
                        </a:rPr>
                        <a:t>thấp</a:t>
                      </a:r>
                      <a:r>
                        <a:rPr lang="en-US" sz="2000" dirty="0">
                          <a:effectLst/>
                          <a:latin typeface="#9Slide03 Roboto Condensed" panose="02000000000000000000" pitchFamily="2" charset="0"/>
                          <a:ea typeface="#9Slide03 Roboto Condensed" panose="02000000000000000000" pitchFamily="2" charset="0"/>
                        </a:rPr>
                        <a:t> I-ran</a:t>
                      </a:r>
                      <a:endParaRPr lang="en-US" sz="2000" dirty="0">
                        <a:effectLst/>
                        <a:latin typeface="#9Slide03 Roboto Condensed" panose="02000000000000000000" pitchFamily="2" charset="0"/>
                        <a:ea typeface="#9Slide03 Roboto Condensed" panose="02000000000000000000" pitchFamily="2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65391497"/>
                  </a:ext>
                </a:extLst>
              </a:tr>
              <a:tr h="4445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#9Slide03 Roboto Condensed" panose="02000000000000000000" pitchFamily="2" charset="0"/>
                          <a:ea typeface="#9Slide03 Roboto Condensed" panose="02000000000000000000" pitchFamily="2" charset="0"/>
                        </a:rPr>
                        <a:t>Nam Á</a:t>
                      </a:r>
                      <a:endParaRPr lang="en-US" sz="2000" dirty="0">
                        <a:effectLst/>
                        <a:latin typeface="#9Slide03 Roboto Condensed" panose="02000000000000000000" pitchFamily="2" charset="0"/>
                        <a:ea typeface="#9Slide03 Roboto Condensed" panose="02000000000000000000" pitchFamily="2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err="1">
                          <a:effectLst/>
                          <a:latin typeface="#9Slide03 Roboto Condensed" panose="02000000000000000000" pitchFamily="2" charset="0"/>
                          <a:ea typeface="#9Slide03 Roboto Condensed" panose="02000000000000000000" pitchFamily="2" charset="0"/>
                        </a:rPr>
                        <a:t>Tây</a:t>
                      </a:r>
                      <a:r>
                        <a:rPr lang="en-US" sz="2000" dirty="0">
                          <a:effectLst/>
                          <a:latin typeface="#9Slide03 Roboto Condensed" panose="02000000000000000000" pitchFamily="2" charset="0"/>
                          <a:ea typeface="#9Slide03 Roboto Condensed" panose="02000000000000000000" pitchFamily="2" charset="0"/>
                        </a:rPr>
                        <a:t> Nam </a:t>
                      </a:r>
                      <a:endParaRPr lang="en-US" sz="2000" dirty="0">
                        <a:effectLst/>
                        <a:latin typeface="#9Slide03 Roboto Condensed" panose="02000000000000000000" pitchFamily="2" charset="0"/>
                        <a:ea typeface="#9Slide03 Roboto Condensed" panose="02000000000000000000" pitchFamily="2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err="1">
                          <a:effectLst/>
                          <a:latin typeface="#9Slide03 Roboto Condensed" panose="02000000000000000000" pitchFamily="2" charset="0"/>
                          <a:ea typeface="#9Slide03 Roboto Condensed" panose="02000000000000000000" pitchFamily="2" charset="0"/>
                        </a:rPr>
                        <a:t>Áp</a:t>
                      </a:r>
                      <a:r>
                        <a:rPr lang="en-US" sz="2000" dirty="0">
                          <a:effectLst/>
                          <a:latin typeface="#9Slide03 Roboto Condensed" panose="02000000000000000000" pitchFamily="2" charset="0"/>
                          <a:ea typeface="#9Slide03 Roboto Condensed" panose="02000000000000000000" pitchFamily="2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#9Slide03 Roboto Condensed" panose="02000000000000000000" pitchFamily="2" charset="0"/>
                          <a:ea typeface="#9Slide03 Roboto Condensed" panose="02000000000000000000" pitchFamily="2" charset="0"/>
                        </a:rPr>
                        <a:t>cao</a:t>
                      </a:r>
                      <a:r>
                        <a:rPr lang="en-US" sz="2000" dirty="0">
                          <a:effectLst/>
                          <a:latin typeface="#9Slide03 Roboto Condensed" panose="02000000000000000000" pitchFamily="2" charset="0"/>
                          <a:ea typeface="#9Slide03 Roboto Condensed" panose="02000000000000000000" pitchFamily="2" charset="0"/>
                        </a:rPr>
                        <a:t> Nam </a:t>
                      </a:r>
                      <a:r>
                        <a:rPr lang="en-US" sz="2000" dirty="0" err="1">
                          <a:effectLst/>
                          <a:latin typeface="#9Slide03 Roboto Condensed" panose="02000000000000000000" pitchFamily="2" charset="0"/>
                          <a:ea typeface="#9Slide03 Roboto Condensed" panose="02000000000000000000" pitchFamily="2" charset="0"/>
                        </a:rPr>
                        <a:t>Ấn</a:t>
                      </a:r>
                      <a:r>
                        <a:rPr lang="en-US" sz="2000" dirty="0">
                          <a:effectLst/>
                          <a:latin typeface="#9Slide03 Roboto Condensed" panose="02000000000000000000" pitchFamily="2" charset="0"/>
                          <a:ea typeface="#9Slide03 Roboto Condensed" panose="02000000000000000000" pitchFamily="2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#9Slide03 Roboto Condensed" panose="02000000000000000000" pitchFamily="2" charset="0"/>
                          <a:ea typeface="#9Slide03 Roboto Condensed" panose="02000000000000000000" pitchFamily="2" charset="0"/>
                        </a:rPr>
                        <a:t>Độ</a:t>
                      </a:r>
                      <a:r>
                        <a:rPr lang="en-US" sz="2000" dirty="0">
                          <a:effectLst/>
                          <a:latin typeface="#9Slide03 Roboto Condensed" panose="02000000000000000000" pitchFamily="2" charset="0"/>
                          <a:ea typeface="#9Slide03 Roboto Condensed" panose="02000000000000000000" pitchFamily="2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#9Slide03 Roboto Condensed" panose="02000000000000000000" pitchFamily="2" charset="0"/>
                          <a:ea typeface="#9Slide03 Roboto Condensed" panose="02000000000000000000" pitchFamily="2" charset="0"/>
                        </a:rPr>
                        <a:t>Dương</a:t>
                      </a:r>
                      <a:r>
                        <a:rPr lang="en-US" sz="2000" dirty="0">
                          <a:effectLst/>
                          <a:latin typeface="#9Slide03 Roboto Condensed" panose="02000000000000000000" pitchFamily="2" charset="0"/>
                          <a:ea typeface="#9Slide03 Roboto Condensed" panose="02000000000000000000" pitchFamily="2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#9Slide03 Roboto Condensed" panose="02000000000000000000" pitchFamily="2" charset="0"/>
                          <a:ea typeface="#9Slide03 Roboto Condensed" panose="02000000000000000000" pitchFamily="2" charset="0"/>
                        </a:rPr>
                        <a:t>đến</a:t>
                      </a:r>
                      <a:r>
                        <a:rPr lang="en-US" sz="2000" dirty="0">
                          <a:effectLst/>
                          <a:latin typeface="#9Slide03 Roboto Condensed" panose="02000000000000000000" pitchFamily="2" charset="0"/>
                          <a:ea typeface="#9Slide03 Roboto Condensed" panose="02000000000000000000" pitchFamily="2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#9Slide03 Roboto Condensed" panose="02000000000000000000" pitchFamily="2" charset="0"/>
                          <a:ea typeface="#9Slide03 Roboto Condensed" panose="02000000000000000000" pitchFamily="2" charset="0"/>
                        </a:rPr>
                        <a:t>áp</a:t>
                      </a:r>
                      <a:r>
                        <a:rPr lang="en-US" sz="2000" dirty="0">
                          <a:effectLst/>
                          <a:latin typeface="#9Slide03 Roboto Condensed" panose="02000000000000000000" pitchFamily="2" charset="0"/>
                          <a:ea typeface="#9Slide03 Roboto Condensed" panose="02000000000000000000" pitchFamily="2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#9Slide03 Roboto Condensed" panose="02000000000000000000" pitchFamily="2" charset="0"/>
                          <a:ea typeface="#9Slide03 Roboto Condensed" panose="02000000000000000000" pitchFamily="2" charset="0"/>
                        </a:rPr>
                        <a:t>thấp</a:t>
                      </a:r>
                      <a:r>
                        <a:rPr lang="en-US" sz="2000" dirty="0">
                          <a:effectLst/>
                          <a:latin typeface="#9Slide03 Roboto Condensed" panose="02000000000000000000" pitchFamily="2" charset="0"/>
                          <a:ea typeface="#9Slide03 Roboto Condensed" panose="02000000000000000000" pitchFamily="2" charset="0"/>
                        </a:rPr>
                        <a:t> I-ran</a:t>
                      </a:r>
                      <a:endParaRPr lang="en-US" sz="2000" dirty="0">
                        <a:effectLst/>
                        <a:latin typeface="#9Slide03 Roboto Condensed" panose="02000000000000000000" pitchFamily="2" charset="0"/>
                        <a:ea typeface="#9Slide03 Roboto Condensed" panose="02000000000000000000" pitchFamily="2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20704477"/>
                  </a:ext>
                </a:extLst>
              </a:tr>
            </a:tbl>
          </a:graphicData>
        </a:graphic>
      </p:graphicFrame>
      <p:grpSp>
        <p:nvGrpSpPr>
          <p:cNvPr id="5" name="Group 4">
            <a:extLst>
              <a:ext uri="{FF2B5EF4-FFF2-40B4-BE49-F238E27FC236}">
                <a16:creationId xmlns:a16="http://schemas.microsoft.com/office/drawing/2014/main" id="{600F29C4-04BB-46EB-83E1-C68F55926D90}"/>
              </a:ext>
            </a:extLst>
          </p:cNvPr>
          <p:cNvGrpSpPr/>
          <p:nvPr/>
        </p:nvGrpSpPr>
        <p:grpSpPr>
          <a:xfrm>
            <a:off x="5825913" y="3506256"/>
            <a:ext cx="6253808" cy="3225358"/>
            <a:chOff x="1752600" y="228600"/>
            <a:chExt cx="8686800" cy="5867400"/>
          </a:xfrm>
        </p:grpSpPr>
        <p:pic>
          <p:nvPicPr>
            <p:cNvPr id="6" name="Picture 4" descr="Luoc do phan bo khi ap va cac huong gio chinh ve mua ha (thang 7) o khu vuc khi hau gio mua chau A">
              <a:extLst>
                <a:ext uri="{FF2B5EF4-FFF2-40B4-BE49-F238E27FC236}">
                  <a16:creationId xmlns:a16="http://schemas.microsoft.com/office/drawing/2014/main" id="{AF416303-992B-4967-9A9F-513E30D9F1C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rightnessContrast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52600" y="228600"/>
              <a:ext cx="8686800" cy="5867400"/>
            </a:xfrm>
            <a:prstGeom prst="rect">
              <a:avLst/>
            </a:prstGeom>
            <a:noFill/>
            <a:ln w="2857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" name="Line 5">
              <a:extLst>
                <a:ext uri="{FF2B5EF4-FFF2-40B4-BE49-F238E27FC236}">
                  <a16:creationId xmlns:a16="http://schemas.microsoft.com/office/drawing/2014/main" id="{B2B0E332-DA56-413E-8233-0D7C3CEA9FFD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8331200" y="3124200"/>
              <a:ext cx="0" cy="495300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9" name="Line 6">
              <a:extLst>
                <a:ext uri="{FF2B5EF4-FFF2-40B4-BE49-F238E27FC236}">
                  <a16:creationId xmlns:a16="http://schemas.microsoft.com/office/drawing/2014/main" id="{C9725D3C-B9E8-4174-88F3-2CC94A237258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7543800" y="3213100"/>
              <a:ext cx="76200" cy="520700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10" name="Line 7">
              <a:extLst>
                <a:ext uri="{FF2B5EF4-FFF2-40B4-BE49-F238E27FC236}">
                  <a16:creationId xmlns:a16="http://schemas.microsoft.com/office/drawing/2014/main" id="{2A5C85A1-DD6F-4365-B07B-F2B9BB50B2EF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6997700" y="2743200"/>
              <a:ext cx="152400" cy="457200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11" name="Line 8">
              <a:extLst>
                <a:ext uri="{FF2B5EF4-FFF2-40B4-BE49-F238E27FC236}">
                  <a16:creationId xmlns:a16="http://schemas.microsoft.com/office/drawing/2014/main" id="{C4BF629E-F3C0-4007-8658-DF6FCF3A8006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6553200" y="3429000"/>
              <a:ext cx="381000" cy="304800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12" name="Line 9">
              <a:extLst>
                <a:ext uri="{FF2B5EF4-FFF2-40B4-BE49-F238E27FC236}">
                  <a16:creationId xmlns:a16="http://schemas.microsoft.com/office/drawing/2014/main" id="{F54100DB-B2D4-4774-861A-48CCCFB4FCF1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9144000" y="1727200"/>
              <a:ext cx="457200" cy="304800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13" name="Line 10">
              <a:extLst>
                <a:ext uri="{FF2B5EF4-FFF2-40B4-BE49-F238E27FC236}">
                  <a16:creationId xmlns:a16="http://schemas.microsoft.com/office/drawing/2014/main" id="{8F33CE07-30D8-4810-880B-C2D37EF4533C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8724900" y="1320800"/>
              <a:ext cx="304800" cy="228600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14" name="Line 11">
              <a:extLst>
                <a:ext uri="{FF2B5EF4-FFF2-40B4-BE49-F238E27FC236}">
                  <a16:creationId xmlns:a16="http://schemas.microsoft.com/office/drawing/2014/main" id="{272DE94A-CA6F-442F-89BB-46170E6840B4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7835900" y="2501900"/>
              <a:ext cx="533400" cy="228600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15" name="Line 12">
              <a:extLst>
                <a:ext uri="{FF2B5EF4-FFF2-40B4-BE49-F238E27FC236}">
                  <a16:creationId xmlns:a16="http://schemas.microsoft.com/office/drawing/2014/main" id="{EF1BE1A2-7A36-49DC-8AAE-CBFDFAE88C44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7848600" y="1828800"/>
              <a:ext cx="304800" cy="228600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16" name="Line 13">
              <a:extLst>
                <a:ext uri="{FF2B5EF4-FFF2-40B4-BE49-F238E27FC236}">
                  <a16:creationId xmlns:a16="http://schemas.microsoft.com/office/drawing/2014/main" id="{EBEAA8BE-996F-4376-8495-A081869089FB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8559800" y="2489200"/>
              <a:ext cx="685800" cy="304800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17" name="Line 14">
              <a:extLst>
                <a:ext uri="{FF2B5EF4-FFF2-40B4-BE49-F238E27FC236}">
                  <a16:creationId xmlns:a16="http://schemas.microsoft.com/office/drawing/2014/main" id="{FA913488-B7E2-408C-BBA5-C8F0C6B23F79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9296400" y="2997200"/>
              <a:ext cx="457200" cy="152400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18" name="Line 15">
              <a:extLst>
                <a:ext uri="{FF2B5EF4-FFF2-40B4-BE49-F238E27FC236}">
                  <a16:creationId xmlns:a16="http://schemas.microsoft.com/office/drawing/2014/main" id="{BF25091F-4CCC-48BE-BD8D-3B6E4B7CC51D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5740400" y="2882900"/>
              <a:ext cx="533400" cy="457200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19" name="Line 16">
              <a:extLst>
                <a:ext uri="{FF2B5EF4-FFF2-40B4-BE49-F238E27FC236}">
                  <a16:creationId xmlns:a16="http://schemas.microsoft.com/office/drawing/2014/main" id="{EEDE49FC-70F9-4902-9E54-9E20DA487B57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5486400" y="2946400"/>
              <a:ext cx="228600" cy="228600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20" name="Line 17">
              <a:extLst>
                <a:ext uri="{FF2B5EF4-FFF2-40B4-BE49-F238E27FC236}">
                  <a16:creationId xmlns:a16="http://schemas.microsoft.com/office/drawing/2014/main" id="{3B867D24-9BB2-491B-9104-01674FB77319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6362700" y="3035300"/>
              <a:ext cx="228600" cy="393700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21" name="Line 22">
              <a:extLst>
                <a:ext uri="{FF2B5EF4-FFF2-40B4-BE49-F238E27FC236}">
                  <a16:creationId xmlns:a16="http://schemas.microsoft.com/office/drawing/2014/main" id="{209868B9-BF9E-4E38-9E2B-96693B327E57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8445500" y="1689100"/>
              <a:ext cx="393700" cy="215900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B9007DCC-DB08-433A-B788-7AF95BF5B81A}"/>
              </a:ext>
            </a:extLst>
          </p:cNvPr>
          <p:cNvGrpSpPr/>
          <p:nvPr/>
        </p:nvGrpSpPr>
        <p:grpSpPr>
          <a:xfrm>
            <a:off x="112279" y="3485023"/>
            <a:ext cx="5531812" cy="3411781"/>
            <a:chOff x="1828800" y="152400"/>
            <a:chExt cx="8610600" cy="6019800"/>
          </a:xfrm>
        </p:grpSpPr>
        <p:pic>
          <p:nvPicPr>
            <p:cNvPr id="23" name="Picture 4" descr="Luoc do phan bo khi ap va cac huong gio chinh ve mua dong (thang 1) o khu vuc khi hau gio mua chau A">
              <a:extLst>
                <a:ext uri="{FF2B5EF4-FFF2-40B4-BE49-F238E27FC236}">
                  <a16:creationId xmlns:a16="http://schemas.microsoft.com/office/drawing/2014/main" id="{7F97F8A6-382D-459A-A7C4-CD0777C6C8A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rightnessContrast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28800" y="152400"/>
              <a:ext cx="8610600" cy="6019800"/>
            </a:xfrm>
            <a:prstGeom prst="rect">
              <a:avLst/>
            </a:prstGeom>
            <a:noFill/>
            <a:ln w="317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4" name="Line 6">
              <a:extLst>
                <a:ext uri="{FF2B5EF4-FFF2-40B4-BE49-F238E27FC236}">
                  <a16:creationId xmlns:a16="http://schemas.microsoft.com/office/drawing/2014/main" id="{D2C2DC2E-CFF3-4980-936F-55C5C54F2C9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747000" y="2514600"/>
              <a:ext cx="76200" cy="457200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25" name="Line 7">
              <a:extLst>
                <a:ext uri="{FF2B5EF4-FFF2-40B4-BE49-F238E27FC236}">
                  <a16:creationId xmlns:a16="http://schemas.microsoft.com/office/drawing/2014/main" id="{F0B8DB2C-11D1-4358-8E6D-A713E444316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848600" y="2463800"/>
              <a:ext cx="393700" cy="330200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26" name="Line 8">
              <a:extLst>
                <a:ext uri="{FF2B5EF4-FFF2-40B4-BE49-F238E27FC236}">
                  <a16:creationId xmlns:a16="http://schemas.microsoft.com/office/drawing/2014/main" id="{0E76265F-887F-4BCC-9D57-E499782D2DB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010400" y="1676400"/>
              <a:ext cx="609600" cy="152400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27" name="Line 9">
              <a:extLst>
                <a:ext uri="{FF2B5EF4-FFF2-40B4-BE49-F238E27FC236}">
                  <a16:creationId xmlns:a16="http://schemas.microsoft.com/office/drawing/2014/main" id="{16BC3A53-BEC9-4ADB-A343-DF1A1BB5FE7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315200" y="1371600"/>
              <a:ext cx="609600" cy="152400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28" name="Line 10">
              <a:extLst>
                <a:ext uri="{FF2B5EF4-FFF2-40B4-BE49-F238E27FC236}">
                  <a16:creationId xmlns:a16="http://schemas.microsoft.com/office/drawing/2014/main" id="{C304BBC0-0364-4568-AD3F-B0CF26F88922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5435600" y="2794000"/>
              <a:ext cx="381000" cy="381000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29" name="Line 11">
              <a:extLst>
                <a:ext uri="{FF2B5EF4-FFF2-40B4-BE49-F238E27FC236}">
                  <a16:creationId xmlns:a16="http://schemas.microsoft.com/office/drawing/2014/main" id="{DFF95B39-F881-4A2F-B334-570A7B0B949A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5549900" y="3098800"/>
              <a:ext cx="381000" cy="381000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30" name="Line 12">
              <a:extLst>
                <a:ext uri="{FF2B5EF4-FFF2-40B4-BE49-F238E27FC236}">
                  <a16:creationId xmlns:a16="http://schemas.microsoft.com/office/drawing/2014/main" id="{37CA3BB0-EBBE-4F02-BD3C-BC81A56893CF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6184900" y="2997200"/>
              <a:ext cx="304800" cy="228600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31" name="Line 13">
              <a:extLst>
                <a:ext uri="{FF2B5EF4-FFF2-40B4-BE49-F238E27FC236}">
                  <a16:creationId xmlns:a16="http://schemas.microsoft.com/office/drawing/2014/main" id="{041BDD7D-60B7-403D-8822-14A3067B0646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6413500" y="3162300"/>
              <a:ext cx="381000" cy="381000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32" name="Line 14">
              <a:extLst>
                <a:ext uri="{FF2B5EF4-FFF2-40B4-BE49-F238E27FC236}">
                  <a16:creationId xmlns:a16="http://schemas.microsoft.com/office/drawing/2014/main" id="{BCBC2306-C38C-4ABF-B080-4AF5C23A474C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6959600" y="2743200"/>
              <a:ext cx="304800" cy="228600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33" name="Line 15">
              <a:extLst>
                <a:ext uri="{FF2B5EF4-FFF2-40B4-BE49-F238E27FC236}">
                  <a16:creationId xmlns:a16="http://schemas.microsoft.com/office/drawing/2014/main" id="{5746A23E-6EE9-4C87-89BD-F1CB9D934EFF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7264400" y="3073400"/>
              <a:ext cx="279400" cy="317500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34" name="Line 16">
              <a:extLst>
                <a:ext uri="{FF2B5EF4-FFF2-40B4-BE49-F238E27FC236}">
                  <a16:creationId xmlns:a16="http://schemas.microsoft.com/office/drawing/2014/main" id="{4C82E7CD-2273-4EAB-94CD-B4B40CBE280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886700" y="1828800"/>
              <a:ext cx="533400" cy="76200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35" name="Line 17">
              <a:extLst>
                <a:ext uri="{FF2B5EF4-FFF2-40B4-BE49-F238E27FC236}">
                  <a16:creationId xmlns:a16="http://schemas.microsoft.com/office/drawing/2014/main" id="{A11E0EC4-9EF0-447C-8E6E-1B2B2648F06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734300" y="2159000"/>
              <a:ext cx="609600" cy="152400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36" name="Line 32">
              <a:extLst>
                <a:ext uri="{FF2B5EF4-FFF2-40B4-BE49-F238E27FC236}">
                  <a16:creationId xmlns:a16="http://schemas.microsoft.com/office/drawing/2014/main" id="{EEAB903E-6C2E-4353-95E6-ABFA1D06A698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8178800" y="3175000"/>
              <a:ext cx="228600" cy="381000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37" name="Line 33">
              <a:extLst>
                <a:ext uri="{FF2B5EF4-FFF2-40B4-BE49-F238E27FC236}">
                  <a16:creationId xmlns:a16="http://schemas.microsoft.com/office/drawing/2014/main" id="{3B535F0F-5DC7-4E44-83CB-C92EEF9C22D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331200" y="2489200"/>
              <a:ext cx="584200" cy="25400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38" name="Line 34">
              <a:extLst>
                <a:ext uri="{FF2B5EF4-FFF2-40B4-BE49-F238E27FC236}">
                  <a16:creationId xmlns:a16="http://schemas.microsoft.com/office/drawing/2014/main" id="{C2C8FF8B-3740-4D7B-8EF5-B1C1098EFAD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454900" y="2578100"/>
              <a:ext cx="76200" cy="457200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</p:grpSp>
      <p:sp>
        <p:nvSpPr>
          <p:cNvPr id="4" name="Rectangle 3">
            <a:extLst>
              <a:ext uri="{FF2B5EF4-FFF2-40B4-BE49-F238E27FC236}">
                <a16:creationId xmlns:a16="http://schemas.microsoft.com/office/drawing/2014/main" id="{A4BDA40D-38A6-4995-8719-7635077F3742}"/>
              </a:ext>
            </a:extLst>
          </p:cNvPr>
          <p:cNvSpPr/>
          <p:nvPr/>
        </p:nvSpPr>
        <p:spPr>
          <a:xfrm>
            <a:off x="3604337" y="1066800"/>
            <a:ext cx="8299796" cy="2266708"/>
          </a:xfrm>
          <a:prstGeom prst="rect">
            <a:avLst/>
          </a:prstGeom>
          <a:solidFill>
            <a:srgbClr val="FFF2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96672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43" name="Google Shape;1743;p54"/>
          <p:cNvGrpSpPr/>
          <p:nvPr/>
        </p:nvGrpSpPr>
        <p:grpSpPr>
          <a:xfrm>
            <a:off x="6987005" y="1963635"/>
            <a:ext cx="2461795" cy="833355"/>
            <a:chOff x="5736824" y="1306229"/>
            <a:chExt cx="998278" cy="307106"/>
          </a:xfrm>
        </p:grpSpPr>
        <p:sp>
          <p:nvSpPr>
            <p:cNvPr id="1744" name="Google Shape;1744;p54"/>
            <p:cNvSpPr/>
            <p:nvPr/>
          </p:nvSpPr>
          <p:spPr>
            <a:xfrm rot="29745">
              <a:off x="6066655" y="1307562"/>
              <a:ext cx="309130" cy="233147"/>
            </a:xfrm>
            <a:custGeom>
              <a:avLst/>
              <a:gdLst/>
              <a:ahLst/>
              <a:cxnLst/>
              <a:rect l="l" t="t" r="r" b="b"/>
              <a:pathLst>
                <a:path w="39411" h="29724" extrusionOk="0">
                  <a:moveTo>
                    <a:pt x="29588" y="1"/>
                  </a:moveTo>
                  <a:cubicBezTo>
                    <a:pt x="26032" y="1"/>
                    <a:pt x="22390" y="1886"/>
                    <a:pt x="20600" y="5896"/>
                  </a:cubicBezTo>
                  <a:cubicBezTo>
                    <a:pt x="18544" y="2545"/>
                    <a:pt x="15626" y="1160"/>
                    <a:pt x="12750" y="1160"/>
                  </a:cubicBezTo>
                  <a:cubicBezTo>
                    <a:pt x="6266" y="1160"/>
                    <a:pt x="0" y="8198"/>
                    <a:pt x="4333" y="15610"/>
                  </a:cubicBezTo>
                  <a:cubicBezTo>
                    <a:pt x="7770" y="22575"/>
                    <a:pt x="18423" y="29517"/>
                    <a:pt x="20577" y="29724"/>
                  </a:cubicBezTo>
                  <a:cubicBezTo>
                    <a:pt x="29008" y="26654"/>
                    <a:pt x="39410" y="17283"/>
                    <a:pt x="38654" y="7591"/>
                  </a:cubicBezTo>
                  <a:cubicBezTo>
                    <a:pt x="37920" y="2664"/>
                    <a:pt x="33814" y="1"/>
                    <a:pt x="29588" y="1"/>
                  </a:cubicBezTo>
                  <a:close/>
                </a:path>
              </a:pathLst>
            </a:cu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45" name="Google Shape;1745;p54"/>
            <p:cNvSpPr/>
            <p:nvPr/>
          </p:nvSpPr>
          <p:spPr>
            <a:xfrm rot="-5662215" flipH="1">
              <a:off x="5699741" y="1387793"/>
              <a:ext cx="266330" cy="172372"/>
            </a:xfrm>
            <a:custGeom>
              <a:avLst/>
              <a:gdLst/>
              <a:ahLst/>
              <a:cxnLst/>
              <a:rect l="l" t="t" r="r" b="b"/>
              <a:pathLst>
                <a:path w="5387" h="3487" extrusionOk="0">
                  <a:moveTo>
                    <a:pt x="133" y="14"/>
                  </a:moveTo>
                  <a:cubicBezTo>
                    <a:pt x="714" y="205"/>
                    <a:pt x="5075" y="3029"/>
                    <a:pt x="5366" y="3403"/>
                  </a:cubicBezTo>
                  <a:cubicBezTo>
                    <a:pt x="5657" y="3777"/>
                    <a:pt x="2750" y="2822"/>
                    <a:pt x="1878" y="2257"/>
                  </a:cubicBezTo>
                  <a:cubicBezTo>
                    <a:pt x="1006" y="1692"/>
                    <a:pt x="-448" y="-177"/>
                    <a:pt x="133" y="14"/>
                  </a:cubicBezTo>
                  <a:close/>
                </a:path>
              </a:pathLst>
            </a:custGeom>
            <a:solidFill>
              <a:srgbClr val="F7F1E6"/>
            </a:solidFill>
            <a:ln>
              <a:noFill/>
            </a:ln>
          </p:spPr>
        </p:sp>
        <p:sp>
          <p:nvSpPr>
            <p:cNvPr id="1746" name="Google Shape;1746;p54"/>
            <p:cNvSpPr/>
            <p:nvPr/>
          </p:nvSpPr>
          <p:spPr>
            <a:xfrm rot="-654913" flipH="1">
              <a:off x="6454894" y="1407325"/>
              <a:ext cx="266291" cy="172386"/>
            </a:xfrm>
            <a:custGeom>
              <a:avLst/>
              <a:gdLst/>
              <a:ahLst/>
              <a:cxnLst/>
              <a:rect l="l" t="t" r="r" b="b"/>
              <a:pathLst>
                <a:path w="5387" h="3487" extrusionOk="0">
                  <a:moveTo>
                    <a:pt x="133" y="14"/>
                  </a:moveTo>
                  <a:cubicBezTo>
                    <a:pt x="714" y="205"/>
                    <a:pt x="5075" y="3029"/>
                    <a:pt x="5366" y="3403"/>
                  </a:cubicBezTo>
                  <a:cubicBezTo>
                    <a:pt x="5657" y="3777"/>
                    <a:pt x="2750" y="2822"/>
                    <a:pt x="1878" y="2257"/>
                  </a:cubicBezTo>
                  <a:cubicBezTo>
                    <a:pt x="1006" y="1692"/>
                    <a:pt x="-448" y="-177"/>
                    <a:pt x="133" y="14"/>
                  </a:cubicBezTo>
                  <a:close/>
                </a:path>
              </a:pathLst>
            </a:custGeom>
            <a:solidFill>
              <a:srgbClr val="F7F1E6"/>
            </a:solidFill>
            <a:ln>
              <a:noFill/>
            </a:ln>
          </p:spPr>
        </p:sp>
      </p:grpSp>
      <p:sp>
        <p:nvSpPr>
          <p:cNvPr id="79" name="TextBox 78">
            <a:extLst>
              <a:ext uri="{FF2B5EF4-FFF2-40B4-BE49-F238E27FC236}">
                <a16:creationId xmlns:a16="http://schemas.microsoft.com/office/drawing/2014/main" id="{2F961E20-A278-4B6C-9158-AD68D542C072}"/>
              </a:ext>
            </a:extLst>
          </p:cNvPr>
          <p:cNvSpPr txBox="1"/>
          <p:nvPr/>
        </p:nvSpPr>
        <p:spPr>
          <a:xfrm>
            <a:off x="5839767" y="3330322"/>
            <a:ext cx="4792376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#9Slide05 Great Vibes" panose="02000507080000020002" pitchFamily="2" charset="-93"/>
                <a:ea typeface="#9Slide03 Roboto Medium" panose="02000000000000000000" pitchFamily="2" charset="0"/>
                <a:cs typeface="+mn-cs"/>
              </a:rPr>
              <a:t>Thank You</a:t>
            </a:r>
            <a:endParaRPr kumimoji="0" lang="en-US" sz="7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#9Slide05 Great Vibes" panose="02000507080000020002" pitchFamily="2" charset="-93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>
            <a:extLst>
              <a:ext uri="{FF2B5EF4-FFF2-40B4-BE49-F238E27FC236}">
                <a16:creationId xmlns:a16="http://schemas.microsoft.com/office/drawing/2014/main" id="{B50A66FA-67A9-43FF-B74B-3CED0F9F49BB}"/>
              </a:ext>
            </a:extLst>
          </p:cNvPr>
          <p:cNvSpPr txBox="1"/>
          <p:nvPr/>
        </p:nvSpPr>
        <p:spPr>
          <a:xfrm>
            <a:off x="-783463" y="0"/>
            <a:ext cx="13758926" cy="17054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>
              <a:lnSpc>
                <a:spcPct val="150000"/>
              </a:lnSpc>
              <a:defRPr/>
            </a:pPr>
            <a:r>
              <a:rPr lang="en-US" altLang="en-US" sz="3800" b="1">
                <a:solidFill>
                  <a:srgbClr val="005364"/>
                </a:solidFill>
                <a:latin typeface="#9Slide03 IcielUni Sans Heavy" panose="00000500000000000000" pitchFamily="2" charset="-93"/>
                <a:cs typeface="Times New Roman" panose="02020603050405020304" pitchFamily="18" charset="0"/>
              </a:rPr>
              <a:t>TIẾT 4 - BÀI </a:t>
            </a:r>
            <a:r>
              <a:rPr lang="en-US" altLang="en-US" sz="3800" b="1" dirty="0">
                <a:solidFill>
                  <a:srgbClr val="005364"/>
                </a:solidFill>
                <a:latin typeface="#9Slide03 IcielUni Sans Heavy" panose="00000500000000000000" pitchFamily="2" charset="-93"/>
                <a:cs typeface="Times New Roman" panose="02020603050405020304" pitchFamily="18" charset="0"/>
              </a:rPr>
              <a:t>4. THỰC HÀNH</a:t>
            </a:r>
          </a:p>
          <a:p>
            <a:pPr lvl="0" algn="ctr">
              <a:lnSpc>
                <a:spcPct val="150000"/>
              </a:lnSpc>
              <a:defRPr/>
            </a:pPr>
            <a:r>
              <a:rPr lang="en-US" altLang="en-US" sz="3600" b="1" dirty="0">
                <a:solidFill>
                  <a:srgbClr val="005364"/>
                </a:solidFill>
                <a:latin typeface="#9Slide03 IcielUni Sans Heavy" panose="00000500000000000000" pitchFamily="2" charset="-93"/>
                <a:cs typeface="Times New Roman" panose="02020603050405020304" pitchFamily="18" charset="0"/>
              </a:rPr>
              <a:t>PHÂN TÍCH HOÀN L</a:t>
            </a:r>
            <a:r>
              <a:rPr lang="vi-VN" altLang="en-US" sz="3600" b="1" dirty="0">
                <a:solidFill>
                  <a:srgbClr val="005364"/>
                </a:solidFill>
                <a:latin typeface="#9Slide03 IcielUni Sans Heavy" panose="00000500000000000000" pitchFamily="2" charset="-93"/>
                <a:cs typeface="Times New Roman" panose="02020603050405020304" pitchFamily="18" charset="0"/>
              </a:rPr>
              <a:t>Ư</a:t>
            </a:r>
            <a:r>
              <a:rPr lang="en-US" altLang="en-US" sz="3600" b="1" dirty="0">
                <a:solidFill>
                  <a:srgbClr val="005364"/>
                </a:solidFill>
                <a:latin typeface="#9Slide03 IcielUni Sans Heavy" panose="00000500000000000000" pitchFamily="2" charset="-93"/>
                <a:cs typeface="Times New Roman" panose="02020603050405020304" pitchFamily="18" charset="0"/>
              </a:rPr>
              <a:t>U GIÓ MÙA Ở CHÂU Á</a:t>
            </a:r>
            <a:endParaRPr kumimoji="0" lang="en-US" altLang="en-US" sz="3600" b="1" i="0" u="none" strike="noStrike" kern="1200" cap="none" spc="0" normalizeH="0" baseline="0" noProof="0" dirty="0">
              <a:ln>
                <a:noFill/>
              </a:ln>
              <a:solidFill>
                <a:srgbClr val="005364"/>
              </a:solidFill>
              <a:effectLst/>
              <a:uLnTx/>
              <a:uFillTx/>
              <a:latin typeface="#9Slide03 IcielUni Sans Heavy" panose="00000500000000000000" pitchFamily="2" charset="-93"/>
              <a:cs typeface="Times New Roman" panose="02020603050405020304" pitchFamily="18" charset="0"/>
            </a:endParaRPr>
          </a:p>
        </p:txBody>
      </p:sp>
      <p:pic>
        <p:nvPicPr>
          <p:cNvPr id="14" name="Gio mua mua ha">
            <a:hlinkClick r:id="" action="ppaction://media"/>
            <a:extLst>
              <a:ext uri="{FF2B5EF4-FFF2-40B4-BE49-F238E27FC236}">
                <a16:creationId xmlns:a16="http://schemas.microsoft.com/office/drawing/2014/main" id="{8316E4AA-07C5-42E9-9E9E-4B30B0AD9B46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6366934" y="1922987"/>
            <a:ext cx="5448300" cy="4305300"/>
          </a:xfrm>
          <a:prstGeom prst="rect">
            <a:avLst/>
          </a:prstGeom>
        </p:spPr>
      </p:pic>
      <p:pic>
        <p:nvPicPr>
          <p:cNvPr id="15" name="Gio mua mua dong">
            <a:hlinkClick r:id="" action="ppaction://media"/>
            <a:extLst>
              <a:ext uri="{FF2B5EF4-FFF2-40B4-BE49-F238E27FC236}">
                <a16:creationId xmlns:a16="http://schemas.microsoft.com/office/drawing/2014/main" id="{51D22BFE-3705-4CEF-896A-221345342AB2}"/>
              </a:ext>
            </a:extLst>
          </p:cNvPr>
          <p:cNvPicPr>
            <a:picLocks noChangeAspect="1"/>
          </p:cNvPicPr>
          <p:nvPr>
            <a:vide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0" y="1922987"/>
            <a:ext cx="5825068" cy="42255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93329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167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" dur="17066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9" repeatCount="indefinite" fill="hold" display="0">
                  <p:stCondLst>
                    <p:cond delay="indefinite"/>
                  </p:stCondLst>
                </p:cTn>
                <p:tgtEl>
                  <p:spTgt spid="14"/>
                </p:tgtEl>
              </p:cMediaNode>
            </p:video>
            <p:video>
              <p:cMediaNode vol="80000">
                <p:cTn id="10" repeatCount="indefinite" fill="hold" display="0">
                  <p:stCondLst>
                    <p:cond delay="indefinite"/>
                  </p:stCondLst>
                </p:cTn>
                <p:tgtEl>
                  <p:spTgt spid="15"/>
                </p:tgtEl>
              </p:cMediaNode>
            </p:vide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1140;p58">
            <a:extLst>
              <a:ext uri="{FF2B5EF4-FFF2-40B4-BE49-F238E27FC236}">
                <a16:creationId xmlns:a16="http://schemas.microsoft.com/office/drawing/2014/main" id="{1C3E4765-C405-4B42-A115-7E4E73FBC37C}"/>
              </a:ext>
            </a:extLst>
          </p:cNvPr>
          <p:cNvSpPr/>
          <p:nvPr/>
        </p:nvSpPr>
        <p:spPr>
          <a:xfrm flipH="1">
            <a:off x="1283588" y="4675238"/>
            <a:ext cx="1599600" cy="462400"/>
          </a:xfrm>
          <a:prstGeom prst="roundRect">
            <a:avLst>
              <a:gd name="adj" fmla="val 50000"/>
            </a:avLst>
          </a:prstGeom>
          <a:solidFill>
            <a:srgbClr val="FFFFFF"/>
          </a:solidFill>
          <a:ln w="7620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defTabSz="121917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3" name="Google Shape;1141;p58">
            <a:extLst>
              <a:ext uri="{FF2B5EF4-FFF2-40B4-BE49-F238E27FC236}">
                <a16:creationId xmlns:a16="http://schemas.microsoft.com/office/drawing/2014/main" id="{1E573082-6EDD-4458-A9C6-B99EB9AE6611}"/>
              </a:ext>
            </a:extLst>
          </p:cNvPr>
          <p:cNvSpPr/>
          <p:nvPr/>
        </p:nvSpPr>
        <p:spPr>
          <a:xfrm flipH="1">
            <a:off x="1606388" y="4675238"/>
            <a:ext cx="1276800" cy="462400"/>
          </a:xfrm>
          <a:prstGeom prst="roundRect">
            <a:avLst>
              <a:gd name="adj" fmla="val 50000"/>
            </a:avLst>
          </a:prstGeom>
          <a:solidFill>
            <a:srgbClr val="00C8CE"/>
          </a:solidFill>
          <a:ln>
            <a:noFill/>
          </a:ln>
        </p:spPr>
        <p:txBody>
          <a:bodyPr spcFirstLastPara="1" wrap="square" lIns="0" tIns="121900" rIns="0" bIns="121900" anchor="ctr" anchorCtr="0">
            <a:noAutofit/>
          </a:bodyPr>
          <a:lstStyle/>
          <a:p>
            <a:pPr marL="0" marR="0" lvl="0" indent="0" algn="ctr" defTabSz="121917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" sz="2800" b="1" i="0" u="none" strike="noStrike" kern="0" cap="none" spc="0" normalizeH="0" baseline="0" noProof="0" dirty="0">
                <a:ln>
                  <a:noFill/>
                </a:ln>
                <a:solidFill>
                  <a:srgbClr val="005364"/>
                </a:solidFill>
                <a:effectLst/>
                <a:uLnTx/>
                <a:uFillTx/>
                <a:latin typeface="#9Slide03 Roboto Medium" panose="02000000000000000000" pitchFamily="2" charset="0"/>
                <a:ea typeface="#9Slide03 Roboto Medium" panose="02000000000000000000" pitchFamily="2" charset="0"/>
                <a:cs typeface="Poppins"/>
                <a:sym typeface="Poppins"/>
              </a:rPr>
              <a:t>3</a:t>
            </a:r>
            <a:endParaRPr kumimoji="0" sz="2800" b="1" i="0" u="none" strike="noStrike" kern="0" cap="none" spc="0" normalizeH="0" baseline="0" noProof="0" dirty="0">
              <a:ln>
                <a:noFill/>
              </a:ln>
              <a:solidFill>
                <a:srgbClr val="005364"/>
              </a:solidFill>
              <a:effectLst/>
              <a:uLnTx/>
              <a:uFillTx/>
              <a:latin typeface="#9Slide03 Roboto Medium" panose="02000000000000000000" pitchFamily="2" charset="0"/>
              <a:ea typeface="#9Slide03 Roboto Medium" panose="02000000000000000000" pitchFamily="2" charset="0"/>
              <a:cs typeface="Poppins"/>
              <a:sym typeface="Poppins"/>
            </a:endParaRPr>
          </a:p>
        </p:txBody>
      </p:sp>
      <p:sp>
        <p:nvSpPr>
          <p:cNvPr id="24" name="Google Shape;1142;p58">
            <a:extLst>
              <a:ext uri="{FF2B5EF4-FFF2-40B4-BE49-F238E27FC236}">
                <a16:creationId xmlns:a16="http://schemas.microsoft.com/office/drawing/2014/main" id="{A0BEDDE1-3433-4A2D-B9EE-7E513C67AFBB}"/>
              </a:ext>
            </a:extLst>
          </p:cNvPr>
          <p:cNvSpPr/>
          <p:nvPr/>
        </p:nvSpPr>
        <p:spPr>
          <a:xfrm flipH="1">
            <a:off x="1283588" y="3463705"/>
            <a:ext cx="1599600" cy="462400"/>
          </a:xfrm>
          <a:prstGeom prst="roundRect">
            <a:avLst>
              <a:gd name="adj" fmla="val 50000"/>
            </a:avLst>
          </a:prstGeom>
          <a:solidFill>
            <a:srgbClr val="FFFFFF"/>
          </a:solidFill>
          <a:ln w="7620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defTabSz="121917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5" name="Google Shape;1143;p58">
            <a:extLst>
              <a:ext uri="{FF2B5EF4-FFF2-40B4-BE49-F238E27FC236}">
                <a16:creationId xmlns:a16="http://schemas.microsoft.com/office/drawing/2014/main" id="{6CBE4399-6273-4511-B5F2-0C054FE332E0}"/>
              </a:ext>
            </a:extLst>
          </p:cNvPr>
          <p:cNvSpPr/>
          <p:nvPr/>
        </p:nvSpPr>
        <p:spPr>
          <a:xfrm flipH="1">
            <a:off x="2322788" y="3463705"/>
            <a:ext cx="560400" cy="462400"/>
          </a:xfrm>
          <a:prstGeom prst="roundRect">
            <a:avLst>
              <a:gd name="adj" fmla="val 50000"/>
            </a:avLst>
          </a:prstGeom>
          <a:solidFill>
            <a:srgbClr val="FFCEBB"/>
          </a:solidFill>
          <a:ln>
            <a:noFill/>
          </a:ln>
        </p:spPr>
        <p:txBody>
          <a:bodyPr spcFirstLastPara="1" wrap="square" lIns="0" tIns="121900" rIns="0" bIns="121900" anchor="ctr" anchorCtr="0">
            <a:noAutofit/>
          </a:bodyPr>
          <a:lstStyle/>
          <a:p>
            <a:pPr marL="0" marR="0" lvl="0" indent="0" algn="ctr" defTabSz="121917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" sz="2800" b="1" i="0" u="none" strike="noStrike" kern="0" cap="none" spc="0" normalizeH="0" baseline="0" noProof="0" dirty="0">
                <a:ln>
                  <a:noFill/>
                </a:ln>
                <a:solidFill>
                  <a:srgbClr val="005364"/>
                </a:solidFill>
                <a:effectLst/>
                <a:uLnTx/>
                <a:uFillTx/>
                <a:latin typeface="#9Slide03 Roboto Medium" panose="02000000000000000000" pitchFamily="2" charset="0"/>
                <a:ea typeface="#9Slide03 Roboto Medium" panose="02000000000000000000" pitchFamily="2" charset="0"/>
                <a:cs typeface="Poppins"/>
                <a:sym typeface="Poppins"/>
              </a:rPr>
              <a:t>2</a:t>
            </a:r>
            <a:endParaRPr kumimoji="0" sz="2800" b="1" i="0" u="none" strike="noStrike" kern="0" cap="none" spc="0" normalizeH="0" baseline="0" noProof="0" dirty="0">
              <a:ln>
                <a:noFill/>
              </a:ln>
              <a:solidFill>
                <a:srgbClr val="005364"/>
              </a:solidFill>
              <a:effectLst/>
              <a:uLnTx/>
              <a:uFillTx/>
              <a:latin typeface="#9Slide03 Roboto Medium" panose="02000000000000000000" pitchFamily="2" charset="0"/>
              <a:ea typeface="#9Slide03 Roboto Medium" panose="02000000000000000000" pitchFamily="2" charset="0"/>
              <a:cs typeface="Poppins"/>
              <a:sym typeface="Poppins"/>
            </a:endParaRPr>
          </a:p>
        </p:txBody>
      </p:sp>
      <p:sp>
        <p:nvSpPr>
          <p:cNvPr id="26" name="Google Shape;1144;p58">
            <a:extLst>
              <a:ext uri="{FF2B5EF4-FFF2-40B4-BE49-F238E27FC236}">
                <a16:creationId xmlns:a16="http://schemas.microsoft.com/office/drawing/2014/main" id="{665ACCF8-30B9-4196-B3DD-E7C1E99A09E2}"/>
              </a:ext>
            </a:extLst>
          </p:cNvPr>
          <p:cNvSpPr/>
          <p:nvPr/>
        </p:nvSpPr>
        <p:spPr>
          <a:xfrm flipH="1">
            <a:off x="1283588" y="2252171"/>
            <a:ext cx="1599600" cy="462400"/>
          </a:xfrm>
          <a:prstGeom prst="roundRect">
            <a:avLst>
              <a:gd name="adj" fmla="val 50000"/>
            </a:avLst>
          </a:prstGeom>
          <a:solidFill>
            <a:srgbClr val="FFFFFF"/>
          </a:solidFill>
          <a:ln w="7620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defTabSz="121917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7" name="Google Shape;1145;p58">
            <a:extLst>
              <a:ext uri="{FF2B5EF4-FFF2-40B4-BE49-F238E27FC236}">
                <a16:creationId xmlns:a16="http://schemas.microsoft.com/office/drawing/2014/main" id="{CAE9E71A-1821-4C9D-834A-83DB41DD9548}"/>
              </a:ext>
            </a:extLst>
          </p:cNvPr>
          <p:cNvSpPr/>
          <p:nvPr/>
        </p:nvSpPr>
        <p:spPr>
          <a:xfrm flipH="1">
            <a:off x="1867988" y="2252171"/>
            <a:ext cx="1015200" cy="462400"/>
          </a:xfrm>
          <a:prstGeom prst="roundRect">
            <a:avLst>
              <a:gd name="adj" fmla="val 50000"/>
            </a:avLst>
          </a:prstGeom>
          <a:solidFill>
            <a:srgbClr val="9EC96E"/>
          </a:solidFill>
          <a:ln>
            <a:noFill/>
          </a:ln>
        </p:spPr>
        <p:txBody>
          <a:bodyPr spcFirstLastPara="1" wrap="square" lIns="0" tIns="121900" rIns="0" bIns="121900" anchor="ctr" anchorCtr="0">
            <a:noAutofit/>
          </a:bodyPr>
          <a:lstStyle/>
          <a:p>
            <a:pPr marL="0" marR="0" lvl="0" indent="0" algn="ctr" defTabSz="121917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" sz="2800" b="1" i="0" u="none" strike="noStrike" kern="0" cap="none" spc="0" normalizeH="0" baseline="0" noProof="0" dirty="0">
                <a:ln>
                  <a:noFill/>
                </a:ln>
                <a:solidFill>
                  <a:srgbClr val="005364"/>
                </a:solidFill>
                <a:effectLst/>
                <a:uLnTx/>
                <a:uFillTx/>
                <a:latin typeface="#9Slide03 Roboto Medium" panose="02000000000000000000" pitchFamily="2" charset="0"/>
                <a:ea typeface="#9Slide03 Roboto Medium" panose="02000000000000000000" pitchFamily="2" charset="0"/>
                <a:cs typeface="Poppins"/>
                <a:sym typeface="Poppins"/>
              </a:rPr>
              <a:t>1</a:t>
            </a:r>
            <a:endParaRPr kumimoji="0" sz="2800" b="1" i="0" u="none" strike="noStrike" kern="0" cap="none" spc="0" normalizeH="0" baseline="0" noProof="0" dirty="0">
              <a:ln>
                <a:noFill/>
              </a:ln>
              <a:solidFill>
                <a:srgbClr val="005364"/>
              </a:solidFill>
              <a:effectLst/>
              <a:uLnTx/>
              <a:uFillTx/>
              <a:latin typeface="#9Slide03 Roboto Medium" panose="02000000000000000000" pitchFamily="2" charset="0"/>
              <a:ea typeface="#9Slide03 Roboto Medium" panose="02000000000000000000" pitchFamily="2" charset="0"/>
              <a:cs typeface="Poppins"/>
              <a:sym typeface="Poppins"/>
            </a:endParaRPr>
          </a:p>
        </p:txBody>
      </p:sp>
      <p:sp>
        <p:nvSpPr>
          <p:cNvPr id="28" name="Google Shape;1151;p58">
            <a:extLst>
              <a:ext uri="{FF2B5EF4-FFF2-40B4-BE49-F238E27FC236}">
                <a16:creationId xmlns:a16="http://schemas.microsoft.com/office/drawing/2014/main" id="{4D52416C-6B75-47CC-8452-FE7E53CA469E}"/>
              </a:ext>
            </a:extLst>
          </p:cNvPr>
          <p:cNvSpPr txBox="1">
            <a:spLocks/>
          </p:cNvSpPr>
          <p:nvPr/>
        </p:nvSpPr>
        <p:spPr>
          <a:xfrm>
            <a:off x="3744079" y="588328"/>
            <a:ext cx="5391927" cy="77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Font typeface="Lilita One"/>
              <a:buNone/>
              <a:defRPr sz="3500" b="0" i="0" u="none" strike="noStrike" cap="none">
                <a:solidFill>
                  <a:schemeClr val="dk2"/>
                </a:solidFill>
                <a:latin typeface="Lilita One"/>
                <a:ea typeface="Lilita One"/>
                <a:cs typeface="Lilita One"/>
                <a:sym typeface="Lilita One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4000"/>
              <a:buFont typeface="Ranchers"/>
              <a:buNone/>
              <a:defRPr sz="4000" b="0" i="0" u="none" strike="noStrike" cap="none">
                <a:solidFill>
                  <a:schemeClr val="accent5"/>
                </a:solidFill>
                <a:latin typeface="Ranchers"/>
                <a:ea typeface="Ranchers"/>
                <a:cs typeface="Ranchers"/>
                <a:sym typeface="Ranchers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4000"/>
              <a:buFont typeface="Ranchers"/>
              <a:buNone/>
              <a:defRPr sz="4000" b="0" i="0" u="none" strike="noStrike" cap="none">
                <a:solidFill>
                  <a:schemeClr val="accent5"/>
                </a:solidFill>
                <a:latin typeface="Ranchers"/>
                <a:ea typeface="Ranchers"/>
                <a:cs typeface="Ranchers"/>
                <a:sym typeface="Ranchers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4000"/>
              <a:buFont typeface="Ranchers"/>
              <a:buNone/>
              <a:defRPr sz="4000" b="0" i="0" u="none" strike="noStrike" cap="none">
                <a:solidFill>
                  <a:schemeClr val="accent5"/>
                </a:solidFill>
                <a:latin typeface="Ranchers"/>
                <a:ea typeface="Ranchers"/>
                <a:cs typeface="Ranchers"/>
                <a:sym typeface="Ranchers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4000"/>
              <a:buFont typeface="Ranchers"/>
              <a:buNone/>
              <a:defRPr sz="4000" b="0" i="0" u="none" strike="noStrike" cap="none">
                <a:solidFill>
                  <a:schemeClr val="accent5"/>
                </a:solidFill>
                <a:latin typeface="Ranchers"/>
                <a:ea typeface="Ranchers"/>
                <a:cs typeface="Ranchers"/>
                <a:sym typeface="Ranchers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4000"/>
              <a:buFont typeface="Ranchers"/>
              <a:buNone/>
              <a:defRPr sz="4000" b="0" i="0" u="none" strike="noStrike" cap="none">
                <a:solidFill>
                  <a:schemeClr val="accent5"/>
                </a:solidFill>
                <a:latin typeface="Ranchers"/>
                <a:ea typeface="Ranchers"/>
                <a:cs typeface="Ranchers"/>
                <a:sym typeface="Ranchers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4000"/>
              <a:buFont typeface="Ranchers"/>
              <a:buNone/>
              <a:defRPr sz="4000" b="0" i="0" u="none" strike="noStrike" cap="none">
                <a:solidFill>
                  <a:schemeClr val="accent5"/>
                </a:solidFill>
                <a:latin typeface="Ranchers"/>
                <a:ea typeface="Ranchers"/>
                <a:cs typeface="Ranchers"/>
                <a:sym typeface="Ranchers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4000"/>
              <a:buFont typeface="Ranchers"/>
              <a:buNone/>
              <a:defRPr sz="4000" b="0" i="0" u="none" strike="noStrike" cap="none">
                <a:solidFill>
                  <a:schemeClr val="accent5"/>
                </a:solidFill>
                <a:latin typeface="Ranchers"/>
                <a:ea typeface="Ranchers"/>
                <a:cs typeface="Ranchers"/>
                <a:sym typeface="Ranchers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4000"/>
              <a:buFont typeface="Ranchers"/>
              <a:buNone/>
              <a:defRPr sz="4000" b="0" i="0" u="none" strike="noStrike" cap="none">
                <a:solidFill>
                  <a:schemeClr val="accent5"/>
                </a:solidFill>
                <a:latin typeface="Ranchers"/>
                <a:ea typeface="Ranchers"/>
                <a:cs typeface="Ranchers"/>
                <a:sym typeface="Ranchers"/>
              </a:defRPr>
            </a:lvl9pPr>
          </a:lstStyle>
          <a:p>
            <a:r>
              <a:rPr lang="en-US" kern="0" dirty="0">
                <a:latin typeface="#9Slide03 IcielUni Sans Heavy" panose="00000500000000000000" pitchFamily="2" charset="-93"/>
              </a:rPr>
              <a:t>NỘI DUNG THỰC HÀNH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BE5B272D-24AA-4908-B8DF-A04D42A2FDE1}"/>
              </a:ext>
            </a:extLst>
          </p:cNvPr>
          <p:cNvSpPr txBox="1"/>
          <p:nvPr/>
        </p:nvSpPr>
        <p:spPr>
          <a:xfrm>
            <a:off x="2989042" y="2307025"/>
            <a:ext cx="780951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spcAft>
                <a:spcPts val="1200"/>
              </a:spcAft>
            </a:pPr>
            <a:r>
              <a:rPr lang="en-US" sz="2400" b="1" dirty="0" err="1">
                <a:solidFill>
                  <a:srgbClr val="FFCEBB">
                    <a:lumMod val="10000"/>
                  </a:srgbClr>
                </a:solidFill>
                <a:latin typeface="#9Slide03 Roboto Condensed" panose="02000000000000000000" pitchFamily="2" charset="0"/>
                <a:ea typeface="#9Slide03 Roboto Condensed" panose="02000000000000000000" pitchFamily="2" charset="0"/>
              </a:rPr>
              <a:t>Phân</a:t>
            </a:r>
            <a:r>
              <a:rPr lang="en-US" sz="2400" b="1" dirty="0">
                <a:solidFill>
                  <a:srgbClr val="FFCEBB">
                    <a:lumMod val="10000"/>
                  </a:srgbClr>
                </a:solidFill>
                <a:latin typeface="#9Slide03 Roboto Condensed" panose="02000000000000000000" pitchFamily="2" charset="0"/>
                <a:ea typeface="#9Slide03 Roboto Condensed" panose="02000000000000000000" pitchFamily="2" charset="0"/>
              </a:rPr>
              <a:t> </a:t>
            </a:r>
            <a:r>
              <a:rPr lang="en-US" sz="2400" b="1" dirty="0" err="1">
                <a:solidFill>
                  <a:srgbClr val="FFCEBB">
                    <a:lumMod val="10000"/>
                  </a:srgbClr>
                </a:solidFill>
                <a:latin typeface="#9Slide03 Roboto Condensed" panose="02000000000000000000" pitchFamily="2" charset="0"/>
                <a:ea typeface="#9Slide03 Roboto Condensed" panose="02000000000000000000" pitchFamily="2" charset="0"/>
              </a:rPr>
              <a:t>tích</a:t>
            </a:r>
            <a:r>
              <a:rPr lang="en-US" sz="2400" b="1" dirty="0">
                <a:solidFill>
                  <a:srgbClr val="FFCEBB">
                    <a:lumMod val="10000"/>
                  </a:srgbClr>
                </a:solidFill>
                <a:latin typeface="#9Slide03 Roboto Condensed" panose="02000000000000000000" pitchFamily="2" charset="0"/>
                <a:ea typeface="#9Slide03 Roboto Condensed" panose="02000000000000000000" pitchFamily="2" charset="0"/>
              </a:rPr>
              <a:t> h</a:t>
            </a:r>
            <a:r>
              <a:rPr lang="vi-VN" sz="2400" b="1" dirty="0">
                <a:solidFill>
                  <a:srgbClr val="FFCEBB">
                    <a:lumMod val="10000"/>
                  </a:srgbClr>
                </a:solidFill>
                <a:latin typeface="#9Slide03 Roboto Condensed" panose="02000000000000000000" pitchFamily="2" charset="0"/>
                <a:ea typeface="#9Slide03 Roboto Condensed" panose="02000000000000000000" pitchFamily="2" charset="0"/>
              </a:rPr>
              <a:t>ướng</a:t>
            </a:r>
            <a:r>
              <a:rPr lang="en-US" sz="2400" b="1" dirty="0">
                <a:solidFill>
                  <a:srgbClr val="FFCEBB">
                    <a:lumMod val="10000"/>
                  </a:srgbClr>
                </a:solidFill>
                <a:latin typeface="#9Slide03 Roboto Condensed" panose="02000000000000000000" pitchFamily="2" charset="0"/>
                <a:ea typeface="#9Slide03 Roboto Condensed" panose="02000000000000000000" pitchFamily="2" charset="0"/>
              </a:rPr>
              <a:t> </a:t>
            </a:r>
            <a:r>
              <a:rPr lang="en-US" sz="2400" b="1" dirty="0" err="1">
                <a:solidFill>
                  <a:srgbClr val="FFCEBB">
                    <a:lumMod val="10000"/>
                  </a:srgbClr>
                </a:solidFill>
                <a:latin typeface="#9Slide03 Roboto Condensed" panose="02000000000000000000" pitchFamily="2" charset="0"/>
                <a:ea typeface="#9Slide03 Roboto Condensed" panose="02000000000000000000" pitchFamily="2" charset="0"/>
              </a:rPr>
              <a:t>gió</a:t>
            </a:r>
            <a:r>
              <a:rPr lang="en-US" sz="2400" b="1" dirty="0">
                <a:solidFill>
                  <a:srgbClr val="FFCEBB">
                    <a:lumMod val="10000"/>
                  </a:srgbClr>
                </a:solidFill>
                <a:latin typeface="#9Slide03 Roboto Condensed" panose="02000000000000000000" pitchFamily="2" charset="0"/>
                <a:ea typeface="#9Slide03 Roboto Condensed" panose="02000000000000000000" pitchFamily="2" charset="0"/>
              </a:rPr>
              <a:t> </a:t>
            </a:r>
            <a:r>
              <a:rPr lang="en-US" sz="2400" b="1" dirty="0" err="1">
                <a:solidFill>
                  <a:srgbClr val="FFCEBB">
                    <a:lumMod val="10000"/>
                  </a:srgbClr>
                </a:solidFill>
                <a:latin typeface="#9Slide03 Roboto Condensed" panose="02000000000000000000" pitchFamily="2" charset="0"/>
                <a:ea typeface="#9Slide03 Roboto Condensed" panose="02000000000000000000" pitchFamily="2" charset="0"/>
              </a:rPr>
              <a:t>về</a:t>
            </a:r>
            <a:r>
              <a:rPr lang="en-US" sz="2400" b="1" dirty="0">
                <a:solidFill>
                  <a:srgbClr val="FFCEBB">
                    <a:lumMod val="10000"/>
                  </a:srgbClr>
                </a:solidFill>
                <a:latin typeface="#9Slide03 Roboto Condensed" panose="02000000000000000000" pitchFamily="2" charset="0"/>
                <a:ea typeface="#9Slide03 Roboto Condensed" panose="02000000000000000000" pitchFamily="2" charset="0"/>
              </a:rPr>
              <a:t> </a:t>
            </a:r>
            <a:r>
              <a:rPr lang="en-US" sz="2400" b="1" dirty="0" err="1">
                <a:solidFill>
                  <a:srgbClr val="FFCEBB">
                    <a:lumMod val="10000"/>
                  </a:srgbClr>
                </a:solidFill>
                <a:latin typeface="#9Slide03 Roboto Condensed" panose="02000000000000000000" pitchFamily="2" charset="0"/>
                <a:ea typeface="#9Slide03 Roboto Condensed" panose="02000000000000000000" pitchFamily="2" charset="0"/>
              </a:rPr>
              <a:t>mùa</a:t>
            </a:r>
            <a:r>
              <a:rPr lang="en-US" sz="2400" b="1" dirty="0">
                <a:solidFill>
                  <a:srgbClr val="FFCEBB">
                    <a:lumMod val="10000"/>
                  </a:srgbClr>
                </a:solidFill>
                <a:latin typeface="#9Slide03 Roboto Condensed" panose="02000000000000000000" pitchFamily="2" charset="0"/>
                <a:ea typeface="#9Slide03 Roboto Condensed" panose="02000000000000000000" pitchFamily="2" charset="0"/>
              </a:rPr>
              <a:t> </a:t>
            </a:r>
            <a:r>
              <a:rPr lang="en-US" sz="2400" b="1" dirty="0" err="1">
                <a:solidFill>
                  <a:srgbClr val="FFCEBB">
                    <a:lumMod val="10000"/>
                  </a:srgbClr>
                </a:solidFill>
                <a:latin typeface="#9Slide03 Roboto Condensed" panose="02000000000000000000" pitchFamily="2" charset="0"/>
                <a:ea typeface="#9Slide03 Roboto Condensed" panose="02000000000000000000" pitchFamily="2" charset="0"/>
              </a:rPr>
              <a:t>đông</a:t>
            </a:r>
            <a:endParaRPr lang="en-US" sz="2400" b="1" dirty="0">
              <a:solidFill>
                <a:srgbClr val="FFCEBB">
                  <a:lumMod val="10000"/>
                </a:srgbClr>
              </a:solidFill>
              <a:latin typeface="#9Slide03 Roboto Condensed" panose="02000000000000000000" pitchFamily="2" charset="0"/>
              <a:ea typeface="#9Slide03 Roboto Condensed" panose="02000000000000000000" pitchFamily="2" charset="0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0F6FCB94-2C4C-4753-BF0C-6097B6B658F4}"/>
              </a:ext>
            </a:extLst>
          </p:cNvPr>
          <p:cNvSpPr txBox="1"/>
          <p:nvPr/>
        </p:nvSpPr>
        <p:spPr>
          <a:xfrm>
            <a:off x="3016752" y="3540081"/>
            <a:ext cx="414498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spcAft>
                <a:spcPts val="1200"/>
              </a:spcAft>
            </a:pPr>
            <a:r>
              <a:rPr lang="en-US" sz="2400" b="1" dirty="0" err="1">
                <a:solidFill>
                  <a:srgbClr val="FFCEBB">
                    <a:lumMod val="10000"/>
                  </a:srgbClr>
                </a:solidFill>
                <a:latin typeface="#9Slide03 Roboto Condensed" panose="02000000000000000000" pitchFamily="2" charset="0"/>
                <a:ea typeface="#9Slide03 Roboto Condensed" panose="02000000000000000000" pitchFamily="2" charset="0"/>
              </a:rPr>
              <a:t>Phân</a:t>
            </a:r>
            <a:r>
              <a:rPr lang="en-US" sz="2400" b="1" dirty="0">
                <a:solidFill>
                  <a:srgbClr val="FFCEBB">
                    <a:lumMod val="10000"/>
                  </a:srgbClr>
                </a:solidFill>
                <a:latin typeface="#9Slide03 Roboto Condensed" panose="02000000000000000000" pitchFamily="2" charset="0"/>
                <a:ea typeface="#9Slide03 Roboto Condensed" panose="02000000000000000000" pitchFamily="2" charset="0"/>
              </a:rPr>
              <a:t> </a:t>
            </a:r>
            <a:r>
              <a:rPr lang="en-US" sz="2400" b="1" dirty="0" err="1">
                <a:solidFill>
                  <a:srgbClr val="FFCEBB">
                    <a:lumMod val="10000"/>
                  </a:srgbClr>
                </a:solidFill>
                <a:latin typeface="#9Slide03 Roboto Condensed" panose="02000000000000000000" pitchFamily="2" charset="0"/>
                <a:ea typeface="#9Slide03 Roboto Condensed" panose="02000000000000000000" pitchFamily="2" charset="0"/>
              </a:rPr>
              <a:t>tích</a:t>
            </a:r>
            <a:r>
              <a:rPr lang="en-US" sz="2400" b="1" dirty="0">
                <a:solidFill>
                  <a:srgbClr val="FFCEBB">
                    <a:lumMod val="10000"/>
                  </a:srgbClr>
                </a:solidFill>
                <a:latin typeface="#9Slide03 Roboto Condensed" panose="02000000000000000000" pitchFamily="2" charset="0"/>
                <a:ea typeface="#9Slide03 Roboto Condensed" panose="02000000000000000000" pitchFamily="2" charset="0"/>
              </a:rPr>
              <a:t> h</a:t>
            </a:r>
            <a:r>
              <a:rPr lang="vi-VN" sz="2400" b="1" dirty="0">
                <a:solidFill>
                  <a:srgbClr val="FFCEBB">
                    <a:lumMod val="10000"/>
                  </a:srgbClr>
                </a:solidFill>
                <a:latin typeface="#9Slide03 Roboto Condensed" panose="02000000000000000000" pitchFamily="2" charset="0"/>
                <a:ea typeface="#9Slide03 Roboto Condensed" panose="02000000000000000000" pitchFamily="2" charset="0"/>
              </a:rPr>
              <a:t>ướng</a:t>
            </a:r>
            <a:r>
              <a:rPr lang="en-US" sz="2400" b="1" dirty="0">
                <a:solidFill>
                  <a:srgbClr val="FFCEBB">
                    <a:lumMod val="10000"/>
                  </a:srgbClr>
                </a:solidFill>
                <a:latin typeface="#9Slide03 Roboto Condensed" panose="02000000000000000000" pitchFamily="2" charset="0"/>
                <a:ea typeface="#9Slide03 Roboto Condensed" panose="02000000000000000000" pitchFamily="2" charset="0"/>
              </a:rPr>
              <a:t> </a:t>
            </a:r>
            <a:r>
              <a:rPr lang="en-US" sz="2400" b="1" dirty="0" err="1">
                <a:solidFill>
                  <a:srgbClr val="FFCEBB">
                    <a:lumMod val="10000"/>
                  </a:srgbClr>
                </a:solidFill>
                <a:latin typeface="#9Slide03 Roboto Condensed" panose="02000000000000000000" pitchFamily="2" charset="0"/>
                <a:ea typeface="#9Slide03 Roboto Condensed" panose="02000000000000000000" pitchFamily="2" charset="0"/>
              </a:rPr>
              <a:t>gió</a:t>
            </a:r>
            <a:r>
              <a:rPr lang="en-US" sz="2400" b="1" dirty="0">
                <a:solidFill>
                  <a:srgbClr val="FFCEBB">
                    <a:lumMod val="10000"/>
                  </a:srgbClr>
                </a:solidFill>
                <a:latin typeface="#9Slide03 Roboto Condensed" panose="02000000000000000000" pitchFamily="2" charset="0"/>
                <a:ea typeface="#9Slide03 Roboto Condensed" panose="02000000000000000000" pitchFamily="2" charset="0"/>
              </a:rPr>
              <a:t> </a:t>
            </a:r>
            <a:r>
              <a:rPr lang="en-US" sz="2400" b="1" dirty="0" err="1">
                <a:solidFill>
                  <a:srgbClr val="FFCEBB">
                    <a:lumMod val="10000"/>
                  </a:srgbClr>
                </a:solidFill>
                <a:latin typeface="#9Slide03 Roboto Condensed" panose="02000000000000000000" pitchFamily="2" charset="0"/>
                <a:ea typeface="#9Slide03 Roboto Condensed" panose="02000000000000000000" pitchFamily="2" charset="0"/>
              </a:rPr>
              <a:t>về</a:t>
            </a:r>
            <a:r>
              <a:rPr lang="en-US" sz="2400" b="1" dirty="0">
                <a:solidFill>
                  <a:srgbClr val="FFCEBB">
                    <a:lumMod val="10000"/>
                  </a:srgbClr>
                </a:solidFill>
                <a:latin typeface="#9Slide03 Roboto Condensed" panose="02000000000000000000" pitchFamily="2" charset="0"/>
                <a:ea typeface="#9Slide03 Roboto Condensed" panose="02000000000000000000" pitchFamily="2" charset="0"/>
              </a:rPr>
              <a:t> </a:t>
            </a:r>
            <a:r>
              <a:rPr lang="en-US" sz="2400" b="1" dirty="0" err="1">
                <a:solidFill>
                  <a:srgbClr val="FFCEBB">
                    <a:lumMod val="10000"/>
                  </a:srgbClr>
                </a:solidFill>
                <a:latin typeface="#9Slide03 Roboto Condensed" panose="02000000000000000000" pitchFamily="2" charset="0"/>
                <a:ea typeface="#9Slide03 Roboto Condensed" panose="02000000000000000000" pitchFamily="2" charset="0"/>
              </a:rPr>
              <a:t>mùa</a:t>
            </a:r>
            <a:r>
              <a:rPr lang="en-US" sz="2400" b="1" dirty="0">
                <a:solidFill>
                  <a:srgbClr val="FFCEBB">
                    <a:lumMod val="10000"/>
                  </a:srgbClr>
                </a:solidFill>
                <a:latin typeface="#9Slide03 Roboto Condensed" panose="02000000000000000000" pitchFamily="2" charset="0"/>
                <a:ea typeface="#9Slide03 Roboto Condensed" panose="02000000000000000000" pitchFamily="2" charset="0"/>
              </a:rPr>
              <a:t> </a:t>
            </a:r>
            <a:r>
              <a:rPr lang="en-US" sz="2400" b="1" dirty="0" err="1">
                <a:solidFill>
                  <a:srgbClr val="FFCEBB">
                    <a:lumMod val="10000"/>
                  </a:srgbClr>
                </a:solidFill>
                <a:latin typeface="#9Slide03 Roboto Condensed" panose="02000000000000000000" pitchFamily="2" charset="0"/>
                <a:ea typeface="#9Slide03 Roboto Condensed" panose="02000000000000000000" pitchFamily="2" charset="0"/>
              </a:rPr>
              <a:t>hạ</a:t>
            </a:r>
            <a:endParaRPr lang="en-US" sz="2400" b="1" dirty="0">
              <a:solidFill>
                <a:srgbClr val="FFCEBB">
                  <a:lumMod val="10000"/>
                </a:srgbClr>
              </a:solidFill>
              <a:latin typeface="#9Slide03 Roboto Condensed" panose="02000000000000000000" pitchFamily="2" charset="0"/>
              <a:ea typeface="#9Slide03 Roboto Condensed" panose="02000000000000000000" pitchFamily="2" charset="0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63673C66-DF33-4FA1-8141-5A02E0D3AA4A}"/>
              </a:ext>
            </a:extLst>
          </p:cNvPr>
          <p:cNvSpPr txBox="1"/>
          <p:nvPr/>
        </p:nvSpPr>
        <p:spPr>
          <a:xfrm>
            <a:off x="3086025" y="4773137"/>
            <a:ext cx="414498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spcAft>
                <a:spcPts val="1200"/>
              </a:spcAft>
            </a:pPr>
            <a:r>
              <a:rPr lang="en-US" sz="2400" b="1" dirty="0" err="1">
                <a:solidFill>
                  <a:srgbClr val="FFCEBB">
                    <a:lumMod val="10000"/>
                  </a:srgbClr>
                </a:solidFill>
                <a:latin typeface="#9Slide03 Roboto Condensed" panose="02000000000000000000" pitchFamily="2" charset="0"/>
                <a:ea typeface="#9Slide03 Roboto Condensed" panose="02000000000000000000" pitchFamily="2" charset="0"/>
              </a:rPr>
              <a:t>Tổng</a:t>
            </a:r>
            <a:r>
              <a:rPr lang="en-US" sz="2400" b="1" dirty="0">
                <a:solidFill>
                  <a:srgbClr val="FFCEBB">
                    <a:lumMod val="10000"/>
                  </a:srgbClr>
                </a:solidFill>
                <a:latin typeface="#9Slide03 Roboto Condensed" panose="02000000000000000000" pitchFamily="2" charset="0"/>
                <a:ea typeface="#9Slide03 Roboto Condensed" panose="02000000000000000000" pitchFamily="2" charset="0"/>
              </a:rPr>
              <a:t> </a:t>
            </a:r>
            <a:r>
              <a:rPr lang="en-US" sz="2400" b="1" dirty="0" err="1">
                <a:solidFill>
                  <a:srgbClr val="FFCEBB">
                    <a:lumMod val="10000"/>
                  </a:srgbClr>
                </a:solidFill>
                <a:latin typeface="#9Slide03 Roboto Condensed" panose="02000000000000000000" pitchFamily="2" charset="0"/>
                <a:ea typeface="#9Slide03 Roboto Condensed" panose="02000000000000000000" pitchFamily="2" charset="0"/>
              </a:rPr>
              <a:t>kết</a:t>
            </a:r>
            <a:endParaRPr lang="en-US" sz="2400" b="1" dirty="0">
              <a:solidFill>
                <a:srgbClr val="FFCEBB">
                  <a:lumMod val="10000"/>
                </a:srgbClr>
              </a:solidFill>
              <a:latin typeface="#9Slide03 Roboto Condensed" panose="02000000000000000000" pitchFamily="2" charset="0"/>
              <a:ea typeface="#9Slide03 Roboto Condensed" panose="02000000000000000000" pitchFamily="2" charset="0"/>
            </a:endParaRPr>
          </a:p>
        </p:txBody>
      </p:sp>
      <p:pic>
        <p:nvPicPr>
          <p:cNvPr id="32" name="Picture 2" descr="Wind clipart 3 - WikiClipArt">
            <a:extLst>
              <a:ext uri="{FF2B5EF4-FFF2-40B4-BE49-F238E27FC236}">
                <a16:creationId xmlns:a16="http://schemas.microsoft.com/office/drawing/2014/main" id="{F23F3E0C-D997-4A58-A5F8-01825C993B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8958" l="0" r="9657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26682" y="2124862"/>
            <a:ext cx="4758765" cy="3474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598613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/>
      <p:bldP spid="29" grpId="0"/>
      <p:bldP spid="30" grpId="0"/>
      <p:bldP spid="3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io mua mua dong">
            <a:hlinkClick r:id="" action="ppaction://media"/>
            <a:extLst>
              <a:ext uri="{FF2B5EF4-FFF2-40B4-BE49-F238E27FC236}">
                <a16:creationId xmlns:a16="http://schemas.microsoft.com/office/drawing/2014/main" id="{8AC900B8-A641-49DB-BCCC-5C3B9B2344F9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0" y="-1"/>
            <a:ext cx="5326952" cy="5808133"/>
          </a:xfrm>
          <a:prstGeom prst="rect">
            <a:avLst/>
          </a:prstGeom>
        </p:spPr>
      </p:pic>
      <p:pic>
        <p:nvPicPr>
          <p:cNvPr id="5" name="Gio mua mua ha">
            <a:hlinkClick r:id="" action="ppaction://media"/>
            <a:extLst>
              <a:ext uri="{FF2B5EF4-FFF2-40B4-BE49-F238E27FC236}">
                <a16:creationId xmlns:a16="http://schemas.microsoft.com/office/drawing/2014/main" id="{4563BDD3-3BA1-482D-A1B4-9F36E32E8003}"/>
              </a:ext>
            </a:extLst>
          </p:cNvPr>
          <p:cNvPicPr>
            <a:picLocks noChangeAspect="1"/>
          </p:cNvPicPr>
          <p:nvPr>
            <a:vide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6743700" y="-1"/>
            <a:ext cx="5448300" cy="5808133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5D194553-A70A-42BC-866F-616C76F8F182}"/>
              </a:ext>
            </a:extLst>
          </p:cNvPr>
          <p:cNvSpPr txBox="1"/>
          <p:nvPr/>
        </p:nvSpPr>
        <p:spPr>
          <a:xfrm>
            <a:off x="0" y="5808132"/>
            <a:ext cx="5326952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spcAft>
                <a:spcPts val="1200"/>
              </a:spcAft>
            </a:pPr>
            <a:r>
              <a:rPr lang="en-US" sz="2000" b="1" i="0" dirty="0" err="1">
                <a:solidFill>
                  <a:srgbClr val="002060"/>
                </a:solidFill>
                <a:effectLst/>
                <a:latin typeface="#9Slide03 Roboto Condensed" panose="02000000000000000000" pitchFamily="2" charset="0"/>
                <a:ea typeface="#9Slide03 Roboto Condensed" panose="02000000000000000000" pitchFamily="2" charset="0"/>
              </a:rPr>
              <a:t>Hình</a:t>
            </a:r>
            <a:r>
              <a:rPr lang="en-US" sz="2000" b="1" i="0" dirty="0">
                <a:solidFill>
                  <a:srgbClr val="002060"/>
                </a:solidFill>
                <a:effectLst/>
                <a:latin typeface="#9Slide03 Roboto Condensed" panose="02000000000000000000" pitchFamily="2" charset="0"/>
                <a:ea typeface="#9Slide03 Roboto Condensed" panose="02000000000000000000" pitchFamily="2" charset="0"/>
              </a:rPr>
              <a:t> 4.1. L</a:t>
            </a:r>
            <a:r>
              <a:rPr lang="vi-VN" sz="2000" b="1" i="0" dirty="0">
                <a:solidFill>
                  <a:srgbClr val="002060"/>
                </a:solidFill>
                <a:effectLst/>
                <a:latin typeface="#9Slide03 Roboto Condensed" panose="02000000000000000000" pitchFamily="2" charset="0"/>
                <a:ea typeface="#9Slide03 Roboto Condensed" panose="02000000000000000000" pitchFamily="2" charset="0"/>
              </a:rPr>
              <a:t>ược</a:t>
            </a:r>
            <a:r>
              <a:rPr lang="en-US" sz="2000" b="1" i="0" dirty="0">
                <a:solidFill>
                  <a:srgbClr val="002060"/>
                </a:solidFill>
                <a:effectLst/>
                <a:latin typeface="#9Slide03 Roboto Condensed" panose="02000000000000000000" pitchFamily="2" charset="0"/>
                <a:ea typeface="#9Slide03 Roboto Condensed" panose="02000000000000000000" pitchFamily="2" charset="0"/>
              </a:rPr>
              <a:t> </a:t>
            </a:r>
            <a:r>
              <a:rPr lang="en-US" sz="2000" b="1" i="0" dirty="0" err="1">
                <a:solidFill>
                  <a:srgbClr val="002060"/>
                </a:solidFill>
                <a:effectLst/>
                <a:latin typeface="#9Slide03 Roboto Condensed" panose="02000000000000000000" pitchFamily="2" charset="0"/>
                <a:ea typeface="#9Slide03 Roboto Condensed" panose="02000000000000000000" pitchFamily="2" charset="0"/>
              </a:rPr>
              <a:t>đồ</a:t>
            </a:r>
            <a:r>
              <a:rPr lang="en-US" sz="2000" b="1" i="0" dirty="0">
                <a:solidFill>
                  <a:srgbClr val="002060"/>
                </a:solidFill>
                <a:effectLst/>
                <a:latin typeface="#9Slide03 Roboto Condensed" panose="02000000000000000000" pitchFamily="2" charset="0"/>
                <a:ea typeface="#9Slide03 Roboto Condensed" panose="02000000000000000000" pitchFamily="2" charset="0"/>
              </a:rPr>
              <a:t> </a:t>
            </a:r>
            <a:r>
              <a:rPr lang="en-US" sz="2000" b="1" i="0" dirty="0" err="1">
                <a:solidFill>
                  <a:srgbClr val="002060"/>
                </a:solidFill>
                <a:effectLst/>
                <a:latin typeface="#9Slide03 Roboto Condensed" panose="02000000000000000000" pitchFamily="2" charset="0"/>
                <a:ea typeface="#9Slide03 Roboto Condensed" panose="02000000000000000000" pitchFamily="2" charset="0"/>
              </a:rPr>
              <a:t>phân</a:t>
            </a:r>
            <a:r>
              <a:rPr lang="en-US" sz="2000" b="1" i="0" dirty="0">
                <a:solidFill>
                  <a:srgbClr val="002060"/>
                </a:solidFill>
                <a:effectLst/>
                <a:latin typeface="#9Slide03 Roboto Condensed" panose="02000000000000000000" pitchFamily="2" charset="0"/>
                <a:ea typeface="#9Slide03 Roboto Condensed" panose="02000000000000000000" pitchFamily="2" charset="0"/>
              </a:rPr>
              <a:t> </a:t>
            </a:r>
            <a:r>
              <a:rPr lang="en-US" sz="2000" b="1" i="0" dirty="0" err="1">
                <a:solidFill>
                  <a:srgbClr val="002060"/>
                </a:solidFill>
                <a:effectLst/>
                <a:latin typeface="#9Slide03 Roboto Condensed" panose="02000000000000000000" pitchFamily="2" charset="0"/>
                <a:ea typeface="#9Slide03 Roboto Condensed" panose="02000000000000000000" pitchFamily="2" charset="0"/>
              </a:rPr>
              <a:t>bố</a:t>
            </a:r>
            <a:r>
              <a:rPr lang="en-US" sz="2000" b="1" i="0" dirty="0">
                <a:solidFill>
                  <a:srgbClr val="002060"/>
                </a:solidFill>
                <a:effectLst/>
                <a:latin typeface="#9Slide03 Roboto Condensed" panose="02000000000000000000" pitchFamily="2" charset="0"/>
                <a:ea typeface="#9Slide03 Roboto Condensed" panose="02000000000000000000" pitchFamily="2" charset="0"/>
              </a:rPr>
              <a:t> </a:t>
            </a:r>
            <a:r>
              <a:rPr lang="en-US" sz="2000" b="1" i="0" dirty="0" err="1">
                <a:solidFill>
                  <a:srgbClr val="002060"/>
                </a:solidFill>
                <a:effectLst/>
                <a:latin typeface="#9Slide03 Roboto Condensed" panose="02000000000000000000" pitchFamily="2" charset="0"/>
                <a:ea typeface="#9Slide03 Roboto Condensed" panose="02000000000000000000" pitchFamily="2" charset="0"/>
              </a:rPr>
              <a:t>khí</a:t>
            </a:r>
            <a:r>
              <a:rPr lang="en-US" sz="2000" b="1" i="0" dirty="0">
                <a:solidFill>
                  <a:srgbClr val="002060"/>
                </a:solidFill>
                <a:effectLst/>
                <a:latin typeface="#9Slide03 Roboto Condensed" panose="02000000000000000000" pitchFamily="2" charset="0"/>
                <a:ea typeface="#9Slide03 Roboto Condensed" panose="02000000000000000000" pitchFamily="2" charset="0"/>
              </a:rPr>
              <a:t> </a:t>
            </a:r>
            <a:r>
              <a:rPr lang="en-US" sz="2000" b="1" i="0" dirty="0" err="1">
                <a:solidFill>
                  <a:srgbClr val="002060"/>
                </a:solidFill>
                <a:effectLst/>
                <a:latin typeface="#9Slide03 Roboto Condensed" panose="02000000000000000000" pitchFamily="2" charset="0"/>
                <a:ea typeface="#9Slide03 Roboto Condensed" panose="02000000000000000000" pitchFamily="2" charset="0"/>
              </a:rPr>
              <a:t>áp</a:t>
            </a:r>
            <a:r>
              <a:rPr lang="en-US" sz="2000" b="1" i="0" dirty="0">
                <a:solidFill>
                  <a:srgbClr val="002060"/>
                </a:solidFill>
                <a:effectLst/>
                <a:latin typeface="#9Slide03 Roboto Condensed" panose="02000000000000000000" pitchFamily="2" charset="0"/>
                <a:ea typeface="#9Slide03 Roboto Condensed" panose="02000000000000000000" pitchFamily="2" charset="0"/>
              </a:rPr>
              <a:t> </a:t>
            </a:r>
            <a:r>
              <a:rPr lang="en-US" sz="2000" b="1" i="0" dirty="0" err="1">
                <a:solidFill>
                  <a:srgbClr val="002060"/>
                </a:solidFill>
                <a:effectLst/>
                <a:latin typeface="#9Slide03 Roboto Condensed" panose="02000000000000000000" pitchFamily="2" charset="0"/>
                <a:ea typeface="#9Slide03 Roboto Condensed" panose="02000000000000000000" pitchFamily="2" charset="0"/>
              </a:rPr>
              <a:t>và</a:t>
            </a:r>
            <a:r>
              <a:rPr lang="en-US" sz="2000" b="1" i="0" dirty="0">
                <a:solidFill>
                  <a:srgbClr val="002060"/>
                </a:solidFill>
                <a:effectLst/>
                <a:latin typeface="#9Slide03 Roboto Condensed" panose="02000000000000000000" pitchFamily="2" charset="0"/>
                <a:ea typeface="#9Slide03 Roboto Condensed" panose="02000000000000000000" pitchFamily="2" charset="0"/>
              </a:rPr>
              <a:t> </a:t>
            </a:r>
            <a:r>
              <a:rPr lang="en-US" sz="2000" b="1" i="0" dirty="0" err="1">
                <a:solidFill>
                  <a:srgbClr val="002060"/>
                </a:solidFill>
                <a:effectLst/>
                <a:latin typeface="#9Slide03 Roboto Condensed" panose="02000000000000000000" pitchFamily="2" charset="0"/>
                <a:ea typeface="#9Slide03 Roboto Condensed" panose="02000000000000000000" pitchFamily="2" charset="0"/>
              </a:rPr>
              <a:t>các</a:t>
            </a:r>
            <a:r>
              <a:rPr lang="en-US" sz="2000" b="1" i="0" dirty="0">
                <a:solidFill>
                  <a:srgbClr val="002060"/>
                </a:solidFill>
                <a:effectLst/>
                <a:latin typeface="#9Slide03 Roboto Condensed" panose="02000000000000000000" pitchFamily="2" charset="0"/>
                <a:ea typeface="#9Slide03 Roboto Condensed" panose="02000000000000000000" pitchFamily="2" charset="0"/>
              </a:rPr>
              <a:t> h</a:t>
            </a:r>
            <a:r>
              <a:rPr lang="vi-VN" sz="2000" b="1" i="0" dirty="0">
                <a:solidFill>
                  <a:srgbClr val="002060"/>
                </a:solidFill>
                <a:effectLst/>
                <a:latin typeface="#9Slide03 Roboto Condensed" panose="02000000000000000000" pitchFamily="2" charset="0"/>
                <a:ea typeface="#9Slide03 Roboto Condensed" panose="02000000000000000000" pitchFamily="2" charset="0"/>
              </a:rPr>
              <a:t>ướng</a:t>
            </a:r>
            <a:r>
              <a:rPr lang="en-US" sz="2000" b="1" i="0" dirty="0">
                <a:solidFill>
                  <a:srgbClr val="002060"/>
                </a:solidFill>
                <a:effectLst/>
                <a:latin typeface="#9Slide03 Roboto Condensed" panose="02000000000000000000" pitchFamily="2" charset="0"/>
                <a:ea typeface="#9Slide03 Roboto Condensed" panose="02000000000000000000" pitchFamily="2" charset="0"/>
              </a:rPr>
              <a:t> </a:t>
            </a:r>
            <a:r>
              <a:rPr lang="en-US" sz="2000" b="1" i="0" dirty="0" err="1">
                <a:solidFill>
                  <a:srgbClr val="002060"/>
                </a:solidFill>
                <a:effectLst/>
                <a:latin typeface="#9Slide03 Roboto Condensed" panose="02000000000000000000" pitchFamily="2" charset="0"/>
                <a:ea typeface="#9Slide03 Roboto Condensed" panose="02000000000000000000" pitchFamily="2" charset="0"/>
              </a:rPr>
              <a:t>gió</a:t>
            </a:r>
            <a:r>
              <a:rPr lang="en-US" sz="2000" b="1" i="0" dirty="0">
                <a:solidFill>
                  <a:srgbClr val="002060"/>
                </a:solidFill>
                <a:effectLst/>
                <a:latin typeface="#9Slide03 Roboto Condensed" panose="02000000000000000000" pitchFamily="2" charset="0"/>
                <a:ea typeface="#9Slide03 Roboto Condensed" panose="02000000000000000000" pitchFamily="2" charset="0"/>
              </a:rPr>
              <a:t> </a:t>
            </a:r>
            <a:r>
              <a:rPr lang="en-US" sz="2000" b="1" i="0" dirty="0" err="1">
                <a:solidFill>
                  <a:srgbClr val="002060"/>
                </a:solidFill>
                <a:effectLst/>
                <a:latin typeface="#9Slide03 Roboto Condensed" panose="02000000000000000000" pitchFamily="2" charset="0"/>
                <a:ea typeface="#9Slide03 Roboto Condensed" panose="02000000000000000000" pitchFamily="2" charset="0"/>
              </a:rPr>
              <a:t>chính</a:t>
            </a:r>
            <a:r>
              <a:rPr lang="en-US" sz="2000" b="1" i="0" dirty="0">
                <a:solidFill>
                  <a:srgbClr val="002060"/>
                </a:solidFill>
                <a:effectLst/>
                <a:latin typeface="#9Slide03 Roboto Condensed" panose="02000000000000000000" pitchFamily="2" charset="0"/>
                <a:ea typeface="#9Slide03 Roboto Condensed" panose="02000000000000000000" pitchFamily="2" charset="0"/>
              </a:rPr>
              <a:t> </a:t>
            </a:r>
            <a:r>
              <a:rPr lang="en-US" sz="2000" b="1" i="0" dirty="0" err="1">
                <a:solidFill>
                  <a:srgbClr val="002060"/>
                </a:solidFill>
                <a:effectLst/>
                <a:latin typeface="#9Slide03 Roboto Condensed" panose="02000000000000000000" pitchFamily="2" charset="0"/>
                <a:ea typeface="#9Slide03 Roboto Condensed" panose="02000000000000000000" pitchFamily="2" charset="0"/>
              </a:rPr>
              <a:t>về</a:t>
            </a:r>
            <a:r>
              <a:rPr lang="en-US" sz="2000" b="1" i="0" dirty="0">
                <a:solidFill>
                  <a:srgbClr val="002060"/>
                </a:solidFill>
                <a:effectLst/>
                <a:latin typeface="#9Slide03 Roboto Condensed" panose="02000000000000000000" pitchFamily="2" charset="0"/>
                <a:ea typeface="#9Slide03 Roboto Condensed" panose="02000000000000000000" pitchFamily="2" charset="0"/>
              </a:rPr>
              <a:t> </a:t>
            </a:r>
            <a:r>
              <a:rPr lang="en-US" sz="2000" b="1" i="0" dirty="0" err="1">
                <a:solidFill>
                  <a:srgbClr val="002060"/>
                </a:solidFill>
                <a:effectLst/>
                <a:latin typeface="#9Slide03 Roboto Condensed" panose="02000000000000000000" pitchFamily="2" charset="0"/>
                <a:ea typeface="#9Slide03 Roboto Condensed" panose="02000000000000000000" pitchFamily="2" charset="0"/>
              </a:rPr>
              <a:t>mùa</a:t>
            </a:r>
            <a:r>
              <a:rPr lang="en-US" sz="2000" b="1" i="0" dirty="0">
                <a:solidFill>
                  <a:srgbClr val="002060"/>
                </a:solidFill>
                <a:effectLst/>
                <a:latin typeface="#9Slide03 Roboto Condensed" panose="02000000000000000000" pitchFamily="2" charset="0"/>
                <a:ea typeface="#9Slide03 Roboto Condensed" panose="02000000000000000000" pitchFamily="2" charset="0"/>
              </a:rPr>
              <a:t> </a:t>
            </a:r>
            <a:r>
              <a:rPr lang="en-US" sz="2000" b="1" i="0" dirty="0" err="1">
                <a:solidFill>
                  <a:srgbClr val="002060"/>
                </a:solidFill>
                <a:effectLst/>
                <a:latin typeface="#9Slide03 Roboto Condensed" panose="02000000000000000000" pitchFamily="2" charset="0"/>
                <a:ea typeface="#9Slide03 Roboto Condensed" panose="02000000000000000000" pitchFamily="2" charset="0"/>
              </a:rPr>
              <a:t>đông</a:t>
            </a:r>
            <a:r>
              <a:rPr lang="en-US" sz="2000" b="1" i="0" dirty="0">
                <a:solidFill>
                  <a:srgbClr val="002060"/>
                </a:solidFill>
                <a:effectLst/>
                <a:latin typeface="#9Slide03 Roboto Condensed" panose="02000000000000000000" pitchFamily="2" charset="0"/>
                <a:ea typeface="#9Slide03 Roboto Condensed" panose="02000000000000000000" pitchFamily="2" charset="0"/>
              </a:rPr>
              <a:t> (</a:t>
            </a:r>
            <a:r>
              <a:rPr lang="en-US" sz="2000" b="1" i="0" dirty="0" err="1">
                <a:solidFill>
                  <a:srgbClr val="002060"/>
                </a:solidFill>
                <a:effectLst/>
                <a:latin typeface="#9Slide03 Roboto Condensed" panose="02000000000000000000" pitchFamily="2" charset="0"/>
                <a:ea typeface="#9Slide03 Roboto Condensed" panose="02000000000000000000" pitchFamily="2" charset="0"/>
              </a:rPr>
              <a:t>tháng</a:t>
            </a:r>
            <a:r>
              <a:rPr lang="en-US" sz="2000" b="1" i="0" dirty="0">
                <a:solidFill>
                  <a:srgbClr val="002060"/>
                </a:solidFill>
                <a:effectLst/>
                <a:latin typeface="#9Slide03 Roboto Condensed" panose="02000000000000000000" pitchFamily="2" charset="0"/>
                <a:ea typeface="#9Slide03 Roboto Condensed" panose="02000000000000000000" pitchFamily="2" charset="0"/>
              </a:rPr>
              <a:t> 1) ở </a:t>
            </a:r>
            <a:r>
              <a:rPr lang="en-US" sz="2000" b="1" i="0" dirty="0" err="1">
                <a:solidFill>
                  <a:srgbClr val="002060"/>
                </a:solidFill>
                <a:effectLst/>
                <a:latin typeface="#9Slide03 Roboto Condensed" panose="02000000000000000000" pitchFamily="2" charset="0"/>
                <a:ea typeface="#9Slide03 Roboto Condensed" panose="02000000000000000000" pitchFamily="2" charset="0"/>
              </a:rPr>
              <a:t>khu</a:t>
            </a:r>
            <a:r>
              <a:rPr lang="en-US" sz="2000" b="1" i="0" dirty="0">
                <a:solidFill>
                  <a:srgbClr val="002060"/>
                </a:solidFill>
                <a:effectLst/>
                <a:latin typeface="#9Slide03 Roboto Condensed" panose="02000000000000000000" pitchFamily="2" charset="0"/>
                <a:ea typeface="#9Slide03 Roboto Condensed" panose="02000000000000000000" pitchFamily="2" charset="0"/>
              </a:rPr>
              <a:t> </a:t>
            </a:r>
            <a:r>
              <a:rPr lang="en-US" sz="2000" b="1" i="0" dirty="0" err="1">
                <a:solidFill>
                  <a:srgbClr val="002060"/>
                </a:solidFill>
                <a:effectLst/>
                <a:latin typeface="#9Slide03 Roboto Condensed" panose="02000000000000000000" pitchFamily="2" charset="0"/>
                <a:ea typeface="#9Slide03 Roboto Condensed" panose="02000000000000000000" pitchFamily="2" charset="0"/>
              </a:rPr>
              <a:t>vực</a:t>
            </a:r>
            <a:r>
              <a:rPr lang="en-US" sz="2000" b="1" i="0" dirty="0">
                <a:solidFill>
                  <a:srgbClr val="002060"/>
                </a:solidFill>
                <a:effectLst/>
                <a:latin typeface="#9Slide03 Roboto Condensed" panose="02000000000000000000" pitchFamily="2" charset="0"/>
                <a:ea typeface="#9Slide03 Roboto Condensed" panose="02000000000000000000" pitchFamily="2" charset="0"/>
              </a:rPr>
              <a:t> </a:t>
            </a:r>
            <a:r>
              <a:rPr lang="en-US" sz="2000" b="1" i="0" dirty="0" err="1">
                <a:solidFill>
                  <a:srgbClr val="002060"/>
                </a:solidFill>
                <a:effectLst/>
                <a:latin typeface="#9Slide03 Roboto Condensed" panose="02000000000000000000" pitchFamily="2" charset="0"/>
                <a:ea typeface="#9Slide03 Roboto Condensed" panose="02000000000000000000" pitchFamily="2" charset="0"/>
              </a:rPr>
              <a:t>khí</a:t>
            </a:r>
            <a:r>
              <a:rPr lang="en-US" sz="2000" b="1" i="0" dirty="0">
                <a:solidFill>
                  <a:srgbClr val="002060"/>
                </a:solidFill>
                <a:effectLst/>
                <a:latin typeface="#9Slide03 Roboto Condensed" panose="02000000000000000000" pitchFamily="2" charset="0"/>
                <a:ea typeface="#9Slide03 Roboto Condensed" panose="02000000000000000000" pitchFamily="2" charset="0"/>
              </a:rPr>
              <a:t> </a:t>
            </a:r>
            <a:r>
              <a:rPr lang="en-US" sz="2000" b="1" i="0" dirty="0" err="1">
                <a:solidFill>
                  <a:srgbClr val="002060"/>
                </a:solidFill>
                <a:effectLst/>
                <a:latin typeface="#9Slide03 Roboto Condensed" panose="02000000000000000000" pitchFamily="2" charset="0"/>
                <a:ea typeface="#9Slide03 Roboto Condensed" panose="02000000000000000000" pitchFamily="2" charset="0"/>
              </a:rPr>
              <a:t>hậu</a:t>
            </a:r>
            <a:r>
              <a:rPr lang="en-US" sz="2000" b="1" i="0" dirty="0">
                <a:solidFill>
                  <a:srgbClr val="002060"/>
                </a:solidFill>
                <a:effectLst/>
                <a:latin typeface="#9Slide03 Roboto Condensed" panose="02000000000000000000" pitchFamily="2" charset="0"/>
                <a:ea typeface="#9Slide03 Roboto Condensed" panose="02000000000000000000" pitchFamily="2" charset="0"/>
              </a:rPr>
              <a:t> </a:t>
            </a:r>
            <a:r>
              <a:rPr lang="en-US" sz="2000" b="1" i="0" dirty="0" err="1">
                <a:solidFill>
                  <a:srgbClr val="002060"/>
                </a:solidFill>
                <a:effectLst/>
                <a:latin typeface="#9Slide03 Roboto Condensed" panose="02000000000000000000" pitchFamily="2" charset="0"/>
                <a:ea typeface="#9Slide03 Roboto Condensed" panose="02000000000000000000" pitchFamily="2" charset="0"/>
              </a:rPr>
              <a:t>gió</a:t>
            </a:r>
            <a:r>
              <a:rPr lang="en-US" sz="2000" b="1" i="0" dirty="0">
                <a:solidFill>
                  <a:srgbClr val="002060"/>
                </a:solidFill>
                <a:effectLst/>
                <a:latin typeface="#9Slide03 Roboto Condensed" panose="02000000000000000000" pitchFamily="2" charset="0"/>
                <a:ea typeface="#9Slide03 Roboto Condensed" panose="02000000000000000000" pitchFamily="2" charset="0"/>
              </a:rPr>
              <a:t> </a:t>
            </a:r>
            <a:r>
              <a:rPr lang="en-US" sz="2000" b="1" i="0" dirty="0" err="1">
                <a:solidFill>
                  <a:srgbClr val="002060"/>
                </a:solidFill>
                <a:effectLst/>
                <a:latin typeface="#9Slide03 Roboto Condensed" panose="02000000000000000000" pitchFamily="2" charset="0"/>
                <a:ea typeface="#9Slide03 Roboto Condensed" panose="02000000000000000000" pitchFamily="2" charset="0"/>
              </a:rPr>
              <a:t>mùa</a:t>
            </a:r>
            <a:r>
              <a:rPr lang="en-US" sz="2000" b="1" i="0" dirty="0">
                <a:solidFill>
                  <a:srgbClr val="002060"/>
                </a:solidFill>
                <a:effectLst/>
                <a:latin typeface="#9Slide03 Roboto Condensed" panose="02000000000000000000" pitchFamily="2" charset="0"/>
                <a:ea typeface="#9Slide03 Roboto Condensed" panose="02000000000000000000" pitchFamily="2" charset="0"/>
              </a:rPr>
              <a:t> </a:t>
            </a:r>
            <a:r>
              <a:rPr lang="en-US" sz="2000" b="1" i="0" dirty="0" err="1">
                <a:solidFill>
                  <a:srgbClr val="002060"/>
                </a:solidFill>
                <a:effectLst/>
                <a:latin typeface="#9Slide03 Roboto Condensed" panose="02000000000000000000" pitchFamily="2" charset="0"/>
                <a:ea typeface="#9Slide03 Roboto Condensed" panose="02000000000000000000" pitchFamily="2" charset="0"/>
              </a:rPr>
              <a:t>Châu</a:t>
            </a:r>
            <a:r>
              <a:rPr lang="en-US" sz="2000" b="1" i="0" dirty="0">
                <a:solidFill>
                  <a:srgbClr val="002060"/>
                </a:solidFill>
                <a:effectLst/>
                <a:latin typeface="#9Slide03 Roboto Condensed" panose="02000000000000000000" pitchFamily="2" charset="0"/>
                <a:ea typeface="#9Slide03 Roboto Condensed" panose="02000000000000000000" pitchFamily="2" charset="0"/>
              </a:rPr>
              <a:t> Á </a:t>
            </a:r>
            <a:endParaRPr lang="en-US" sz="2000" b="1" dirty="0">
              <a:solidFill>
                <a:srgbClr val="002060"/>
              </a:solidFill>
              <a:latin typeface="#9Slide03 Roboto Condensed" panose="02000000000000000000" pitchFamily="2" charset="0"/>
              <a:ea typeface="#9Slide03 Roboto Condensed" panose="02000000000000000000" pitchFamily="2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1432941-B381-4F87-A8B1-D95F53E1F7D1}"/>
              </a:ext>
            </a:extLst>
          </p:cNvPr>
          <p:cNvSpPr txBox="1"/>
          <p:nvPr/>
        </p:nvSpPr>
        <p:spPr>
          <a:xfrm>
            <a:off x="6743700" y="5825402"/>
            <a:ext cx="5448300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spcAft>
                <a:spcPts val="1200"/>
              </a:spcAft>
            </a:pPr>
            <a:r>
              <a:rPr lang="en-US" sz="2000" b="1" i="0" dirty="0" err="1">
                <a:solidFill>
                  <a:srgbClr val="FF0000"/>
                </a:solidFill>
                <a:effectLst/>
                <a:latin typeface="#9Slide03 Roboto Condensed" panose="02000000000000000000" pitchFamily="2" charset="0"/>
                <a:ea typeface="#9Slide03 Roboto Condensed" panose="02000000000000000000" pitchFamily="2" charset="0"/>
              </a:rPr>
              <a:t>Hình</a:t>
            </a:r>
            <a:r>
              <a:rPr lang="en-US" sz="2000" b="1" i="0" dirty="0">
                <a:solidFill>
                  <a:srgbClr val="FF0000"/>
                </a:solidFill>
                <a:effectLst/>
                <a:latin typeface="#9Slide03 Roboto Condensed" panose="02000000000000000000" pitchFamily="2" charset="0"/>
                <a:ea typeface="#9Slide03 Roboto Condensed" panose="02000000000000000000" pitchFamily="2" charset="0"/>
              </a:rPr>
              <a:t> 4.1. L</a:t>
            </a:r>
            <a:r>
              <a:rPr lang="vi-VN" sz="2000" b="1" i="0" dirty="0">
                <a:solidFill>
                  <a:srgbClr val="FF0000"/>
                </a:solidFill>
                <a:effectLst/>
                <a:latin typeface="#9Slide03 Roboto Condensed" panose="02000000000000000000" pitchFamily="2" charset="0"/>
                <a:ea typeface="#9Slide03 Roboto Condensed" panose="02000000000000000000" pitchFamily="2" charset="0"/>
              </a:rPr>
              <a:t>ược</a:t>
            </a:r>
            <a:r>
              <a:rPr lang="en-US" sz="2000" b="1" i="0" dirty="0">
                <a:solidFill>
                  <a:srgbClr val="FF0000"/>
                </a:solidFill>
                <a:effectLst/>
                <a:latin typeface="#9Slide03 Roboto Condensed" panose="02000000000000000000" pitchFamily="2" charset="0"/>
                <a:ea typeface="#9Slide03 Roboto Condensed" panose="02000000000000000000" pitchFamily="2" charset="0"/>
              </a:rPr>
              <a:t> </a:t>
            </a:r>
            <a:r>
              <a:rPr lang="en-US" sz="2000" b="1" i="0" dirty="0" err="1">
                <a:solidFill>
                  <a:srgbClr val="FF0000"/>
                </a:solidFill>
                <a:effectLst/>
                <a:latin typeface="#9Slide03 Roboto Condensed" panose="02000000000000000000" pitchFamily="2" charset="0"/>
                <a:ea typeface="#9Slide03 Roboto Condensed" panose="02000000000000000000" pitchFamily="2" charset="0"/>
              </a:rPr>
              <a:t>đồ</a:t>
            </a:r>
            <a:r>
              <a:rPr lang="en-US" sz="2000" b="1" i="0" dirty="0">
                <a:solidFill>
                  <a:srgbClr val="FF0000"/>
                </a:solidFill>
                <a:effectLst/>
                <a:latin typeface="#9Slide03 Roboto Condensed" panose="02000000000000000000" pitchFamily="2" charset="0"/>
                <a:ea typeface="#9Slide03 Roboto Condensed" panose="02000000000000000000" pitchFamily="2" charset="0"/>
              </a:rPr>
              <a:t> </a:t>
            </a:r>
            <a:r>
              <a:rPr lang="en-US" sz="2000" b="1" i="0" dirty="0" err="1">
                <a:solidFill>
                  <a:srgbClr val="FF0000"/>
                </a:solidFill>
                <a:effectLst/>
                <a:latin typeface="#9Slide03 Roboto Condensed" panose="02000000000000000000" pitchFamily="2" charset="0"/>
                <a:ea typeface="#9Slide03 Roboto Condensed" panose="02000000000000000000" pitchFamily="2" charset="0"/>
              </a:rPr>
              <a:t>phân</a:t>
            </a:r>
            <a:r>
              <a:rPr lang="en-US" sz="2000" b="1" i="0" dirty="0">
                <a:solidFill>
                  <a:srgbClr val="FF0000"/>
                </a:solidFill>
                <a:effectLst/>
                <a:latin typeface="#9Slide03 Roboto Condensed" panose="02000000000000000000" pitchFamily="2" charset="0"/>
                <a:ea typeface="#9Slide03 Roboto Condensed" panose="02000000000000000000" pitchFamily="2" charset="0"/>
              </a:rPr>
              <a:t> </a:t>
            </a:r>
            <a:r>
              <a:rPr lang="en-US" sz="2000" b="1" i="0" dirty="0" err="1">
                <a:solidFill>
                  <a:srgbClr val="FF0000"/>
                </a:solidFill>
                <a:effectLst/>
                <a:latin typeface="#9Slide03 Roboto Condensed" panose="02000000000000000000" pitchFamily="2" charset="0"/>
                <a:ea typeface="#9Slide03 Roboto Condensed" panose="02000000000000000000" pitchFamily="2" charset="0"/>
              </a:rPr>
              <a:t>bố</a:t>
            </a:r>
            <a:r>
              <a:rPr lang="en-US" sz="2000" b="1" i="0" dirty="0">
                <a:solidFill>
                  <a:srgbClr val="FF0000"/>
                </a:solidFill>
                <a:effectLst/>
                <a:latin typeface="#9Slide03 Roboto Condensed" panose="02000000000000000000" pitchFamily="2" charset="0"/>
                <a:ea typeface="#9Slide03 Roboto Condensed" panose="02000000000000000000" pitchFamily="2" charset="0"/>
              </a:rPr>
              <a:t> </a:t>
            </a:r>
            <a:r>
              <a:rPr lang="en-US" sz="2000" b="1" i="0" dirty="0" err="1">
                <a:solidFill>
                  <a:srgbClr val="FF0000"/>
                </a:solidFill>
                <a:effectLst/>
                <a:latin typeface="#9Slide03 Roboto Condensed" panose="02000000000000000000" pitchFamily="2" charset="0"/>
                <a:ea typeface="#9Slide03 Roboto Condensed" panose="02000000000000000000" pitchFamily="2" charset="0"/>
              </a:rPr>
              <a:t>khí</a:t>
            </a:r>
            <a:r>
              <a:rPr lang="en-US" sz="2000" b="1" i="0" dirty="0">
                <a:solidFill>
                  <a:srgbClr val="FF0000"/>
                </a:solidFill>
                <a:effectLst/>
                <a:latin typeface="#9Slide03 Roboto Condensed" panose="02000000000000000000" pitchFamily="2" charset="0"/>
                <a:ea typeface="#9Slide03 Roboto Condensed" panose="02000000000000000000" pitchFamily="2" charset="0"/>
              </a:rPr>
              <a:t> </a:t>
            </a:r>
            <a:r>
              <a:rPr lang="en-US" sz="2000" b="1" i="0" dirty="0" err="1">
                <a:solidFill>
                  <a:srgbClr val="FF0000"/>
                </a:solidFill>
                <a:effectLst/>
                <a:latin typeface="#9Slide03 Roboto Condensed" panose="02000000000000000000" pitchFamily="2" charset="0"/>
                <a:ea typeface="#9Slide03 Roboto Condensed" panose="02000000000000000000" pitchFamily="2" charset="0"/>
              </a:rPr>
              <a:t>áp</a:t>
            </a:r>
            <a:r>
              <a:rPr lang="en-US" sz="2000" b="1" i="0" dirty="0">
                <a:solidFill>
                  <a:srgbClr val="FF0000"/>
                </a:solidFill>
                <a:effectLst/>
                <a:latin typeface="#9Slide03 Roboto Condensed" panose="02000000000000000000" pitchFamily="2" charset="0"/>
                <a:ea typeface="#9Slide03 Roboto Condensed" panose="02000000000000000000" pitchFamily="2" charset="0"/>
              </a:rPr>
              <a:t> </a:t>
            </a:r>
            <a:r>
              <a:rPr lang="en-US" sz="2000" b="1" i="0" dirty="0" err="1">
                <a:solidFill>
                  <a:srgbClr val="FF0000"/>
                </a:solidFill>
                <a:effectLst/>
                <a:latin typeface="#9Slide03 Roboto Condensed" panose="02000000000000000000" pitchFamily="2" charset="0"/>
                <a:ea typeface="#9Slide03 Roboto Condensed" panose="02000000000000000000" pitchFamily="2" charset="0"/>
              </a:rPr>
              <a:t>và</a:t>
            </a:r>
            <a:r>
              <a:rPr lang="en-US" sz="2000" b="1" i="0" dirty="0">
                <a:solidFill>
                  <a:srgbClr val="FF0000"/>
                </a:solidFill>
                <a:effectLst/>
                <a:latin typeface="#9Slide03 Roboto Condensed" panose="02000000000000000000" pitchFamily="2" charset="0"/>
                <a:ea typeface="#9Slide03 Roboto Condensed" panose="02000000000000000000" pitchFamily="2" charset="0"/>
              </a:rPr>
              <a:t> </a:t>
            </a:r>
            <a:r>
              <a:rPr lang="en-US" sz="2000" b="1" i="0" dirty="0" err="1">
                <a:solidFill>
                  <a:srgbClr val="FF0000"/>
                </a:solidFill>
                <a:effectLst/>
                <a:latin typeface="#9Slide03 Roboto Condensed" panose="02000000000000000000" pitchFamily="2" charset="0"/>
                <a:ea typeface="#9Slide03 Roboto Condensed" panose="02000000000000000000" pitchFamily="2" charset="0"/>
              </a:rPr>
              <a:t>các</a:t>
            </a:r>
            <a:r>
              <a:rPr lang="en-US" sz="2000" b="1" i="0" dirty="0">
                <a:solidFill>
                  <a:srgbClr val="FF0000"/>
                </a:solidFill>
                <a:effectLst/>
                <a:latin typeface="#9Slide03 Roboto Condensed" panose="02000000000000000000" pitchFamily="2" charset="0"/>
                <a:ea typeface="#9Slide03 Roboto Condensed" panose="02000000000000000000" pitchFamily="2" charset="0"/>
              </a:rPr>
              <a:t> h</a:t>
            </a:r>
            <a:r>
              <a:rPr lang="vi-VN" sz="2000" b="1" i="0" dirty="0">
                <a:solidFill>
                  <a:srgbClr val="FF0000"/>
                </a:solidFill>
                <a:effectLst/>
                <a:latin typeface="#9Slide03 Roboto Condensed" panose="02000000000000000000" pitchFamily="2" charset="0"/>
                <a:ea typeface="#9Slide03 Roboto Condensed" panose="02000000000000000000" pitchFamily="2" charset="0"/>
              </a:rPr>
              <a:t>ướng</a:t>
            </a:r>
            <a:r>
              <a:rPr lang="en-US" sz="2000" b="1" i="0" dirty="0">
                <a:solidFill>
                  <a:srgbClr val="FF0000"/>
                </a:solidFill>
                <a:effectLst/>
                <a:latin typeface="#9Slide03 Roboto Condensed" panose="02000000000000000000" pitchFamily="2" charset="0"/>
                <a:ea typeface="#9Slide03 Roboto Condensed" panose="02000000000000000000" pitchFamily="2" charset="0"/>
              </a:rPr>
              <a:t> </a:t>
            </a:r>
            <a:r>
              <a:rPr lang="en-US" sz="2000" b="1" i="0" dirty="0" err="1">
                <a:solidFill>
                  <a:srgbClr val="FF0000"/>
                </a:solidFill>
                <a:effectLst/>
                <a:latin typeface="#9Slide03 Roboto Condensed" panose="02000000000000000000" pitchFamily="2" charset="0"/>
                <a:ea typeface="#9Slide03 Roboto Condensed" panose="02000000000000000000" pitchFamily="2" charset="0"/>
              </a:rPr>
              <a:t>gió</a:t>
            </a:r>
            <a:r>
              <a:rPr lang="en-US" sz="2000" b="1" i="0" dirty="0">
                <a:solidFill>
                  <a:srgbClr val="FF0000"/>
                </a:solidFill>
                <a:effectLst/>
                <a:latin typeface="#9Slide03 Roboto Condensed" panose="02000000000000000000" pitchFamily="2" charset="0"/>
                <a:ea typeface="#9Slide03 Roboto Condensed" panose="02000000000000000000" pitchFamily="2" charset="0"/>
              </a:rPr>
              <a:t> </a:t>
            </a:r>
            <a:r>
              <a:rPr lang="en-US" sz="2000" b="1" i="0" dirty="0" err="1">
                <a:solidFill>
                  <a:srgbClr val="FF0000"/>
                </a:solidFill>
                <a:effectLst/>
                <a:latin typeface="#9Slide03 Roboto Condensed" panose="02000000000000000000" pitchFamily="2" charset="0"/>
                <a:ea typeface="#9Slide03 Roboto Condensed" panose="02000000000000000000" pitchFamily="2" charset="0"/>
              </a:rPr>
              <a:t>chính</a:t>
            </a:r>
            <a:r>
              <a:rPr lang="en-US" sz="2000" b="1" i="0" dirty="0">
                <a:solidFill>
                  <a:srgbClr val="FF0000"/>
                </a:solidFill>
                <a:effectLst/>
                <a:latin typeface="#9Slide03 Roboto Condensed" panose="02000000000000000000" pitchFamily="2" charset="0"/>
                <a:ea typeface="#9Slide03 Roboto Condensed" panose="02000000000000000000" pitchFamily="2" charset="0"/>
              </a:rPr>
              <a:t> </a:t>
            </a:r>
            <a:r>
              <a:rPr lang="en-US" sz="2000" b="1" i="0" dirty="0" err="1">
                <a:solidFill>
                  <a:srgbClr val="FF0000"/>
                </a:solidFill>
                <a:effectLst/>
                <a:latin typeface="#9Slide03 Roboto Condensed" panose="02000000000000000000" pitchFamily="2" charset="0"/>
                <a:ea typeface="#9Slide03 Roboto Condensed" panose="02000000000000000000" pitchFamily="2" charset="0"/>
              </a:rPr>
              <a:t>về</a:t>
            </a:r>
            <a:r>
              <a:rPr lang="en-US" sz="2000" b="1" i="0" dirty="0">
                <a:solidFill>
                  <a:srgbClr val="FF0000"/>
                </a:solidFill>
                <a:effectLst/>
                <a:latin typeface="#9Slide03 Roboto Condensed" panose="02000000000000000000" pitchFamily="2" charset="0"/>
                <a:ea typeface="#9Slide03 Roboto Condensed" panose="02000000000000000000" pitchFamily="2" charset="0"/>
              </a:rPr>
              <a:t> </a:t>
            </a:r>
            <a:r>
              <a:rPr lang="en-US" sz="2000" b="1" i="0" dirty="0" err="1">
                <a:solidFill>
                  <a:srgbClr val="FF0000"/>
                </a:solidFill>
                <a:effectLst/>
                <a:latin typeface="#9Slide03 Roboto Condensed" panose="02000000000000000000" pitchFamily="2" charset="0"/>
                <a:ea typeface="#9Slide03 Roboto Condensed" panose="02000000000000000000" pitchFamily="2" charset="0"/>
              </a:rPr>
              <a:t>mùa</a:t>
            </a:r>
            <a:r>
              <a:rPr lang="en-US" sz="2000" b="1" i="0" dirty="0">
                <a:solidFill>
                  <a:srgbClr val="FF0000"/>
                </a:solidFill>
                <a:effectLst/>
                <a:latin typeface="#9Slide03 Roboto Condensed" panose="02000000000000000000" pitchFamily="2" charset="0"/>
                <a:ea typeface="#9Slide03 Roboto Condensed" panose="02000000000000000000" pitchFamily="2" charset="0"/>
              </a:rPr>
              <a:t> </a:t>
            </a:r>
            <a:r>
              <a:rPr lang="en-US" sz="2000" b="1" i="0" dirty="0" err="1">
                <a:solidFill>
                  <a:srgbClr val="FF0000"/>
                </a:solidFill>
                <a:effectLst/>
                <a:latin typeface="#9Slide03 Roboto Condensed" panose="02000000000000000000" pitchFamily="2" charset="0"/>
                <a:ea typeface="#9Slide03 Roboto Condensed" panose="02000000000000000000" pitchFamily="2" charset="0"/>
              </a:rPr>
              <a:t>đông</a:t>
            </a:r>
            <a:r>
              <a:rPr lang="en-US" sz="2000" b="1" i="0" dirty="0">
                <a:solidFill>
                  <a:srgbClr val="FF0000"/>
                </a:solidFill>
                <a:effectLst/>
                <a:latin typeface="#9Slide03 Roboto Condensed" panose="02000000000000000000" pitchFamily="2" charset="0"/>
                <a:ea typeface="#9Slide03 Roboto Condensed" panose="02000000000000000000" pitchFamily="2" charset="0"/>
              </a:rPr>
              <a:t> (</a:t>
            </a:r>
            <a:r>
              <a:rPr lang="en-US" sz="2000" b="1" i="0" dirty="0" err="1">
                <a:solidFill>
                  <a:srgbClr val="FF0000"/>
                </a:solidFill>
                <a:effectLst/>
                <a:latin typeface="#9Slide03 Roboto Condensed" panose="02000000000000000000" pitchFamily="2" charset="0"/>
                <a:ea typeface="#9Slide03 Roboto Condensed" panose="02000000000000000000" pitchFamily="2" charset="0"/>
              </a:rPr>
              <a:t>tháng</a:t>
            </a:r>
            <a:r>
              <a:rPr lang="en-US" sz="2000" b="1" i="0" dirty="0">
                <a:solidFill>
                  <a:srgbClr val="FF0000"/>
                </a:solidFill>
                <a:effectLst/>
                <a:latin typeface="#9Slide03 Roboto Condensed" panose="02000000000000000000" pitchFamily="2" charset="0"/>
                <a:ea typeface="#9Slide03 Roboto Condensed" panose="02000000000000000000" pitchFamily="2" charset="0"/>
              </a:rPr>
              <a:t> 1) ở </a:t>
            </a:r>
            <a:r>
              <a:rPr lang="en-US" sz="2000" b="1" i="0" dirty="0" err="1">
                <a:solidFill>
                  <a:srgbClr val="FF0000"/>
                </a:solidFill>
                <a:effectLst/>
                <a:latin typeface="#9Slide03 Roboto Condensed" panose="02000000000000000000" pitchFamily="2" charset="0"/>
                <a:ea typeface="#9Slide03 Roboto Condensed" panose="02000000000000000000" pitchFamily="2" charset="0"/>
              </a:rPr>
              <a:t>khu</a:t>
            </a:r>
            <a:r>
              <a:rPr lang="en-US" sz="2000" b="1" i="0" dirty="0">
                <a:solidFill>
                  <a:srgbClr val="FF0000"/>
                </a:solidFill>
                <a:effectLst/>
                <a:latin typeface="#9Slide03 Roboto Condensed" panose="02000000000000000000" pitchFamily="2" charset="0"/>
                <a:ea typeface="#9Slide03 Roboto Condensed" panose="02000000000000000000" pitchFamily="2" charset="0"/>
              </a:rPr>
              <a:t> </a:t>
            </a:r>
            <a:r>
              <a:rPr lang="en-US" sz="2000" b="1" i="0" dirty="0" err="1">
                <a:solidFill>
                  <a:srgbClr val="FF0000"/>
                </a:solidFill>
                <a:effectLst/>
                <a:latin typeface="#9Slide03 Roboto Condensed" panose="02000000000000000000" pitchFamily="2" charset="0"/>
                <a:ea typeface="#9Slide03 Roboto Condensed" panose="02000000000000000000" pitchFamily="2" charset="0"/>
              </a:rPr>
              <a:t>vực</a:t>
            </a:r>
            <a:r>
              <a:rPr lang="en-US" sz="2000" b="1" i="0" dirty="0">
                <a:solidFill>
                  <a:srgbClr val="FF0000"/>
                </a:solidFill>
                <a:effectLst/>
                <a:latin typeface="#9Slide03 Roboto Condensed" panose="02000000000000000000" pitchFamily="2" charset="0"/>
                <a:ea typeface="#9Slide03 Roboto Condensed" panose="02000000000000000000" pitchFamily="2" charset="0"/>
              </a:rPr>
              <a:t> </a:t>
            </a:r>
            <a:r>
              <a:rPr lang="en-US" sz="2000" b="1" i="0" dirty="0" err="1">
                <a:solidFill>
                  <a:srgbClr val="FF0000"/>
                </a:solidFill>
                <a:effectLst/>
                <a:latin typeface="#9Slide03 Roboto Condensed" panose="02000000000000000000" pitchFamily="2" charset="0"/>
                <a:ea typeface="#9Slide03 Roboto Condensed" panose="02000000000000000000" pitchFamily="2" charset="0"/>
              </a:rPr>
              <a:t>khí</a:t>
            </a:r>
            <a:r>
              <a:rPr lang="en-US" sz="2000" b="1" i="0" dirty="0">
                <a:solidFill>
                  <a:srgbClr val="FF0000"/>
                </a:solidFill>
                <a:effectLst/>
                <a:latin typeface="#9Slide03 Roboto Condensed" panose="02000000000000000000" pitchFamily="2" charset="0"/>
                <a:ea typeface="#9Slide03 Roboto Condensed" panose="02000000000000000000" pitchFamily="2" charset="0"/>
              </a:rPr>
              <a:t> </a:t>
            </a:r>
            <a:r>
              <a:rPr lang="en-US" sz="2000" b="1" i="0" dirty="0" err="1">
                <a:solidFill>
                  <a:srgbClr val="FF0000"/>
                </a:solidFill>
                <a:effectLst/>
                <a:latin typeface="#9Slide03 Roboto Condensed" panose="02000000000000000000" pitchFamily="2" charset="0"/>
                <a:ea typeface="#9Slide03 Roboto Condensed" panose="02000000000000000000" pitchFamily="2" charset="0"/>
              </a:rPr>
              <a:t>hậu</a:t>
            </a:r>
            <a:r>
              <a:rPr lang="en-US" sz="2000" b="1" i="0" dirty="0">
                <a:solidFill>
                  <a:srgbClr val="FF0000"/>
                </a:solidFill>
                <a:effectLst/>
                <a:latin typeface="#9Slide03 Roboto Condensed" panose="02000000000000000000" pitchFamily="2" charset="0"/>
                <a:ea typeface="#9Slide03 Roboto Condensed" panose="02000000000000000000" pitchFamily="2" charset="0"/>
              </a:rPr>
              <a:t> </a:t>
            </a:r>
            <a:r>
              <a:rPr lang="en-US" sz="2000" b="1" i="0" dirty="0" err="1">
                <a:solidFill>
                  <a:srgbClr val="FF0000"/>
                </a:solidFill>
                <a:effectLst/>
                <a:latin typeface="#9Slide03 Roboto Condensed" panose="02000000000000000000" pitchFamily="2" charset="0"/>
                <a:ea typeface="#9Slide03 Roboto Condensed" panose="02000000000000000000" pitchFamily="2" charset="0"/>
              </a:rPr>
              <a:t>gió</a:t>
            </a:r>
            <a:r>
              <a:rPr lang="en-US" sz="2000" b="1" i="0" dirty="0">
                <a:solidFill>
                  <a:srgbClr val="FF0000"/>
                </a:solidFill>
                <a:effectLst/>
                <a:latin typeface="#9Slide03 Roboto Condensed" panose="02000000000000000000" pitchFamily="2" charset="0"/>
                <a:ea typeface="#9Slide03 Roboto Condensed" panose="02000000000000000000" pitchFamily="2" charset="0"/>
              </a:rPr>
              <a:t> </a:t>
            </a:r>
            <a:r>
              <a:rPr lang="en-US" sz="2000" b="1" i="0" dirty="0" err="1">
                <a:solidFill>
                  <a:srgbClr val="FF0000"/>
                </a:solidFill>
                <a:effectLst/>
                <a:latin typeface="#9Slide03 Roboto Condensed" panose="02000000000000000000" pitchFamily="2" charset="0"/>
                <a:ea typeface="#9Slide03 Roboto Condensed" panose="02000000000000000000" pitchFamily="2" charset="0"/>
              </a:rPr>
              <a:t>mùa</a:t>
            </a:r>
            <a:r>
              <a:rPr lang="en-US" sz="2000" b="1" i="0" dirty="0">
                <a:solidFill>
                  <a:srgbClr val="FF0000"/>
                </a:solidFill>
                <a:effectLst/>
                <a:latin typeface="#9Slide03 Roboto Condensed" panose="02000000000000000000" pitchFamily="2" charset="0"/>
                <a:ea typeface="#9Slide03 Roboto Condensed" panose="02000000000000000000" pitchFamily="2" charset="0"/>
              </a:rPr>
              <a:t> </a:t>
            </a:r>
            <a:r>
              <a:rPr lang="en-US" sz="2000" b="1" i="0" dirty="0" err="1">
                <a:solidFill>
                  <a:srgbClr val="FF0000"/>
                </a:solidFill>
                <a:effectLst/>
                <a:latin typeface="#9Slide03 Roboto Condensed" panose="02000000000000000000" pitchFamily="2" charset="0"/>
                <a:ea typeface="#9Slide03 Roboto Condensed" panose="02000000000000000000" pitchFamily="2" charset="0"/>
              </a:rPr>
              <a:t>Châu</a:t>
            </a:r>
            <a:r>
              <a:rPr lang="en-US" sz="2000" b="1" i="0" dirty="0">
                <a:solidFill>
                  <a:srgbClr val="FF0000"/>
                </a:solidFill>
                <a:effectLst/>
                <a:latin typeface="#9Slide03 Roboto Condensed" panose="02000000000000000000" pitchFamily="2" charset="0"/>
                <a:ea typeface="#9Slide03 Roboto Condensed" panose="02000000000000000000" pitchFamily="2" charset="0"/>
              </a:rPr>
              <a:t> Á </a:t>
            </a:r>
            <a:endParaRPr lang="en-US" sz="2000" b="1" dirty="0">
              <a:solidFill>
                <a:srgbClr val="FF0000"/>
              </a:solidFill>
              <a:latin typeface="#9Slide03 Roboto Condensed" panose="02000000000000000000" pitchFamily="2" charset="0"/>
              <a:ea typeface="#9Slide03 Roboto Condensed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21701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167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" dur="17066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17" repeatCount="indefinite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video>
              <p:cMediaNode vol="80000">
                <p:cTn id="18" repeatCount="indefinite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</p:childTnLst>
        </p:cTn>
      </p:par>
    </p:tnLst>
    <p:bldLst>
      <p:bldP spid="6" grpId="0"/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9BAD4647-1A6F-4B39-856D-17E4BCAF5E31}"/>
              </a:ext>
            </a:extLst>
          </p:cNvPr>
          <p:cNvSpPr txBox="1"/>
          <p:nvPr/>
        </p:nvSpPr>
        <p:spPr>
          <a:xfrm>
            <a:off x="2356318" y="60794"/>
            <a:ext cx="780951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spcAft>
                <a:spcPts val="1200"/>
              </a:spcAft>
            </a:pPr>
            <a:r>
              <a:rPr lang="en-US" sz="2800" b="1" dirty="0">
                <a:solidFill>
                  <a:srgbClr val="13606B"/>
                </a:solidFill>
                <a:latin typeface="#9Slide03 IcielUni Sans Heavy" panose="00000500000000000000" pitchFamily="2" charset="-93"/>
                <a:ea typeface="#9Slide03 Roboto Condensed" panose="02000000000000000000" pitchFamily="2" charset="0"/>
              </a:rPr>
              <a:t>1. PHÂN TÍCH H</a:t>
            </a:r>
            <a:r>
              <a:rPr lang="vi-VN" sz="2800" b="1" dirty="0">
                <a:solidFill>
                  <a:srgbClr val="13606B"/>
                </a:solidFill>
                <a:latin typeface="#9Slide03 IcielUni Sans Heavy" panose="00000500000000000000" pitchFamily="2" charset="-93"/>
                <a:ea typeface="#9Slide03 Roboto Condensed" panose="02000000000000000000" pitchFamily="2" charset="0"/>
              </a:rPr>
              <a:t>ƯỚNG</a:t>
            </a:r>
            <a:r>
              <a:rPr lang="en-US" sz="2800" b="1" dirty="0">
                <a:solidFill>
                  <a:srgbClr val="13606B"/>
                </a:solidFill>
                <a:latin typeface="#9Slide03 IcielUni Sans Heavy" panose="00000500000000000000" pitchFamily="2" charset="-93"/>
                <a:ea typeface="#9Slide03 Roboto Condensed" panose="02000000000000000000" pitchFamily="2" charset="0"/>
              </a:rPr>
              <a:t> GIÓ VỀ MÙA ĐÔNG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CF3987B-3443-46D6-9A93-F096CD2EF393}"/>
              </a:ext>
            </a:extLst>
          </p:cNvPr>
          <p:cNvSpPr txBox="1"/>
          <p:nvPr/>
        </p:nvSpPr>
        <p:spPr>
          <a:xfrm>
            <a:off x="1910105" y="584014"/>
            <a:ext cx="10281895" cy="1323439"/>
          </a:xfrm>
          <a:prstGeom prst="rect">
            <a:avLst/>
          </a:prstGeom>
          <a:solidFill>
            <a:srgbClr val="00B0F0"/>
          </a:solidFill>
        </p:spPr>
        <p:txBody>
          <a:bodyPr wrap="square">
            <a:spAutoFit/>
          </a:bodyPr>
          <a:lstStyle/>
          <a:p>
            <a:pPr algn="just"/>
            <a:r>
              <a:rPr lang="vi-VN" sz="2000" b="1" i="1" dirty="0">
                <a:solidFill>
                  <a:srgbClr val="FFFFFF"/>
                </a:solidFill>
                <a:latin typeface="+mj-lt"/>
                <a:ea typeface="#9Slide03 Roboto Condensed" panose="02000000000000000000" pitchFamily="2" charset="0"/>
              </a:rPr>
              <a:t>Dựa vào hình 4.1, em hãy:</a:t>
            </a:r>
            <a:endParaRPr lang="vi-VN" sz="2000" b="1" dirty="0">
              <a:solidFill>
                <a:srgbClr val="FFFFFF"/>
              </a:solidFill>
              <a:latin typeface="+mj-lt"/>
              <a:ea typeface="#9Slide03 Roboto Condensed" panose="02000000000000000000" pitchFamily="2" charset="0"/>
            </a:endParaRPr>
          </a:p>
          <a:p>
            <a:pPr algn="just"/>
            <a:r>
              <a:rPr lang="vi-VN" sz="2000" b="1" dirty="0">
                <a:solidFill>
                  <a:srgbClr val="FFFFFF"/>
                </a:solidFill>
                <a:latin typeface="+mj-lt"/>
                <a:ea typeface="#9Slide03 Roboto Condensed" panose="02000000000000000000" pitchFamily="2" charset="0"/>
              </a:rPr>
              <a:t>- Xác định và đọc tên các trung tâm áp thấp và áp cao.</a:t>
            </a:r>
          </a:p>
          <a:p>
            <a:pPr algn="just"/>
            <a:r>
              <a:rPr lang="vi-VN" sz="2000" b="1" dirty="0">
                <a:solidFill>
                  <a:srgbClr val="FFFFFF"/>
                </a:solidFill>
                <a:latin typeface="+mj-lt"/>
                <a:ea typeface="#9Slide03 Roboto Condensed" panose="02000000000000000000" pitchFamily="2" charset="0"/>
              </a:rPr>
              <a:t>- Xác định các hướng gió chính theo từng khu vực về mùa đông và ghi </a:t>
            </a:r>
            <a:r>
              <a:rPr lang="vi-VN" sz="2000" b="1">
                <a:solidFill>
                  <a:srgbClr val="FFFFFF"/>
                </a:solidFill>
                <a:latin typeface="+mj-lt"/>
                <a:ea typeface="#9Slide03 Roboto Condensed" panose="02000000000000000000" pitchFamily="2" charset="0"/>
              </a:rPr>
              <a:t>vào </a:t>
            </a:r>
            <a:r>
              <a:rPr lang="en-US" sz="2000" b="1">
                <a:solidFill>
                  <a:srgbClr val="FFFFFF"/>
                </a:solidFill>
                <a:latin typeface="+mj-lt"/>
                <a:ea typeface="#9Slide03 Roboto Condensed" panose="02000000000000000000" pitchFamily="2" charset="0"/>
              </a:rPr>
              <a:t>bảng </a:t>
            </a:r>
            <a:r>
              <a:rPr lang="vi-VN" sz="2000" b="1">
                <a:solidFill>
                  <a:srgbClr val="FFFFFF"/>
                </a:solidFill>
                <a:latin typeface="+mj-lt"/>
                <a:ea typeface="#9Slide03 Roboto Condensed" panose="02000000000000000000" pitchFamily="2" charset="0"/>
              </a:rPr>
              <a:t>theo </a:t>
            </a:r>
            <a:r>
              <a:rPr lang="vi-VN" sz="2000" b="1" dirty="0">
                <a:solidFill>
                  <a:srgbClr val="FFFFFF"/>
                </a:solidFill>
                <a:latin typeface="+mj-lt"/>
                <a:ea typeface="#9Slide03 Roboto Condensed" panose="02000000000000000000" pitchFamily="2" charset="0"/>
              </a:rPr>
              <a:t>mẫu bảng 4.1.</a:t>
            </a:r>
          </a:p>
        </p:txBody>
      </p:sp>
      <p:pic>
        <p:nvPicPr>
          <p:cNvPr id="11" name="Picture 2" descr="Dàn Karaoke Gia Đình Năm 2019 Có Điểm Gì Đặc Biệt? – VIDIA">
            <a:extLst>
              <a:ext uri="{FF2B5EF4-FFF2-40B4-BE49-F238E27FC236}">
                <a16:creationId xmlns:a16="http://schemas.microsoft.com/office/drawing/2014/main" id="{885D8225-1C47-4C19-9373-347ECDC3DE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794"/>
            <a:ext cx="2237179" cy="22392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63DF67DF-C8C6-4ADD-AED7-F7A2A4C62B0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78438" y="2054387"/>
            <a:ext cx="4656406" cy="4287300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3EF56765-F0B0-4428-9AA3-DCAC063FA727}"/>
              </a:ext>
            </a:extLst>
          </p:cNvPr>
          <p:cNvSpPr txBox="1"/>
          <p:nvPr/>
        </p:nvSpPr>
        <p:spPr>
          <a:xfrm>
            <a:off x="484053" y="6376093"/>
            <a:ext cx="12101581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spcAft>
                <a:spcPts val="1200"/>
              </a:spcAft>
            </a:pPr>
            <a:r>
              <a:rPr lang="en-US" sz="2000" b="1" i="0" dirty="0" err="1">
                <a:solidFill>
                  <a:schemeClr val="accent6">
                    <a:lumMod val="10000"/>
                  </a:schemeClr>
                </a:solidFill>
                <a:effectLst/>
                <a:latin typeface="#9Slide03 Roboto Condensed" panose="02000000000000000000" pitchFamily="2" charset="0"/>
                <a:ea typeface="#9Slide03 Roboto Condensed" panose="02000000000000000000" pitchFamily="2" charset="0"/>
              </a:rPr>
              <a:t>Hình</a:t>
            </a:r>
            <a:r>
              <a:rPr lang="en-US" sz="2000" b="1" i="0" dirty="0">
                <a:solidFill>
                  <a:schemeClr val="accent6">
                    <a:lumMod val="10000"/>
                  </a:schemeClr>
                </a:solidFill>
                <a:effectLst/>
                <a:latin typeface="#9Slide03 Roboto Condensed" panose="02000000000000000000" pitchFamily="2" charset="0"/>
                <a:ea typeface="#9Slide03 Roboto Condensed" panose="02000000000000000000" pitchFamily="2" charset="0"/>
              </a:rPr>
              <a:t> 4.1. L</a:t>
            </a:r>
            <a:r>
              <a:rPr lang="vi-VN" sz="2000" b="1" i="0" dirty="0">
                <a:solidFill>
                  <a:schemeClr val="accent6">
                    <a:lumMod val="10000"/>
                  </a:schemeClr>
                </a:solidFill>
                <a:effectLst/>
                <a:latin typeface="#9Slide03 Roboto Condensed" panose="02000000000000000000" pitchFamily="2" charset="0"/>
                <a:ea typeface="#9Slide03 Roboto Condensed" panose="02000000000000000000" pitchFamily="2" charset="0"/>
              </a:rPr>
              <a:t>ược</a:t>
            </a:r>
            <a:r>
              <a:rPr lang="en-US" sz="2000" b="1" i="0" dirty="0">
                <a:solidFill>
                  <a:schemeClr val="accent6">
                    <a:lumMod val="10000"/>
                  </a:schemeClr>
                </a:solidFill>
                <a:effectLst/>
                <a:latin typeface="#9Slide03 Roboto Condensed" panose="02000000000000000000" pitchFamily="2" charset="0"/>
                <a:ea typeface="#9Slide03 Roboto Condensed" panose="02000000000000000000" pitchFamily="2" charset="0"/>
              </a:rPr>
              <a:t> </a:t>
            </a:r>
            <a:r>
              <a:rPr lang="en-US" sz="2000" b="1" i="0" dirty="0" err="1">
                <a:solidFill>
                  <a:schemeClr val="accent6">
                    <a:lumMod val="10000"/>
                  </a:schemeClr>
                </a:solidFill>
                <a:effectLst/>
                <a:latin typeface="#9Slide03 Roboto Condensed" panose="02000000000000000000" pitchFamily="2" charset="0"/>
                <a:ea typeface="#9Slide03 Roboto Condensed" panose="02000000000000000000" pitchFamily="2" charset="0"/>
              </a:rPr>
              <a:t>đồ</a:t>
            </a:r>
            <a:r>
              <a:rPr lang="en-US" sz="2000" b="1" i="0" dirty="0">
                <a:solidFill>
                  <a:schemeClr val="accent6">
                    <a:lumMod val="10000"/>
                  </a:schemeClr>
                </a:solidFill>
                <a:effectLst/>
                <a:latin typeface="#9Slide03 Roboto Condensed" panose="02000000000000000000" pitchFamily="2" charset="0"/>
                <a:ea typeface="#9Slide03 Roboto Condensed" panose="02000000000000000000" pitchFamily="2" charset="0"/>
              </a:rPr>
              <a:t> </a:t>
            </a:r>
            <a:r>
              <a:rPr lang="en-US" sz="2000" b="1" i="0" dirty="0" err="1">
                <a:solidFill>
                  <a:schemeClr val="accent6">
                    <a:lumMod val="10000"/>
                  </a:schemeClr>
                </a:solidFill>
                <a:effectLst/>
                <a:latin typeface="#9Slide03 Roboto Condensed" panose="02000000000000000000" pitchFamily="2" charset="0"/>
                <a:ea typeface="#9Slide03 Roboto Condensed" panose="02000000000000000000" pitchFamily="2" charset="0"/>
              </a:rPr>
              <a:t>phân</a:t>
            </a:r>
            <a:r>
              <a:rPr lang="en-US" sz="2000" b="1" i="0" dirty="0">
                <a:solidFill>
                  <a:schemeClr val="accent6">
                    <a:lumMod val="10000"/>
                  </a:schemeClr>
                </a:solidFill>
                <a:effectLst/>
                <a:latin typeface="#9Slide03 Roboto Condensed" panose="02000000000000000000" pitchFamily="2" charset="0"/>
                <a:ea typeface="#9Slide03 Roboto Condensed" panose="02000000000000000000" pitchFamily="2" charset="0"/>
              </a:rPr>
              <a:t> </a:t>
            </a:r>
            <a:r>
              <a:rPr lang="en-US" sz="2000" b="1" i="0" dirty="0" err="1">
                <a:solidFill>
                  <a:schemeClr val="accent6">
                    <a:lumMod val="10000"/>
                  </a:schemeClr>
                </a:solidFill>
                <a:effectLst/>
                <a:latin typeface="#9Slide03 Roboto Condensed" panose="02000000000000000000" pitchFamily="2" charset="0"/>
                <a:ea typeface="#9Slide03 Roboto Condensed" panose="02000000000000000000" pitchFamily="2" charset="0"/>
              </a:rPr>
              <a:t>bố</a:t>
            </a:r>
            <a:r>
              <a:rPr lang="en-US" sz="2000" b="1" i="0" dirty="0">
                <a:solidFill>
                  <a:schemeClr val="accent6">
                    <a:lumMod val="10000"/>
                  </a:schemeClr>
                </a:solidFill>
                <a:effectLst/>
                <a:latin typeface="#9Slide03 Roboto Condensed" panose="02000000000000000000" pitchFamily="2" charset="0"/>
                <a:ea typeface="#9Slide03 Roboto Condensed" panose="02000000000000000000" pitchFamily="2" charset="0"/>
              </a:rPr>
              <a:t> </a:t>
            </a:r>
            <a:r>
              <a:rPr lang="en-US" sz="2000" b="1" i="0" dirty="0" err="1">
                <a:solidFill>
                  <a:schemeClr val="accent6">
                    <a:lumMod val="10000"/>
                  </a:schemeClr>
                </a:solidFill>
                <a:effectLst/>
                <a:latin typeface="#9Slide03 Roboto Condensed" panose="02000000000000000000" pitchFamily="2" charset="0"/>
                <a:ea typeface="#9Slide03 Roboto Condensed" panose="02000000000000000000" pitchFamily="2" charset="0"/>
              </a:rPr>
              <a:t>khí</a:t>
            </a:r>
            <a:r>
              <a:rPr lang="en-US" sz="2000" b="1" i="0" dirty="0">
                <a:solidFill>
                  <a:schemeClr val="accent6">
                    <a:lumMod val="10000"/>
                  </a:schemeClr>
                </a:solidFill>
                <a:effectLst/>
                <a:latin typeface="#9Slide03 Roboto Condensed" panose="02000000000000000000" pitchFamily="2" charset="0"/>
                <a:ea typeface="#9Slide03 Roboto Condensed" panose="02000000000000000000" pitchFamily="2" charset="0"/>
              </a:rPr>
              <a:t> </a:t>
            </a:r>
            <a:r>
              <a:rPr lang="en-US" sz="2000" b="1" i="0" dirty="0" err="1">
                <a:solidFill>
                  <a:schemeClr val="accent6">
                    <a:lumMod val="10000"/>
                  </a:schemeClr>
                </a:solidFill>
                <a:effectLst/>
                <a:latin typeface="#9Slide03 Roboto Condensed" panose="02000000000000000000" pitchFamily="2" charset="0"/>
                <a:ea typeface="#9Slide03 Roboto Condensed" panose="02000000000000000000" pitchFamily="2" charset="0"/>
              </a:rPr>
              <a:t>áp</a:t>
            </a:r>
            <a:r>
              <a:rPr lang="en-US" sz="2000" b="1" i="0" dirty="0">
                <a:solidFill>
                  <a:schemeClr val="accent6">
                    <a:lumMod val="10000"/>
                  </a:schemeClr>
                </a:solidFill>
                <a:effectLst/>
                <a:latin typeface="#9Slide03 Roboto Condensed" panose="02000000000000000000" pitchFamily="2" charset="0"/>
                <a:ea typeface="#9Slide03 Roboto Condensed" panose="02000000000000000000" pitchFamily="2" charset="0"/>
              </a:rPr>
              <a:t> </a:t>
            </a:r>
            <a:r>
              <a:rPr lang="en-US" sz="2000" b="1" i="0" dirty="0" err="1">
                <a:solidFill>
                  <a:schemeClr val="accent6">
                    <a:lumMod val="10000"/>
                  </a:schemeClr>
                </a:solidFill>
                <a:effectLst/>
                <a:latin typeface="#9Slide03 Roboto Condensed" panose="02000000000000000000" pitchFamily="2" charset="0"/>
                <a:ea typeface="#9Slide03 Roboto Condensed" panose="02000000000000000000" pitchFamily="2" charset="0"/>
              </a:rPr>
              <a:t>và</a:t>
            </a:r>
            <a:r>
              <a:rPr lang="en-US" sz="2000" b="1" i="0" dirty="0">
                <a:solidFill>
                  <a:schemeClr val="accent6">
                    <a:lumMod val="10000"/>
                  </a:schemeClr>
                </a:solidFill>
                <a:effectLst/>
                <a:latin typeface="#9Slide03 Roboto Condensed" panose="02000000000000000000" pitchFamily="2" charset="0"/>
                <a:ea typeface="#9Slide03 Roboto Condensed" panose="02000000000000000000" pitchFamily="2" charset="0"/>
              </a:rPr>
              <a:t> </a:t>
            </a:r>
            <a:r>
              <a:rPr lang="en-US" sz="2000" b="1" i="0" dirty="0" err="1">
                <a:solidFill>
                  <a:schemeClr val="accent6">
                    <a:lumMod val="10000"/>
                  </a:schemeClr>
                </a:solidFill>
                <a:effectLst/>
                <a:latin typeface="#9Slide03 Roboto Condensed" panose="02000000000000000000" pitchFamily="2" charset="0"/>
                <a:ea typeface="#9Slide03 Roboto Condensed" panose="02000000000000000000" pitchFamily="2" charset="0"/>
              </a:rPr>
              <a:t>các</a:t>
            </a:r>
            <a:r>
              <a:rPr lang="en-US" sz="2000" b="1" i="0" dirty="0">
                <a:solidFill>
                  <a:schemeClr val="accent6">
                    <a:lumMod val="10000"/>
                  </a:schemeClr>
                </a:solidFill>
                <a:effectLst/>
                <a:latin typeface="#9Slide03 Roboto Condensed" panose="02000000000000000000" pitchFamily="2" charset="0"/>
                <a:ea typeface="#9Slide03 Roboto Condensed" panose="02000000000000000000" pitchFamily="2" charset="0"/>
              </a:rPr>
              <a:t> h</a:t>
            </a:r>
            <a:r>
              <a:rPr lang="vi-VN" sz="2000" b="1" i="0" dirty="0">
                <a:solidFill>
                  <a:schemeClr val="accent6">
                    <a:lumMod val="10000"/>
                  </a:schemeClr>
                </a:solidFill>
                <a:effectLst/>
                <a:latin typeface="#9Slide03 Roboto Condensed" panose="02000000000000000000" pitchFamily="2" charset="0"/>
                <a:ea typeface="#9Slide03 Roboto Condensed" panose="02000000000000000000" pitchFamily="2" charset="0"/>
              </a:rPr>
              <a:t>ướng</a:t>
            </a:r>
            <a:r>
              <a:rPr lang="en-US" sz="2000" b="1" i="0" dirty="0">
                <a:solidFill>
                  <a:schemeClr val="accent6">
                    <a:lumMod val="10000"/>
                  </a:schemeClr>
                </a:solidFill>
                <a:effectLst/>
                <a:latin typeface="#9Slide03 Roboto Condensed" panose="02000000000000000000" pitchFamily="2" charset="0"/>
                <a:ea typeface="#9Slide03 Roboto Condensed" panose="02000000000000000000" pitchFamily="2" charset="0"/>
              </a:rPr>
              <a:t> </a:t>
            </a:r>
            <a:r>
              <a:rPr lang="en-US" sz="2000" b="1" i="0" dirty="0" err="1">
                <a:solidFill>
                  <a:schemeClr val="accent6">
                    <a:lumMod val="10000"/>
                  </a:schemeClr>
                </a:solidFill>
                <a:effectLst/>
                <a:latin typeface="#9Slide03 Roboto Condensed" panose="02000000000000000000" pitchFamily="2" charset="0"/>
                <a:ea typeface="#9Slide03 Roboto Condensed" panose="02000000000000000000" pitchFamily="2" charset="0"/>
              </a:rPr>
              <a:t>gió</a:t>
            </a:r>
            <a:r>
              <a:rPr lang="en-US" sz="2000" b="1" i="0" dirty="0">
                <a:solidFill>
                  <a:schemeClr val="accent6">
                    <a:lumMod val="10000"/>
                  </a:schemeClr>
                </a:solidFill>
                <a:effectLst/>
                <a:latin typeface="#9Slide03 Roboto Condensed" panose="02000000000000000000" pitchFamily="2" charset="0"/>
                <a:ea typeface="#9Slide03 Roboto Condensed" panose="02000000000000000000" pitchFamily="2" charset="0"/>
              </a:rPr>
              <a:t> </a:t>
            </a:r>
            <a:r>
              <a:rPr lang="en-US" sz="2000" b="1" i="0" dirty="0" err="1">
                <a:solidFill>
                  <a:schemeClr val="accent6">
                    <a:lumMod val="10000"/>
                  </a:schemeClr>
                </a:solidFill>
                <a:effectLst/>
                <a:latin typeface="#9Slide03 Roboto Condensed" panose="02000000000000000000" pitchFamily="2" charset="0"/>
                <a:ea typeface="#9Slide03 Roboto Condensed" panose="02000000000000000000" pitchFamily="2" charset="0"/>
              </a:rPr>
              <a:t>chính</a:t>
            </a:r>
            <a:r>
              <a:rPr lang="en-US" sz="2000" b="1" i="0" dirty="0">
                <a:solidFill>
                  <a:schemeClr val="accent6">
                    <a:lumMod val="10000"/>
                  </a:schemeClr>
                </a:solidFill>
                <a:effectLst/>
                <a:latin typeface="#9Slide03 Roboto Condensed" panose="02000000000000000000" pitchFamily="2" charset="0"/>
                <a:ea typeface="#9Slide03 Roboto Condensed" panose="02000000000000000000" pitchFamily="2" charset="0"/>
              </a:rPr>
              <a:t> </a:t>
            </a:r>
            <a:r>
              <a:rPr lang="en-US" sz="2000" b="1" i="0" dirty="0" err="1">
                <a:solidFill>
                  <a:schemeClr val="accent6">
                    <a:lumMod val="10000"/>
                  </a:schemeClr>
                </a:solidFill>
                <a:effectLst/>
                <a:latin typeface="#9Slide03 Roboto Condensed" panose="02000000000000000000" pitchFamily="2" charset="0"/>
                <a:ea typeface="#9Slide03 Roboto Condensed" panose="02000000000000000000" pitchFamily="2" charset="0"/>
              </a:rPr>
              <a:t>về</a:t>
            </a:r>
            <a:r>
              <a:rPr lang="en-US" sz="2000" b="1" i="0" dirty="0">
                <a:solidFill>
                  <a:schemeClr val="accent6">
                    <a:lumMod val="10000"/>
                  </a:schemeClr>
                </a:solidFill>
                <a:effectLst/>
                <a:latin typeface="#9Slide03 Roboto Condensed" panose="02000000000000000000" pitchFamily="2" charset="0"/>
                <a:ea typeface="#9Slide03 Roboto Condensed" panose="02000000000000000000" pitchFamily="2" charset="0"/>
              </a:rPr>
              <a:t> </a:t>
            </a:r>
            <a:r>
              <a:rPr lang="en-US" sz="2000" b="1" i="0" dirty="0" err="1">
                <a:solidFill>
                  <a:schemeClr val="accent6">
                    <a:lumMod val="10000"/>
                  </a:schemeClr>
                </a:solidFill>
                <a:effectLst/>
                <a:latin typeface="#9Slide03 Roboto Condensed" panose="02000000000000000000" pitchFamily="2" charset="0"/>
                <a:ea typeface="#9Slide03 Roboto Condensed" panose="02000000000000000000" pitchFamily="2" charset="0"/>
              </a:rPr>
              <a:t>mùa</a:t>
            </a:r>
            <a:r>
              <a:rPr lang="en-US" sz="2000" b="1" i="0" dirty="0">
                <a:solidFill>
                  <a:schemeClr val="accent6">
                    <a:lumMod val="10000"/>
                  </a:schemeClr>
                </a:solidFill>
                <a:effectLst/>
                <a:latin typeface="#9Slide03 Roboto Condensed" panose="02000000000000000000" pitchFamily="2" charset="0"/>
                <a:ea typeface="#9Slide03 Roboto Condensed" panose="02000000000000000000" pitchFamily="2" charset="0"/>
              </a:rPr>
              <a:t> </a:t>
            </a:r>
            <a:r>
              <a:rPr lang="en-US" sz="2000" b="1" i="0" dirty="0" err="1">
                <a:solidFill>
                  <a:schemeClr val="accent6">
                    <a:lumMod val="10000"/>
                  </a:schemeClr>
                </a:solidFill>
                <a:effectLst/>
                <a:latin typeface="#9Slide03 Roboto Condensed" panose="02000000000000000000" pitchFamily="2" charset="0"/>
                <a:ea typeface="#9Slide03 Roboto Condensed" panose="02000000000000000000" pitchFamily="2" charset="0"/>
              </a:rPr>
              <a:t>đông</a:t>
            </a:r>
            <a:r>
              <a:rPr lang="en-US" sz="2000" b="1" i="0" dirty="0">
                <a:solidFill>
                  <a:schemeClr val="accent6">
                    <a:lumMod val="10000"/>
                  </a:schemeClr>
                </a:solidFill>
                <a:effectLst/>
                <a:latin typeface="#9Slide03 Roboto Condensed" panose="02000000000000000000" pitchFamily="2" charset="0"/>
                <a:ea typeface="#9Slide03 Roboto Condensed" panose="02000000000000000000" pitchFamily="2" charset="0"/>
              </a:rPr>
              <a:t> (</a:t>
            </a:r>
            <a:r>
              <a:rPr lang="en-US" sz="2000" b="1" i="0" dirty="0" err="1">
                <a:solidFill>
                  <a:schemeClr val="accent6">
                    <a:lumMod val="10000"/>
                  </a:schemeClr>
                </a:solidFill>
                <a:effectLst/>
                <a:latin typeface="#9Slide03 Roboto Condensed" panose="02000000000000000000" pitchFamily="2" charset="0"/>
                <a:ea typeface="#9Slide03 Roboto Condensed" panose="02000000000000000000" pitchFamily="2" charset="0"/>
              </a:rPr>
              <a:t>tháng</a:t>
            </a:r>
            <a:r>
              <a:rPr lang="en-US" sz="2000" b="1" i="0" dirty="0">
                <a:solidFill>
                  <a:schemeClr val="accent6">
                    <a:lumMod val="10000"/>
                  </a:schemeClr>
                </a:solidFill>
                <a:effectLst/>
                <a:latin typeface="#9Slide03 Roboto Condensed" panose="02000000000000000000" pitchFamily="2" charset="0"/>
                <a:ea typeface="#9Slide03 Roboto Condensed" panose="02000000000000000000" pitchFamily="2" charset="0"/>
              </a:rPr>
              <a:t> 1) ở </a:t>
            </a:r>
            <a:r>
              <a:rPr lang="en-US" sz="2000" b="1" i="0" dirty="0" err="1">
                <a:solidFill>
                  <a:schemeClr val="accent6">
                    <a:lumMod val="10000"/>
                  </a:schemeClr>
                </a:solidFill>
                <a:effectLst/>
                <a:latin typeface="#9Slide03 Roboto Condensed" panose="02000000000000000000" pitchFamily="2" charset="0"/>
                <a:ea typeface="#9Slide03 Roboto Condensed" panose="02000000000000000000" pitchFamily="2" charset="0"/>
              </a:rPr>
              <a:t>khu</a:t>
            </a:r>
            <a:r>
              <a:rPr lang="en-US" sz="2000" b="1" i="0" dirty="0">
                <a:solidFill>
                  <a:schemeClr val="accent6">
                    <a:lumMod val="10000"/>
                  </a:schemeClr>
                </a:solidFill>
                <a:effectLst/>
                <a:latin typeface="#9Slide03 Roboto Condensed" panose="02000000000000000000" pitchFamily="2" charset="0"/>
                <a:ea typeface="#9Slide03 Roboto Condensed" panose="02000000000000000000" pitchFamily="2" charset="0"/>
              </a:rPr>
              <a:t> </a:t>
            </a:r>
            <a:r>
              <a:rPr lang="en-US" sz="2000" b="1" i="0" dirty="0" err="1">
                <a:solidFill>
                  <a:schemeClr val="accent6">
                    <a:lumMod val="10000"/>
                  </a:schemeClr>
                </a:solidFill>
                <a:effectLst/>
                <a:latin typeface="#9Slide03 Roboto Condensed" panose="02000000000000000000" pitchFamily="2" charset="0"/>
                <a:ea typeface="#9Slide03 Roboto Condensed" panose="02000000000000000000" pitchFamily="2" charset="0"/>
              </a:rPr>
              <a:t>vực</a:t>
            </a:r>
            <a:r>
              <a:rPr lang="en-US" sz="2000" b="1" i="0" dirty="0">
                <a:solidFill>
                  <a:schemeClr val="accent6">
                    <a:lumMod val="10000"/>
                  </a:schemeClr>
                </a:solidFill>
                <a:effectLst/>
                <a:latin typeface="#9Slide03 Roboto Condensed" panose="02000000000000000000" pitchFamily="2" charset="0"/>
                <a:ea typeface="#9Slide03 Roboto Condensed" panose="02000000000000000000" pitchFamily="2" charset="0"/>
              </a:rPr>
              <a:t> </a:t>
            </a:r>
            <a:r>
              <a:rPr lang="en-US" sz="2000" b="1" i="0" dirty="0" err="1">
                <a:solidFill>
                  <a:schemeClr val="accent6">
                    <a:lumMod val="10000"/>
                  </a:schemeClr>
                </a:solidFill>
                <a:effectLst/>
                <a:latin typeface="#9Slide03 Roboto Condensed" panose="02000000000000000000" pitchFamily="2" charset="0"/>
                <a:ea typeface="#9Slide03 Roboto Condensed" panose="02000000000000000000" pitchFamily="2" charset="0"/>
              </a:rPr>
              <a:t>khí</a:t>
            </a:r>
            <a:r>
              <a:rPr lang="en-US" sz="2000" b="1" i="0" dirty="0">
                <a:solidFill>
                  <a:schemeClr val="accent6">
                    <a:lumMod val="10000"/>
                  </a:schemeClr>
                </a:solidFill>
                <a:effectLst/>
                <a:latin typeface="#9Slide03 Roboto Condensed" panose="02000000000000000000" pitchFamily="2" charset="0"/>
                <a:ea typeface="#9Slide03 Roboto Condensed" panose="02000000000000000000" pitchFamily="2" charset="0"/>
              </a:rPr>
              <a:t> </a:t>
            </a:r>
            <a:r>
              <a:rPr lang="en-US" sz="2000" b="1" i="0" dirty="0" err="1">
                <a:solidFill>
                  <a:schemeClr val="accent6">
                    <a:lumMod val="10000"/>
                  </a:schemeClr>
                </a:solidFill>
                <a:effectLst/>
                <a:latin typeface="#9Slide03 Roboto Condensed" panose="02000000000000000000" pitchFamily="2" charset="0"/>
                <a:ea typeface="#9Slide03 Roboto Condensed" panose="02000000000000000000" pitchFamily="2" charset="0"/>
              </a:rPr>
              <a:t>hậu</a:t>
            </a:r>
            <a:r>
              <a:rPr lang="en-US" sz="2000" b="1" i="0" dirty="0">
                <a:solidFill>
                  <a:schemeClr val="accent6">
                    <a:lumMod val="10000"/>
                  </a:schemeClr>
                </a:solidFill>
                <a:effectLst/>
                <a:latin typeface="#9Slide03 Roboto Condensed" panose="02000000000000000000" pitchFamily="2" charset="0"/>
                <a:ea typeface="#9Slide03 Roboto Condensed" panose="02000000000000000000" pitchFamily="2" charset="0"/>
              </a:rPr>
              <a:t> </a:t>
            </a:r>
            <a:r>
              <a:rPr lang="en-US" sz="2000" b="1" i="0" dirty="0" err="1">
                <a:solidFill>
                  <a:schemeClr val="accent6">
                    <a:lumMod val="10000"/>
                  </a:schemeClr>
                </a:solidFill>
                <a:effectLst/>
                <a:latin typeface="#9Slide03 Roboto Condensed" panose="02000000000000000000" pitchFamily="2" charset="0"/>
                <a:ea typeface="#9Slide03 Roboto Condensed" panose="02000000000000000000" pitchFamily="2" charset="0"/>
              </a:rPr>
              <a:t>gió</a:t>
            </a:r>
            <a:r>
              <a:rPr lang="en-US" sz="2000" b="1" i="0" dirty="0">
                <a:solidFill>
                  <a:schemeClr val="accent6">
                    <a:lumMod val="10000"/>
                  </a:schemeClr>
                </a:solidFill>
                <a:effectLst/>
                <a:latin typeface="#9Slide03 Roboto Condensed" panose="02000000000000000000" pitchFamily="2" charset="0"/>
                <a:ea typeface="#9Slide03 Roboto Condensed" panose="02000000000000000000" pitchFamily="2" charset="0"/>
              </a:rPr>
              <a:t> </a:t>
            </a:r>
            <a:r>
              <a:rPr lang="en-US" sz="2000" b="1" i="0" dirty="0" err="1">
                <a:solidFill>
                  <a:schemeClr val="accent6">
                    <a:lumMod val="10000"/>
                  </a:schemeClr>
                </a:solidFill>
                <a:effectLst/>
                <a:latin typeface="#9Slide03 Roboto Condensed" panose="02000000000000000000" pitchFamily="2" charset="0"/>
                <a:ea typeface="#9Slide03 Roboto Condensed" panose="02000000000000000000" pitchFamily="2" charset="0"/>
              </a:rPr>
              <a:t>mùa</a:t>
            </a:r>
            <a:r>
              <a:rPr lang="en-US" sz="2000" b="1" i="0" dirty="0">
                <a:solidFill>
                  <a:schemeClr val="accent6">
                    <a:lumMod val="10000"/>
                  </a:schemeClr>
                </a:solidFill>
                <a:effectLst/>
                <a:latin typeface="#9Slide03 Roboto Condensed" panose="02000000000000000000" pitchFamily="2" charset="0"/>
                <a:ea typeface="#9Slide03 Roboto Condensed" panose="02000000000000000000" pitchFamily="2" charset="0"/>
              </a:rPr>
              <a:t> </a:t>
            </a:r>
            <a:r>
              <a:rPr lang="en-US" sz="2000" b="1" i="0" dirty="0" err="1">
                <a:solidFill>
                  <a:schemeClr val="accent6">
                    <a:lumMod val="10000"/>
                  </a:schemeClr>
                </a:solidFill>
                <a:effectLst/>
                <a:latin typeface="#9Slide03 Roboto Condensed" panose="02000000000000000000" pitchFamily="2" charset="0"/>
                <a:ea typeface="#9Slide03 Roboto Condensed" panose="02000000000000000000" pitchFamily="2" charset="0"/>
              </a:rPr>
              <a:t>Châu</a:t>
            </a:r>
            <a:r>
              <a:rPr lang="en-US" sz="2000" b="1" i="0" dirty="0">
                <a:solidFill>
                  <a:schemeClr val="accent6">
                    <a:lumMod val="10000"/>
                  </a:schemeClr>
                </a:solidFill>
                <a:effectLst/>
                <a:latin typeface="#9Slide03 Roboto Condensed" panose="02000000000000000000" pitchFamily="2" charset="0"/>
                <a:ea typeface="#9Slide03 Roboto Condensed" panose="02000000000000000000" pitchFamily="2" charset="0"/>
              </a:rPr>
              <a:t> Á </a:t>
            </a:r>
            <a:endParaRPr lang="en-US" sz="2000" b="1" dirty="0">
              <a:solidFill>
                <a:schemeClr val="accent6">
                  <a:lumMod val="10000"/>
                </a:schemeClr>
              </a:solidFill>
              <a:latin typeface="#9Slide03 Roboto Condensed" panose="02000000000000000000" pitchFamily="2" charset="0"/>
              <a:ea typeface="#9Slide03 Roboto Condensed" panose="02000000000000000000" pitchFamily="2" charset="0"/>
            </a:endParaRPr>
          </a:p>
        </p:txBody>
      </p:sp>
      <p:pic>
        <p:nvPicPr>
          <p:cNvPr id="2" name="Gio mua mua dong">
            <a:hlinkClick r:id="" action="ppaction://media"/>
            <a:extLst>
              <a:ext uri="{FF2B5EF4-FFF2-40B4-BE49-F238E27FC236}">
                <a16:creationId xmlns:a16="http://schemas.microsoft.com/office/drawing/2014/main" id="{1AEA611E-EA35-4018-ACD5-6CFEC5B01A58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7051052" y="2760133"/>
            <a:ext cx="4376606" cy="29633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39501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12167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12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7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B09F0811-9812-4404-8D31-7A9E86F45A1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5587" y="258715"/>
            <a:ext cx="6166675" cy="5677853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14216BBD-103B-4C94-A730-954BEA439CBC}"/>
              </a:ext>
            </a:extLst>
          </p:cNvPr>
          <p:cNvSpPr txBox="1"/>
          <p:nvPr/>
        </p:nvSpPr>
        <p:spPr>
          <a:xfrm>
            <a:off x="126608" y="5995370"/>
            <a:ext cx="6231988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spcAft>
                <a:spcPts val="1200"/>
              </a:spcAft>
            </a:pPr>
            <a:r>
              <a:rPr lang="en-US" sz="2000" b="1" i="0" dirty="0" err="1">
                <a:solidFill>
                  <a:schemeClr val="accent6">
                    <a:lumMod val="10000"/>
                  </a:schemeClr>
                </a:solidFill>
                <a:effectLst/>
                <a:latin typeface="#9Slide03 Roboto Condensed" panose="02000000000000000000" pitchFamily="2" charset="0"/>
                <a:ea typeface="#9Slide03 Roboto Condensed" panose="02000000000000000000" pitchFamily="2" charset="0"/>
              </a:rPr>
              <a:t>Hình</a:t>
            </a:r>
            <a:r>
              <a:rPr lang="en-US" sz="2000" b="1" i="0" dirty="0">
                <a:solidFill>
                  <a:schemeClr val="accent6">
                    <a:lumMod val="10000"/>
                  </a:schemeClr>
                </a:solidFill>
                <a:effectLst/>
                <a:latin typeface="#9Slide03 Roboto Condensed" panose="02000000000000000000" pitchFamily="2" charset="0"/>
                <a:ea typeface="#9Slide03 Roboto Condensed" panose="02000000000000000000" pitchFamily="2" charset="0"/>
              </a:rPr>
              <a:t> 4.1. L</a:t>
            </a:r>
            <a:r>
              <a:rPr lang="vi-VN" sz="2000" b="1" i="0" dirty="0">
                <a:solidFill>
                  <a:schemeClr val="accent6">
                    <a:lumMod val="10000"/>
                  </a:schemeClr>
                </a:solidFill>
                <a:effectLst/>
                <a:latin typeface="#9Slide03 Roboto Condensed" panose="02000000000000000000" pitchFamily="2" charset="0"/>
                <a:ea typeface="#9Slide03 Roboto Condensed" panose="02000000000000000000" pitchFamily="2" charset="0"/>
              </a:rPr>
              <a:t>ược</a:t>
            </a:r>
            <a:r>
              <a:rPr lang="en-US" sz="2000" b="1" i="0" dirty="0">
                <a:solidFill>
                  <a:schemeClr val="accent6">
                    <a:lumMod val="10000"/>
                  </a:schemeClr>
                </a:solidFill>
                <a:effectLst/>
                <a:latin typeface="#9Slide03 Roboto Condensed" panose="02000000000000000000" pitchFamily="2" charset="0"/>
                <a:ea typeface="#9Slide03 Roboto Condensed" panose="02000000000000000000" pitchFamily="2" charset="0"/>
              </a:rPr>
              <a:t> </a:t>
            </a:r>
            <a:r>
              <a:rPr lang="en-US" sz="2000" b="1" i="0" dirty="0" err="1">
                <a:solidFill>
                  <a:schemeClr val="accent6">
                    <a:lumMod val="10000"/>
                  </a:schemeClr>
                </a:solidFill>
                <a:effectLst/>
                <a:latin typeface="#9Slide03 Roboto Condensed" panose="02000000000000000000" pitchFamily="2" charset="0"/>
                <a:ea typeface="#9Slide03 Roboto Condensed" panose="02000000000000000000" pitchFamily="2" charset="0"/>
              </a:rPr>
              <a:t>đồ</a:t>
            </a:r>
            <a:r>
              <a:rPr lang="en-US" sz="2000" b="1" i="0" dirty="0">
                <a:solidFill>
                  <a:schemeClr val="accent6">
                    <a:lumMod val="10000"/>
                  </a:schemeClr>
                </a:solidFill>
                <a:effectLst/>
                <a:latin typeface="#9Slide03 Roboto Condensed" panose="02000000000000000000" pitchFamily="2" charset="0"/>
                <a:ea typeface="#9Slide03 Roboto Condensed" panose="02000000000000000000" pitchFamily="2" charset="0"/>
              </a:rPr>
              <a:t> </a:t>
            </a:r>
            <a:r>
              <a:rPr lang="en-US" sz="2000" b="1" i="0" dirty="0" err="1">
                <a:solidFill>
                  <a:schemeClr val="accent6">
                    <a:lumMod val="10000"/>
                  </a:schemeClr>
                </a:solidFill>
                <a:effectLst/>
                <a:latin typeface="#9Slide03 Roboto Condensed" panose="02000000000000000000" pitchFamily="2" charset="0"/>
                <a:ea typeface="#9Slide03 Roboto Condensed" panose="02000000000000000000" pitchFamily="2" charset="0"/>
              </a:rPr>
              <a:t>phân</a:t>
            </a:r>
            <a:r>
              <a:rPr lang="en-US" sz="2000" b="1" i="0" dirty="0">
                <a:solidFill>
                  <a:schemeClr val="accent6">
                    <a:lumMod val="10000"/>
                  </a:schemeClr>
                </a:solidFill>
                <a:effectLst/>
                <a:latin typeface="#9Slide03 Roboto Condensed" panose="02000000000000000000" pitchFamily="2" charset="0"/>
                <a:ea typeface="#9Slide03 Roboto Condensed" panose="02000000000000000000" pitchFamily="2" charset="0"/>
              </a:rPr>
              <a:t> </a:t>
            </a:r>
            <a:r>
              <a:rPr lang="en-US" sz="2000" b="1" i="0" dirty="0" err="1">
                <a:solidFill>
                  <a:schemeClr val="accent6">
                    <a:lumMod val="10000"/>
                  </a:schemeClr>
                </a:solidFill>
                <a:effectLst/>
                <a:latin typeface="#9Slide03 Roboto Condensed" panose="02000000000000000000" pitchFamily="2" charset="0"/>
                <a:ea typeface="#9Slide03 Roboto Condensed" panose="02000000000000000000" pitchFamily="2" charset="0"/>
              </a:rPr>
              <a:t>bố</a:t>
            </a:r>
            <a:r>
              <a:rPr lang="en-US" sz="2000" b="1" i="0" dirty="0">
                <a:solidFill>
                  <a:schemeClr val="accent6">
                    <a:lumMod val="10000"/>
                  </a:schemeClr>
                </a:solidFill>
                <a:effectLst/>
                <a:latin typeface="#9Slide03 Roboto Condensed" panose="02000000000000000000" pitchFamily="2" charset="0"/>
                <a:ea typeface="#9Slide03 Roboto Condensed" panose="02000000000000000000" pitchFamily="2" charset="0"/>
              </a:rPr>
              <a:t> </a:t>
            </a:r>
            <a:r>
              <a:rPr lang="en-US" sz="2000" b="1" i="0" dirty="0" err="1">
                <a:solidFill>
                  <a:schemeClr val="accent6">
                    <a:lumMod val="10000"/>
                  </a:schemeClr>
                </a:solidFill>
                <a:effectLst/>
                <a:latin typeface="#9Slide03 Roboto Condensed" panose="02000000000000000000" pitchFamily="2" charset="0"/>
                <a:ea typeface="#9Slide03 Roboto Condensed" panose="02000000000000000000" pitchFamily="2" charset="0"/>
              </a:rPr>
              <a:t>khí</a:t>
            </a:r>
            <a:r>
              <a:rPr lang="en-US" sz="2000" b="1" i="0" dirty="0">
                <a:solidFill>
                  <a:schemeClr val="accent6">
                    <a:lumMod val="10000"/>
                  </a:schemeClr>
                </a:solidFill>
                <a:effectLst/>
                <a:latin typeface="#9Slide03 Roboto Condensed" panose="02000000000000000000" pitchFamily="2" charset="0"/>
                <a:ea typeface="#9Slide03 Roboto Condensed" panose="02000000000000000000" pitchFamily="2" charset="0"/>
              </a:rPr>
              <a:t> </a:t>
            </a:r>
            <a:r>
              <a:rPr lang="en-US" sz="2000" b="1" i="0" dirty="0" err="1">
                <a:solidFill>
                  <a:schemeClr val="accent6">
                    <a:lumMod val="10000"/>
                  </a:schemeClr>
                </a:solidFill>
                <a:effectLst/>
                <a:latin typeface="#9Slide03 Roboto Condensed" panose="02000000000000000000" pitchFamily="2" charset="0"/>
                <a:ea typeface="#9Slide03 Roboto Condensed" panose="02000000000000000000" pitchFamily="2" charset="0"/>
              </a:rPr>
              <a:t>áp</a:t>
            </a:r>
            <a:r>
              <a:rPr lang="en-US" sz="2000" b="1" i="0" dirty="0">
                <a:solidFill>
                  <a:schemeClr val="accent6">
                    <a:lumMod val="10000"/>
                  </a:schemeClr>
                </a:solidFill>
                <a:effectLst/>
                <a:latin typeface="#9Slide03 Roboto Condensed" panose="02000000000000000000" pitchFamily="2" charset="0"/>
                <a:ea typeface="#9Slide03 Roboto Condensed" panose="02000000000000000000" pitchFamily="2" charset="0"/>
              </a:rPr>
              <a:t> </a:t>
            </a:r>
            <a:r>
              <a:rPr lang="en-US" sz="2000" b="1" i="0" dirty="0" err="1">
                <a:solidFill>
                  <a:schemeClr val="accent6">
                    <a:lumMod val="10000"/>
                  </a:schemeClr>
                </a:solidFill>
                <a:effectLst/>
                <a:latin typeface="#9Slide03 Roboto Condensed" panose="02000000000000000000" pitchFamily="2" charset="0"/>
                <a:ea typeface="#9Slide03 Roboto Condensed" panose="02000000000000000000" pitchFamily="2" charset="0"/>
              </a:rPr>
              <a:t>và</a:t>
            </a:r>
            <a:r>
              <a:rPr lang="en-US" sz="2000" b="1" i="0" dirty="0">
                <a:solidFill>
                  <a:schemeClr val="accent6">
                    <a:lumMod val="10000"/>
                  </a:schemeClr>
                </a:solidFill>
                <a:effectLst/>
                <a:latin typeface="#9Slide03 Roboto Condensed" panose="02000000000000000000" pitchFamily="2" charset="0"/>
                <a:ea typeface="#9Slide03 Roboto Condensed" panose="02000000000000000000" pitchFamily="2" charset="0"/>
              </a:rPr>
              <a:t> </a:t>
            </a:r>
            <a:r>
              <a:rPr lang="en-US" sz="2000" b="1" i="0" dirty="0" err="1">
                <a:solidFill>
                  <a:schemeClr val="accent6">
                    <a:lumMod val="10000"/>
                  </a:schemeClr>
                </a:solidFill>
                <a:effectLst/>
                <a:latin typeface="#9Slide03 Roboto Condensed" panose="02000000000000000000" pitchFamily="2" charset="0"/>
                <a:ea typeface="#9Slide03 Roboto Condensed" panose="02000000000000000000" pitchFamily="2" charset="0"/>
              </a:rPr>
              <a:t>các</a:t>
            </a:r>
            <a:r>
              <a:rPr lang="en-US" sz="2000" b="1" i="0" dirty="0">
                <a:solidFill>
                  <a:schemeClr val="accent6">
                    <a:lumMod val="10000"/>
                  </a:schemeClr>
                </a:solidFill>
                <a:effectLst/>
                <a:latin typeface="#9Slide03 Roboto Condensed" panose="02000000000000000000" pitchFamily="2" charset="0"/>
                <a:ea typeface="#9Slide03 Roboto Condensed" panose="02000000000000000000" pitchFamily="2" charset="0"/>
              </a:rPr>
              <a:t> h</a:t>
            </a:r>
            <a:r>
              <a:rPr lang="vi-VN" sz="2000" b="1" i="0" dirty="0">
                <a:solidFill>
                  <a:schemeClr val="accent6">
                    <a:lumMod val="10000"/>
                  </a:schemeClr>
                </a:solidFill>
                <a:effectLst/>
                <a:latin typeface="#9Slide03 Roboto Condensed" panose="02000000000000000000" pitchFamily="2" charset="0"/>
                <a:ea typeface="#9Slide03 Roboto Condensed" panose="02000000000000000000" pitchFamily="2" charset="0"/>
              </a:rPr>
              <a:t>ướng</a:t>
            </a:r>
            <a:r>
              <a:rPr lang="en-US" sz="2000" b="1" i="0" dirty="0">
                <a:solidFill>
                  <a:schemeClr val="accent6">
                    <a:lumMod val="10000"/>
                  </a:schemeClr>
                </a:solidFill>
                <a:effectLst/>
                <a:latin typeface="#9Slide03 Roboto Condensed" panose="02000000000000000000" pitchFamily="2" charset="0"/>
                <a:ea typeface="#9Slide03 Roboto Condensed" panose="02000000000000000000" pitchFamily="2" charset="0"/>
              </a:rPr>
              <a:t> </a:t>
            </a:r>
            <a:r>
              <a:rPr lang="en-US" sz="2000" b="1" i="0" dirty="0" err="1">
                <a:solidFill>
                  <a:schemeClr val="accent6">
                    <a:lumMod val="10000"/>
                  </a:schemeClr>
                </a:solidFill>
                <a:effectLst/>
                <a:latin typeface="#9Slide03 Roboto Condensed" panose="02000000000000000000" pitchFamily="2" charset="0"/>
                <a:ea typeface="#9Slide03 Roboto Condensed" panose="02000000000000000000" pitchFamily="2" charset="0"/>
              </a:rPr>
              <a:t>gió</a:t>
            </a:r>
            <a:r>
              <a:rPr lang="en-US" sz="2000" b="1" i="0" dirty="0">
                <a:solidFill>
                  <a:schemeClr val="accent6">
                    <a:lumMod val="10000"/>
                  </a:schemeClr>
                </a:solidFill>
                <a:effectLst/>
                <a:latin typeface="#9Slide03 Roboto Condensed" panose="02000000000000000000" pitchFamily="2" charset="0"/>
                <a:ea typeface="#9Slide03 Roboto Condensed" panose="02000000000000000000" pitchFamily="2" charset="0"/>
              </a:rPr>
              <a:t> </a:t>
            </a:r>
            <a:r>
              <a:rPr lang="en-US" sz="2000" b="1" i="0" dirty="0" err="1">
                <a:solidFill>
                  <a:schemeClr val="accent6">
                    <a:lumMod val="10000"/>
                  </a:schemeClr>
                </a:solidFill>
                <a:effectLst/>
                <a:latin typeface="#9Slide03 Roboto Condensed" panose="02000000000000000000" pitchFamily="2" charset="0"/>
                <a:ea typeface="#9Slide03 Roboto Condensed" panose="02000000000000000000" pitchFamily="2" charset="0"/>
              </a:rPr>
              <a:t>chính</a:t>
            </a:r>
            <a:r>
              <a:rPr lang="en-US" sz="2000" b="1" i="0" dirty="0">
                <a:solidFill>
                  <a:schemeClr val="accent6">
                    <a:lumMod val="10000"/>
                  </a:schemeClr>
                </a:solidFill>
                <a:effectLst/>
                <a:latin typeface="#9Slide03 Roboto Condensed" panose="02000000000000000000" pitchFamily="2" charset="0"/>
                <a:ea typeface="#9Slide03 Roboto Condensed" panose="02000000000000000000" pitchFamily="2" charset="0"/>
              </a:rPr>
              <a:t> </a:t>
            </a:r>
            <a:r>
              <a:rPr lang="en-US" sz="2000" b="1" i="0" dirty="0" err="1">
                <a:solidFill>
                  <a:schemeClr val="accent6">
                    <a:lumMod val="10000"/>
                  </a:schemeClr>
                </a:solidFill>
                <a:effectLst/>
                <a:latin typeface="#9Slide03 Roboto Condensed" panose="02000000000000000000" pitchFamily="2" charset="0"/>
                <a:ea typeface="#9Slide03 Roboto Condensed" panose="02000000000000000000" pitchFamily="2" charset="0"/>
              </a:rPr>
              <a:t>về</a:t>
            </a:r>
            <a:r>
              <a:rPr lang="en-US" sz="2000" b="1" i="0" dirty="0">
                <a:solidFill>
                  <a:schemeClr val="accent6">
                    <a:lumMod val="10000"/>
                  </a:schemeClr>
                </a:solidFill>
                <a:effectLst/>
                <a:latin typeface="#9Slide03 Roboto Condensed" panose="02000000000000000000" pitchFamily="2" charset="0"/>
                <a:ea typeface="#9Slide03 Roboto Condensed" panose="02000000000000000000" pitchFamily="2" charset="0"/>
              </a:rPr>
              <a:t> </a:t>
            </a:r>
            <a:r>
              <a:rPr lang="en-US" sz="2000" b="1" i="0" dirty="0" err="1">
                <a:solidFill>
                  <a:schemeClr val="accent6">
                    <a:lumMod val="10000"/>
                  </a:schemeClr>
                </a:solidFill>
                <a:effectLst/>
                <a:latin typeface="#9Slide03 Roboto Condensed" panose="02000000000000000000" pitchFamily="2" charset="0"/>
                <a:ea typeface="#9Slide03 Roboto Condensed" panose="02000000000000000000" pitchFamily="2" charset="0"/>
              </a:rPr>
              <a:t>mùa</a:t>
            </a:r>
            <a:r>
              <a:rPr lang="en-US" sz="2000" b="1" i="0" dirty="0">
                <a:solidFill>
                  <a:schemeClr val="accent6">
                    <a:lumMod val="10000"/>
                  </a:schemeClr>
                </a:solidFill>
                <a:effectLst/>
                <a:latin typeface="#9Slide03 Roboto Condensed" panose="02000000000000000000" pitchFamily="2" charset="0"/>
                <a:ea typeface="#9Slide03 Roboto Condensed" panose="02000000000000000000" pitchFamily="2" charset="0"/>
              </a:rPr>
              <a:t> </a:t>
            </a:r>
            <a:r>
              <a:rPr lang="en-US" sz="2000" b="1" i="0" dirty="0" err="1">
                <a:solidFill>
                  <a:schemeClr val="accent6">
                    <a:lumMod val="10000"/>
                  </a:schemeClr>
                </a:solidFill>
                <a:effectLst/>
                <a:latin typeface="#9Slide03 Roboto Condensed" panose="02000000000000000000" pitchFamily="2" charset="0"/>
                <a:ea typeface="#9Slide03 Roboto Condensed" panose="02000000000000000000" pitchFamily="2" charset="0"/>
              </a:rPr>
              <a:t>đông</a:t>
            </a:r>
            <a:r>
              <a:rPr lang="en-US" sz="2000" b="1" i="0" dirty="0">
                <a:solidFill>
                  <a:schemeClr val="accent6">
                    <a:lumMod val="10000"/>
                  </a:schemeClr>
                </a:solidFill>
                <a:effectLst/>
                <a:latin typeface="#9Slide03 Roboto Condensed" panose="02000000000000000000" pitchFamily="2" charset="0"/>
                <a:ea typeface="#9Slide03 Roboto Condensed" panose="02000000000000000000" pitchFamily="2" charset="0"/>
              </a:rPr>
              <a:t> (</a:t>
            </a:r>
            <a:r>
              <a:rPr lang="en-US" sz="2000" b="1" i="0" dirty="0" err="1">
                <a:solidFill>
                  <a:schemeClr val="accent6">
                    <a:lumMod val="10000"/>
                  </a:schemeClr>
                </a:solidFill>
                <a:effectLst/>
                <a:latin typeface="#9Slide03 Roboto Condensed" panose="02000000000000000000" pitchFamily="2" charset="0"/>
                <a:ea typeface="#9Slide03 Roboto Condensed" panose="02000000000000000000" pitchFamily="2" charset="0"/>
              </a:rPr>
              <a:t>tháng</a:t>
            </a:r>
            <a:r>
              <a:rPr lang="en-US" sz="2000" b="1" i="0" dirty="0">
                <a:solidFill>
                  <a:schemeClr val="accent6">
                    <a:lumMod val="10000"/>
                  </a:schemeClr>
                </a:solidFill>
                <a:effectLst/>
                <a:latin typeface="#9Slide03 Roboto Condensed" panose="02000000000000000000" pitchFamily="2" charset="0"/>
                <a:ea typeface="#9Slide03 Roboto Condensed" panose="02000000000000000000" pitchFamily="2" charset="0"/>
              </a:rPr>
              <a:t> 1) ở </a:t>
            </a:r>
            <a:r>
              <a:rPr lang="en-US" sz="2000" b="1" i="0" dirty="0" err="1">
                <a:solidFill>
                  <a:schemeClr val="accent6">
                    <a:lumMod val="10000"/>
                  </a:schemeClr>
                </a:solidFill>
                <a:effectLst/>
                <a:latin typeface="#9Slide03 Roboto Condensed" panose="02000000000000000000" pitchFamily="2" charset="0"/>
                <a:ea typeface="#9Slide03 Roboto Condensed" panose="02000000000000000000" pitchFamily="2" charset="0"/>
              </a:rPr>
              <a:t>khu</a:t>
            </a:r>
            <a:r>
              <a:rPr lang="en-US" sz="2000" b="1" i="0" dirty="0">
                <a:solidFill>
                  <a:schemeClr val="accent6">
                    <a:lumMod val="10000"/>
                  </a:schemeClr>
                </a:solidFill>
                <a:effectLst/>
                <a:latin typeface="#9Slide03 Roboto Condensed" panose="02000000000000000000" pitchFamily="2" charset="0"/>
                <a:ea typeface="#9Slide03 Roboto Condensed" panose="02000000000000000000" pitchFamily="2" charset="0"/>
              </a:rPr>
              <a:t> </a:t>
            </a:r>
            <a:r>
              <a:rPr lang="en-US" sz="2000" b="1" i="0" dirty="0" err="1">
                <a:solidFill>
                  <a:schemeClr val="accent6">
                    <a:lumMod val="10000"/>
                  </a:schemeClr>
                </a:solidFill>
                <a:effectLst/>
                <a:latin typeface="#9Slide03 Roboto Condensed" panose="02000000000000000000" pitchFamily="2" charset="0"/>
                <a:ea typeface="#9Slide03 Roboto Condensed" panose="02000000000000000000" pitchFamily="2" charset="0"/>
              </a:rPr>
              <a:t>vực</a:t>
            </a:r>
            <a:r>
              <a:rPr lang="en-US" sz="2000" b="1" i="0" dirty="0">
                <a:solidFill>
                  <a:schemeClr val="accent6">
                    <a:lumMod val="10000"/>
                  </a:schemeClr>
                </a:solidFill>
                <a:effectLst/>
                <a:latin typeface="#9Slide03 Roboto Condensed" panose="02000000000000000000" pitchFamily="2" charset="0"/>
                <a:ea typeface="#9Slide03 Roboto Condensed" panose="02000000000000000000" pitchFamily="2" charset="0"/>
              </a:rPr>
              <a:t> </a:t>
            </a:r>
            <a:r>
              <a:rPr lang="en-US" sz="2000" b="1" i="0" dirty="0" err="1">
                <a:solidFill>
                  <a:schemeClr val="accent6">
                    <a:lumMod val="10000"/>
                  </a:schemeClr>
                </a:solidFill>
                <a:effectLst/>
                <a:latin typeface="#9Slide03 Roboto Condensed" panose="02000000000000000000" pitchFamily="2" charset="0"/>
                <a:ea typeface="#9Slide03 Roboto Condensed" panose="02000000000000000000" pitchFamily="2" charset="0"/>
              </a:rPr>
              <a:t>khí</a:t>
            </a:r>
            <a:r>
              <a:rPr lang="en-US" sz="2000" b="1" i="0" dirty="0">
                <a:solidFill>
                  <a:schemeClr val="accent6">
                    <a:lumMod val="10000"/>
                  </a:schemeClr>
                </a:solidFill>
                <a:effectLst/>
                <a:latin typeface="#9Slide03 Roboto Condensed" panose="02000000000000000000" pitchFamily="2" charset="0"/>
                <a:ea typeface="#9Slide03 Roboto Condensed" panose="02000000000000000000" pitchFamily="2" charset="0"/>
              </a:rPr>
              <a:t> </a:t>
            </a:r>
            <a:r>
              <a:rPr lang="en-US" sz="2000" b="1" i="0" dirty="0" err="1">
                <a:solidFill>
                  <a:schemeClr val="accent6">
                    <a:lumMod val="10000"/>
                  </a:schemeClr>
                </a:solidFill>
                <a:effectLst/>
                <a:latin typeface="#9Slide03 Roboto Condensed" panose="02000000000000000000" pitchFamily="2" charset="0"/>
                <a:ea typeface="#9Slide03 Roboto Condensed" panose="02000000000000000000" pitchFamily="2" charset="0"/>
              </a:rPr>
              <a:t>hậu</a:t>
            </a:r>
            <a:r>
              <a:rPr lang="en-US" sz="2000" b="1" i="0" dirty="0">
                <a:solidFill>
                  <a:schemeClr val="accent6">
                    <a:lumMod val="10000"/>
                  </a:schemeClr>
                </a:solidFill>
                <a:effectLst/>
                <a:latin typeface="#9Slide03 Roboto Condensed" panose="02000000000000000000" pitchFamily="2" charset="0"/>
                <a:ea typeface="#9Slide03 Roboto Condensed" panose="02000000000000000000" pitchFamily="2" charset="0"/>
              </a:rPr>
              <a:t> </a:t>
            </a:r>
            <a:r>
              <a:rPr lang="en-US" sz="2000" b="1" i="0" dirty="0" err="1">
                <a:solidFill>
                  <a:schemeClr val="accent6">
                    <a:lumMod val="10000"/>
                  </a:schemeClr>
                </a:solidFill>
                <a:effectLst/>
                <a:latin typeface="#9Slide03 Roboto Condensed" panose="02000000000000000000" pitchFamily="2" charset="0"/>
                <a:ea typeface="#9Slide03 Roboto Condensed" panose="02000000000000000000" pitchFamily="2" charset="0"/>
              </a:rPr>
              <a:t>gió</a:t>
            </a:r>
            <a:r>
              <a:rPr lang="en-US" sz="2000" b="1" i="0" dirty="0">
                <a:solidFill>
                  <a:schemeClr val="accent6">
                    <a:lumMod val="10000"/>
                  </a:schemeClr>
                </a:solidFill>
                <a:effectLst/>
                <a:latin typeface="#9Slide03 Roboto Condensed" panose="02000000000000000000" pitchFamily="2" charset="0"/>
                <a:ea typeface="#9Slide03 Roboto Condensed" panose="02000000000000000000" pitchFamily="2" charset="0"/>
              </a:rPr>
              <a:t> </a:t>
            </a:r>
            <a:r>
              <a:rPr lang="en-US" sz="2000" b="1" i="0" dirty="0" err="1">
                <a:solidFill>
                  <a:schemeClr val="accent6">
                    <a:lumMod val="10000"/>
                  </a:schemeClr>
                </a:solidFill>
                <a:effectLst/>
                <a:latin typeface="#9Slide03 Roboto Condensed" panose="02000000000000000000" pitchFamily="2" charset="0"/>
                <a:ea typeface="#9Slide03 Roboto Condensed" panose="02000000000000000000" pitchFamily="2" charset="0"/>
              </a:rPr>
              <a:t>mùa</a:t>
            </a:r>
            <a:r>
              <a:rPr lang="en-US" sz="2000" b="1" i="0" dirty="0">
                <a:solidFill>
                  <a:schemeClr val="accent6">
                    <a:lumMod val="10000"/>
                  </a:schemeClr>
                </a:solidFill>
                <a:effectLst/>
                <a:latin typeface="#9Slide03 Roboto Condensed" panose="02000000000000000000" pitchFamily="2" charset="0"/>
                <a:ea typeface="#9Slide03 Roboto Condensed" panose="02000000000000000000" pitchFamily="2" charset="0"/>
              </a:rPr>
              <a:t> </a:t>
            </a:r>
            <a:r>
              <a:rPr lang="en-US" sz="2000" b="1" i="0" dirty="0" err="1">
                <a:solidFill>
                  <a:schemeClr val="accent6">
                    <a:lumMod val="10000"/>
                  </a:schemeClr>
                </a:solidFill>
                <a:effectLst/>
                <a:latin typeface="#9Slide03 Roboto Condensed" panose="02000000000000000000" pitchFamily="2" charset="0"/>
                <a:ea typeface="#9Slide03 Roboto Condensed" panose="02000000000000000000" pitchFamily="2" charset="0"/>
              </a:rPr>
              <a:t>Châu</a:t>
            </a:r>
            <a:r>
              <a:rPr lang="en-US" sz="2000" b="1" i="0" dirty="0">
                <a:solidFill>
                  <a:schemeClr val="accent6">
                    <a:lumMod val="10000"/>
                  </a:schemeClr>
                </a:solidFill>
                <a:effectLst/>
                <a:latin typeface="#9Slide03 Roboto Condensed" panose="02000000000000000000" pitchFamily="2" charset="0"/>
                <a:ea typeface="#9Slide03 Roboto Condensed" panose="02000000000000000000" pitchFamily="2" charset="0"/>
              </a:rPr>
              <a:t> Á </a:t>
            </a:r>
            <a:endParaRPr lang="en-US" sz="2000" b="1" dirty="0">
              <a:solidFill>
                <a:schemeClr val="accent6">
                  <a:lumMod val="10000"/>
                </a:schemeClr>
              </a:solidFill>
              <a:latin typeface="#9Slide03 Roboto Condensed" panose="02000000000000000000" pitchFamily="2" charset="0"/>
              <a:ea typeface="#9Slide03 Roboto Condensed" panose="02000000000000000000" pitchFamily="2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E60D91D-B982-490C-B795-D6943E0A2C2B}"/>
              </a:ext>
            </a:extLst>
          </p:cNvPr>
          <p:cNvSpPr txBox="1"/>
          <p:nvPr/>
        </p:nvSpPr>
        <p:spPr>
          <a:xfrm>
            <a:off x="6326944" y="905580"/>
            <a:ext cx="5865056" cy="109517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US" sz="2300" b="1" i="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#9Slide03 Roboto Condensed" panose="02000000000000000000" pitchFamily="2" charset="0"/>
                <a:ea typeface="#9Slide03 Roboto Condensed" panose="02000000000000000000" pitchFamily="2" charset="0"/>
              </a:rPr>
              <a:t> </a:t>
            </a:r>
            <a:r>
              <a:rPr lang="vi-VN" sz="2300" b="1" i="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#9Slide03 Roboto Condensed" panose="02000000000000000000" pitchFamily="2" charset="0"/>
                <a:ea typeface="#9Slide03 Roboto Condensed" panose="02000000000000000000" pitchFamily="2" charset="0"/>
              </a:rPr>
              <a:t>Xác định và đọc tên các trung tâm áp thấp và áp cao.</a:t>
            </a:r>
          </a:p>
        </p:txBody>
      </p:sp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675E747F-5EB5-40C3-A529-29A96BC5C0D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56336345"/>
              </p:ext>
            </p:extLst>
          </p:nvPr>
        </p:nvGraphicFramePr>
        <p:xfrm>
          <a:off x="6458999" y="2460552"/>
          <a:ext cx="5554811" cy="195021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610120">
                  <a:extLst>
                    <a:ext uri="{9D8B030D-6E8A-4147-A177-3AD203B41FA5}">
                      <a16:colId xmlns:a16="http://schemas.microsoft.com/office/drawing/2014/main" val="460507086"/>
                    </a:ext>
                  </a:extLst>
                </a:gridCol>
                <a:gridCol w="2944691">
                  <a:extLst>
                    <a:ext uri="{9D8B030D-6E8A-4147-A177-3AD203B41FA5}">
                      <a16:colId xmlns:a16="http://schemas.microsoft.com/office/drawing/2014/main" val="810956081"/>
                    </a:ext>
                  </a:extLst>
                </a:gridCol>
              </a:tblGrid>
              <a:tr h="256675"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dirty="0" err="1">
                          <a:effectLst/>
                          <a:latin typeface="#9Slide03 Roboto Condensed" panose="02000000000000000000" pitchFamily="2" charset="0"/>
                          <a:ea typeface="#9Slide03 Roboto Condensed" panose="02000000000000000000" pitchFamily="2" charset="0"/>
                        </a:rPr>
                        <a:t>Áp</a:t>
                      </a:r>
                      <a:r>
                        <a:rPr lang="en-US" sz="2200" dirty="0">
                          <a:effectLst/>
                          <a:latin typeface="#9Slide03 Roboto Condensed" panose="02000000000000000000" pitchFamily="2" charset="0"/>
                          <a:ea typeface="#9Slide03 Roboto Condensed" panose="02000000000000000000" pitchFamily="2" charset="0"/>
                        </a:rPr>
                        <a:t> </a:t>
                      </a:r>
                      <a:r>
                        <a:rPr lang="en-US" sz="2200" dirty="0" err="1">
                          <a:effectLst/>
                          <a:latin typeface="#9Slide03 Roboto Condensed" panose="02000000000000000000" pitchFamily="2" charset="0"/>
                          <a:ea typeface="#9Slide03 Roboto Condensed" panose="02000000000000000000" pitchFamily="2" charset="0"/>
                        </a:rPr>
                        <a:t>cao</a:t>
                      </a:r>
                      <a:r>
                        <a:rPr lang="en-US" sz="2200" dirty="0">
                          <a:effectLst/>
                          <a:latin typeface="#9Slide03 Roboto Condensed" panose="02000000000000000000" pitchFamily="2" charset="0"/>
                          <a:ea typeface="#9Slide03 Roboto Condensed" panose="02000000000000000000" pitchFamily="2" charset="0"/>
                        </a:rPr>
                        <a:t> (C)</a:t>
                      </a:r>
                    </a:p>
                  </a:txBody>
                  <a:tcPr marL="68580" marR="68580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dirty="0" err="1">
                          <a:effectLst/>
                          <a:latin typeface="#9Slide03 Roboto Condensed" panose="02000000000000000000" pitchFamily="2" charset="0"/>
                          <a:ea typeface="#9Slide03 Roboto Condensed" panose="02000000000000000000" pitchFamily="2" charset="0"/>
                        </a:rPr>
                        <a:t>Áp</a:t>
                      </a:r>
                      <a:r>
                        <a:rPr lang="en-US" sz="2200" dirty="0">
                          <a:effectLst/>
                          <a:latin typeface="#9Slide03 Roboto Condensed" panose="02000000000000000000" pitchFamily="2" charset="0"/>
                          <a:ea typeface="#9Slide03 Roboto Condensed" panose="02000000000000000000" pitchFamily="2" charset="0"/>
                        </a:rPr>
                        <a:t> </a:t>
                      </a:r>
                      <a:r>
                        <a:rPr lang="en-US" sz="2200" dirty="0" err="1">
                          <a:effectLst/>
                          <a:latin typeface="#9Slide03 Roboto Condensed" panose="02000000000000000000" pitchFamily="2" charset="0"/>
                          <a:ea typeface="#9Slide03 Roboto Condensed" panose="02000000000000000000" pitchFamily="2" charset="0"/>
                        </a:rPr>
                        <a:t>thấp</a:t>
                      </a:r>
                      <a:r>
                        <a:rPr lang="en-US" sz="2200" dirty="0">
                          <a:effectLst/>
                          <a:latin typeface="#9Slide03 Roboto Condensed" panose="02000000000000000000" pitchFamily="2" charset="0"/>
                          <a:ea typeface="#9Slide03 Roboto Condensed" panose="02000000000000000000" pitchFamily="2" charset="0"/>
                        </a:rPr>
                        <a:t> (T)</a:t>
                      </a:r>
                    </a:p>
                  </a:txBody>
                  <a:tcPr marL="68580" marR="68580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46296067"/>
                  </a:ext>
                </a:extLst>
              </a:tr>
              <a:tr h="1081051">
                <a:tc>
                  <a:txBody>
                    <a:bodyPr/>
                    <a:lstStyle/>
                    <a:p>
                      <a:pPr marL="0" marR="0" lvl="0" indent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ts val="1200"/>
                        <a:buFont typeface="Times New Roman" panose="02020603050405020304" pitchFamily="18" charset="0"/>
                        <a:buNone/>
                      </a:pPr>
                      <a:r>
                        <a:rPr lang="vi-VN" sz="2200" b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#9Slide03 Roboto Condensed" panose="02000000000000000000" pitchFamily="2" charset="0"/>
                          <a:ea typeface="#9Slide03 Roboto Condensed" panose="02000000000000000000" pitchFamily="2" charset="0"/>
                        </a:rPr>
                        <a:t>Axo</a:t>
                      </a:r>
                      <a:endParaRPr lang="en-US" sz="2200" b="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#9Slide03 Roboto Condensed" panose="02000000000000000000" pitchFamily="2" charset="0"/>
                        <a:ea typeface="#9Slide03 Roboto Condensed" panose="02000000000000000000" pitchFamily="2" charset="0"/>
                      </a:endParaRPr>
                    </a:p>
                    <a:p>
                      <a:pPr marL="0" marR="0" lvl="0" indent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ts val="1200"/>
                        <a:buFont typeface="Times New Roman" panose="02020603050405020304" pitchFamily="18" charset="0"/>
                        <a:buNone/>
                      </a:pPr>
                      <a:r>
                        <a:rPr lang="vi-VN" sz="2200" b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#9Slide03 Roboto Condensed" panose="02000000000000000000" pitchFamily="2" charset="0"/>
                          <a:ea typeface="#9Slide03 Roboto Condensed" panose="02000000000000000000" pitchFamily="2" charset="0"/>
                        </a:rPr>
                        <a:t>Xibia</a:t>
                      </a:r>
                      <a:endParaRPr lang="en-US" sz="2200" b="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#9Slide03 Roboto Condensed" panose="02000000000000000000" pitchFamily="2" charset="0"/>
                        <a:ea typeface="#9Slide03 Roboto Condensed" panose="02000000000000000000" pitchFamily="2" charset="0"/>
                      </a:endParaRPr>
                    </a:p>
                    <a:p>
                      <a:pPr marL="0" marR="0" lvl="0" indent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ts val="1200"/>
                        <a:buFont typeface="Times New Roman" panose="02020603050405020304" pitchFamily="18" charset="0"/>
                        <a:buNone/>
                      </a:pPr>
                      <a:r>
                        <a:rPr lang="vi-VN" sz="2200" b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#9Slide03 Roboto Condensed" panose="02000000000000000000" pitchFamily="2" charset="0"/>
                          <a:ea typeface="#9Slide03 Roboto Condensed" panose="02000000000000000000" pitchFamily="2" charset="0"/>
                        </a:rPr>
                        <a:t>Nam Đại Tây Dương</a:t>
                      </a:r>
                      <a:endParaRPr lang="en-US" sz="2200" b="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#9Slide03 Roboto Condensed" panose="02000000000000000000" pitchFamily="2" charset="0"/>
                        <a:ea typeface="#9Slide03 Roboto Condensed" panose="02000000000000000000" pitchFamily="2" charset="0"/>
                      </a:endParaRPr>
                    </a:p>
                    <a:p>
                      <a:pPr marL="0" marR="0" lvl="0" indent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ts val="1200"/>
                        <a:buFont typeface="Times New Roman" panose="02020603050405020304" pitchFamily="18" charset="0"/>
                        <a:buNone/>
                      </a:pPr>
                      <a:r>
                        <a:rPr lang="vi-VN" sz="2200" b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#9Slide03 Roboto Condensed" panose="02000000000000000000" pitchFamily="2" charset="0"/>
                          <a:ea typeface="#9Slide03 Roboto Condensed" panose="02000000000000000000" pitchFamily="2" charset="0"/>
                        </a:rPr>
                        <a:t>Nam Ấn Độ Dương</a:t>
                      </a:r>
                      <a:endParaRPr lang="en-US" sz="2200" b="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#9Slide03 Roboto Condensed" panose="02000000000000000000" pitchFamily="2" charset="0"/>
                        <a:ea typeface="#9Slide03 Roboto Condensed" panose="02000000000000000000" pitchFamily="2" charset="0"/>
                      </a:endParaRPr>
                    </a:p>
                  </a:txBody>
                  <a:tcPr marL="68580" marR="68580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ts val="1200"/>
                        <a:buFont typeface="Times New Roman" panose="02020603050405020304" pitchFamily="18" charset="0"/>
                        <a:buNone/>
                      </a:pPr>
                      <a:r>
                        <a:rPr lang="vi-VN" sz="2200" b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#9Slide03 Roboto Condensed" panose="02000000000000000000" pitchFamily="2" charset="0"/>
                          <a:ea typeface="#9Slide03 Roboto Condensed" panose="02000000000000000000" pitchFamily="2" charset="0"/>
                        </a:rPr>
                        <a:t>Ai-xơ-len</a:t>
                      </a:r>
                      <a:endParaRPr lang="en-US" sz="2200" b="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#9Slide03 Roboto Condensed" panose="02000000000000000000" pitchFamily="2" charset="0"/>
                        <a:ea typeface="#9Slide03 Roboto Condensed" panose="02000000000000000000" pitchFamily="2" charset="0"/>
                      </a:endParaRPr>
                    </a:p>
                    <a:p>
                      <a:pPr marL="0" marR="0" lvl="0" indent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ts val="1200"/>
                        <a:buFont typeface="Times New Roman" panose="02020603050405020304" pitchFamily="18" charset="0"/>
                        <a:buNone/>
                      </a:pPr>
                      <a:r>
                        <a:rPr lang="vi-VN" sz="2200" b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#9Slide03 Roboto Condensed" panose="02000000000000000000" pitchFamily="2" charset="0"/>
                          <a:ea typeface="#9Slide03 Roboto Condensed" panose="02000000000000000000" pitchFamily="2" charset="0"/>
                        </a:rPr>
                        <a:t>A-lê-út</a:t>
                      </a:r>
                      <a:endParaRPr lang="en-US" sz="2200" b="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#9Slide03 Roboto Condensed" panose="02000000000000000000" pitchFamily="2" charset="0"/>
                        <a:ea typeface="#9Slide03 Roboto Condensed" panose="02000000000000000000" pitchFamily="2" charset="0"/>
                      </a:endParaRPr>
                    </a:p>
                    <a:p>
                      <a:pPr marL="0" marR="0" lvl="0" indent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ts val="1200"/>
                        <a:buFont typeface="Times New Roman" panose="02020603050405020304" pitchFamily="18" charset="0"/>
                        <a:buNone/>
                      </a:pPr>
                      <a:r>
                        <a:rPr lang="vi-VN" sz="2200" b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#9Slide03 Roboto Condensed" panose="02000000000000000000" pitchFamily="2" charset="0"/>
                          <a:ea typeface="#9Slide03 Roboto Condensed" panose="02000000000000000000" pitchFamily="2" charset="0"/>
                        </a:rPr>
                        <a:t>Xích đạo – Ô-xtrây- li-a</a:t>
                      </a:r>
                      <a:endParaRPr lang="en-US" sz="2200" b="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#9Slide03 Roboto Condensed" panose="02000000000000000000" pitchFamily="2" charset="0"/>
                        <a:ea typeface="#9Slide03 Roboto Condensed" panose="02000000000000000000" pitchFamily="2" charset="0"/>
                      </a:endParaRPr>
                    </a:p>
                    <a:p>
                      <a:pPr marL="0" marR="0" lvl="0" indent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ts val="1200"/>
                        <a:buFont typeface="Times New Roman" panose="02020603050405020304" pitchFamily="18" charset="0"/>
                        <a:buNone/>
                      </a:pPr>
                      <a:r>
                        <a:rPr lang="en-US" sz="2200" b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#9Slide03 Roboto Condensed" panose="02000000000000000000" pitchFamily="2" charset="0"/>
                          <a:ea typeface="#9Slide03 Roboto Condensed" panose="02000000000000000000" pitchFamily="2" charset="0"/>
                        </a:rPr>
                        <a:t>Xích đạo</a:t>
                      </a:r>
                      <a:endParaRPr lang="en-US" sz="2200" b="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#9Slide03 Roboto Condensed" panose="02000000000000000000" pitchFamily="2" charset="0"/>
                        <a:ea typeface="#9Slide03 Roboto Condensed" panose="02000000000000000000" pitchFamily="2" charset="0"/>
                      </a:endParaRPr>
                    </a:p>
                  </a:txBody>
                  <a:tcPr marL="68580" marR="68580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4449439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736723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14216BBD-103B-4C94-A730-954BEA439CBC}"/>
              </a:ext>
            </a:extLst>
          </p:cNvPr>
          <p:cNvSpPr txBox="1"/>
          <p:nvPr/>
        </p:nvSpPr>
        <p:spPr>
          <a:xfrm>
            <a:off x="242269" y="4803127"/>
            <a:ext cx="5165829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70AD47">
                    <a:lumMod val="10000"/>
                  </a:srgbClr>
                </a:solidFill>
                <a:effectLst/>
                <a:uLnTx/>
                <a:uFillTx/>
                <a:latin typeface="#9Slide03 Roboto Condensed" panose="02000000000000000000" pitchFamily="2" charset="0"/>
                <a:ea typeface="#9Slide03 Roboto Condensed" panose="02000000000000000000" pitchFamily="2" charset="0"/>
                <a:cs typeface="+mn-cs"/>
              </a:rPr>
              <a:t>Hình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10000"/>
                  </a:srgbClr>
                </a:solidFill>
                <a:effectLst/>
                <a:uLnTx/>
                <a:uFillTx/>
                <a:latin typeface="#9Slide03 Roboto Condensed" panose="02000000000000000000" pitchFamily="2" charset="0"/>
                <a:ea typeface="#9Slide03 Roboto Condensed" panose="02000000000000000000" pitchFamily="2" charset="0"/>
                <a:cs typeface="+mn-cs"/>
              </a:rPr>
              <a:t> 4.1. L</a:t>
            </a:r>
            <a:r>
              <a:rPr kumimoji="0" lang="vi-VN" sz="2000" b="1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10000"/>
                  </a:srgbClr>
                </a:solidFill>
                <a:effectLst/>
                <a:uLnTx/>
                <a:uFillTx/>
                <a:latin typeface="#9Slide03 Roboto Condensed" panose="02000000000000000000" pitchFamily="2" charset="0"/>
                <a:ea typeface="#9Slide03 Roboto Condensed" panose="02000000000000000000" pitchFamily="2" charset="0"/>
                <a:cs typeface="+mn-cs"/>
              </a:rPr>
              <a:t>ược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10000"/>
                  </a:srgbClr>
                </a:solidFill>
                <a:effectLst/>
                <a:uLnTx/>
                <a:uFillTx/>
                <a:latin typeface="#9Slide03 Roboto Condensed" panose="02000000000000000000" pitchFamily="2" charset="0"/>
                <a:ea typeface="#9Slide03 Roboto Condensed" panose="02000000000000000000" pitchFamily="2" charset="0"/>
                <a:cs typeface="+mn-cs"/>
              </a:rPr>
              <a:t>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70AD47">
                    <a:lumMod val="10000"/>
                  </a:srgbClr>
                </a:solidFill>
                <a:effectLst/>
                <a:uLnTx/>
                <a:uFillTx/>
                <a:latin typeface="#9Slide03 Roboto Condensed" panose="02000000000000000000" pitchFamily="2" charset="0"/>
                <a:ea typeface="#9Slide03 Roboto Condensed" panose="02000000000000000000" pitchFamily="2" charset="0"/>
                <a:cs typeface="+mn-cs"/>
              </a:rPr>
              <a:t>đồ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10000"/>
                  </a:srgbClr>
                </a:solidFill>
                <a:effectLst/>
                <a:uLnTx/>
                <a:uFillTx/>
                <a:latin typeface="#9Slide03 Roboto Condensed" panose="02000000000000000000" pitchFamily="2" charset="0"/>
                <a:ea typeface="#9Slide03 Roboto Condensed" panose="02000000000000000000" pitchFamily="2" charset="0"/>
                <a:cs typeface="+mn-cs"/>
              </a:rPr>
              <a:t>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70AD47">
                    <a:lumMod val="10000"/>
                  </a:srgbClr>
                </a:solidFill>
                <a:effectLst/>
                <a:uLnTx/>
                <a:uFillTx/>
                <a:latin typeface="#9Slide03 Roboto Condensed" panose="02000000000000000000" pitchFamily="2" charset="0"/>
                <a:ea typeface="#9Slide03 Roboto Condensed" panose="02000000000000000000" pitchFamily="2" charset="0"/>
                <a:cs typeface="+mn-cs"/>
              </a:rPr>
              <a:t>phân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10000"/>
                  </a:srgbClr>
                </a:solidFill>
                <a:effectLst/>
                <a:uLnTx/>
                <a:uFillTx/>
                <a:latin typeface="#9Slide03 Roboto Condensed" panose="02000000000000000000" pitchFamily="2" charset="0"/>
                <a:ea typeface="#9Slide03 Roboto Condensed" panose="02000000000000000000" pitchFamily="2" charset="0"/>
                <a:cs typeface="+mn-cs"/>
              </a:rPr>
              <a:t>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70AD47">
                    <a:lumMod val="10000"/>
                  </a:srgbClr>
                </a:solidFill>
                <a:effectLst/>
                <a:uLnTx/>
                <a:uFillTx/>
                <a:latin typeface="#9Slide03 Roboto Condensed" panose="02000000000000000000" pitchFamily="2" charset="0"/>
                <a:ea typeface="#9Slide03 Roboto Condensed" panose="02000000000000000000" pitchFamily="2" charset="0"/>
                <a:cs typeface="+mn-cs"/>
              </a:rPr>
              <a:t>bố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10000"/>
                  </a:srgbClr>
                </a:solidFill>
                <a:effectLst/>
                <a:uLnTx/>
                <a:uFillTx/>
                <a:latin typeface="#9Slide03 Roboto Condensed" panose="02000000000000000000" pitchFamily="2" charset="0"/>
                <a:ea typeface="#9Slide03 Roboto Condensed" panose="02000000000000000000" pitchFamily="2" charset="0"/>
                <a:cs typeface="+mn-cs"/>
              </a:rPr>
              <a:t>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70AD47">
                    <a:lumMod val="10000"/>
                  </a:srgbClr>
                </a:solidFill>
                <a:effectLst/>
                <a:uLnTx/>
                <a:uFillTx/>
                <a:latin typeface="#9Slide03 Roboto Condensed" panose="02000000000000000000" pitchFamily="2" charset="0"/>
                <a:ea typeface="#9Slide03 Roboto Condensed" panose="02000000000000000000" pitchFamily="2" charset="0"/>
                <a:cs typeface="+mn-cs"/>
              </a:rPr>
              <a:t>khí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10000"/>
                  </a:srgbClr>
                </a:solidFill>
                <a:effectLst/>
                <a:uLnTx/>
                <a:uFillTx/>
                <a:latin typeface="#9Slide03 Roboto Condensed" panose="02000000000000000000" pitchFamily="2" charset="0"/>
                <a:ea typeface="#9Slide03 Roboto Condensed" panose="02000000000000000000" pitchFamily="2" charset="0"/>
                <a:cs typeface="+mn-cs"/>
              </a:rPr>
              <a:t>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70AD47">
                    <a:lumMod val="10000"/>
                  </a:srgbClr>
                </a:solidFill>
                <a:effectLst/>
                <a:uLnTx/>
                <a:uFillTx/>
                <a:latin typeface="#9Slide03 Roboto Condensed" panose="02000000000000000000" pitchFamily="2" charset="0"/>
                <a:ea typeface="#9Slide03 Roboto Condensed" panose="02000000000000000000" pitchFamily="2" charset="0"/>
                <a:cs typeface="+mn-cs"/>
              </a:rPr>
              <a:t>áp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10000"/>
                  </a:srgbClr>
                </a:solidFill>
                <a:effectLst/>
                <a:uLnTx/>
                <a:uFillTx/>
                <a:latin typeface="#9Slide03 Roboto Condensed" panose="02000000000000000000" pitchFamily="2" charset="0"/>
                <a:ea typeface="#9Slide03 Roboto Condensed" panose="02000000000000000000" pitchFamily="2" charset="0"/>
                <a:cs typeface="+mn-cs"/>
              </a:rPr>
              <a:t>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70AD47">
                    <a:lumMod val="10000"/>
                  </a:srgbClr>
                </a:solidFill>
                <a:effectLst/>
                <a:uLnTx/>
                <a:uFillTx/>
                <a:latin typeface="#9Slide03 Roboto Condensed" panose="02000000000000000000" pitchFamily="2" charset="0"/>
                <a:ea typeface="#9Slide03 Roboto Condensed" panose="02000000000000000000" pitchFamily="2" charset="0"/>
                <a:cs typeface="+mn-cs"/>
              </a:rPr>
              <a:t>và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10000"/>
                  </a:srgbClr>
                </a:solidFill>
                <a:effectLst/>
                <a:uLnTx/>
                <a:uFillTx/>
                <a:latin typeface="#9Slide03 Roboto Condensed" panose="02000000000000000000" pitchFamily="2" charset="0"/>
                <a:ea typeface="#9Slide03 Roboto Condensed" panose="02000000000000000000" pitchFamily="2" charset="0"/>
                <a:cs typeface="+mn-cs"/>
              </a:rPr>
              <a:t>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70AD47">
                    <a:lumMod val="10000"/>
                  </a:srgbClr>
                </a:solidFill>
                <a:effectLst/>
                <a:uLnTx/>
                <a:uFillTx/>
                <a:latin typeface="#9Slide03 Roboto Condensed" panose="02000000000000000000" pitchFamily="2" charset="0"/>
                <a:ea typeface="#9Slide03 Roboto Condensed" panose="02000000000000000000" pitchFamily="2" charset="0"/>
                <a:cs typeface="+mn-cs"/>
              </a:rPr>
              <a:t>các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10000"/>
                  </a:srgbClr>
                </a:solidFill>
                <a:effectLst/>
                <a:uLnTx/>
                <a:uFillTx/>
                <a:latin typeface="#9Slide03 Roboto Condensed" panose="02000000000000000000" pitchFamily="2" charset="0"/>
                <a:ea typeface="#9Slide03 Roboto Condensed" panose="02000000000000000000" pitchFamily="2" charset="0"/>
                <a:cs typeface="+mn-cs"/>
              </a:rPr>
              <a:t> h</a:t>
            </a:r>
            <a:r>
              <a:rPr kumimoji="0" lang="vi-VN" sz="2000" b="1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10000"/>
                  </a:srgbClr>
                </a:solidFill>
                <a:effectLst/>
                <a:uLnTx/>
                <a:uFillTx/>
                <a:latin typeface="#9Slide03 Roboto Condensed" panose="02000000000000000000" pitchFamily="2" charset="0"/>
                <a:ea typeface="#9Slide03 Roboto Condensed" panose="02000000000000000000" pitchFamily="2" charset="0"/>
                <a:cs typeface="+mn-cs"/>
              </a:rPr>
              <a:t>ướng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10000"/>
                  </a:srgbClr>
                </a:solidFill>
                <a:effectLst/>
                <a:uLnTx/>
                <a:uFillTx/>
                <a:latin typeface="#9Slide03 Roboto Condensed" panose="02000000000000000000" pitchFamily="2" charset="0"/>
                <a:ea typeface="#9Slide03 Roboto Condensed" panose="02000000000000000000" pitchFamily="2" charset="0"/>
                <a:cs typeface="+mn-cs"/>
              </a:rPr>
              <a:t>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70AD47">
                    <a:lumMod val="10000"/>
                  </a:srgbClr>
                </a:solidFill>
                <a:effectLst/>
                <a:uLnTx/>
                <a:uFillTx/>
                <a:latin typeface="#9Slide03 Roboto Condensed" panose="02000000000000000000" pitchFamily="2" charset="0"/>
                <a:ea typeface="#9Slide03 Roboto Condensed" panose="02000000000000000000" pitchFamily="2" charset="0"/>
                <a:cs typeface="+mn-cs"/>
              </a:rPr>
              <a:t>gió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10000"/>
                  </a:srgbClr>
                </a:solidFill>
                <a:effectLst/>
                <a:uLnTx/>
                <a:uFillTx/>
                <a:latin typeface="#9Slide03 Roboto Condensed" panose="02000000000000000000" pitchFamily="2" charset="0"/>
                <a:ea typeface="#9Slide03 Roboto Condensed" panose="02000000000000000000" pitchFamily="2" charset="0"/>
                <a:cs typeface="+mn-cs"/>
              </a:rPr>
              <a:t>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70AD47">
                    <a:lumMod val="10000"/>
                  </a:srgbClr>
                </a:solidFill>
                <a:effectLst/>
                <a:uLnTx/>
                <a:uFillTx/>
                <a:latin typeface="#9Slide03 Roboto Condensed" panose="02000000000000000000" pitchFamily="2" charset="0"/>
                <a:ea typeface="#9Slide03 Roboto Condensed" panose="02000000000000000000" pitchFamily="2" charset="0"/>
                <a:cs typeface="+mn-cs"/>
              </a:rPr>
              <a:t>chính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10000"/>
                  </a:srgbClr>
                </a:solidFill>
                <a:effectLst/>
                <a:uLnTx/>
                <a:uFillTx/>
                <a:latin typeface="#9Slide03 Roboto Condensed" panose="02000000000000000000" pitchFamily="2" charset="0"/>
                <a:ea typeface="#9Slide03 Roboto Condensed" panose="02000000000000000000" pitchFamily="2" charset="0"/>
                <a:cs typeface="+mn-cs"/>
              </a:rPr>
              <a:t>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70AD47">
                    <a:lumMod val="10000"/>
                  </a:srgbClr>
                </a:solidFill>
                <a:effectLst/>
                <a:uLnTx/>
                <a:uFillTx/>
                <a:latin typeface="#9Slide03 Roboto Condensed" panose="02000000000000000000" pitchFamily="2" charset="0"/>
                <a:ea typeface="#9Slide03 Roboto Condensed" panose="02000000000000000000" pitchFamily="2" charset="0"/>
                <a:cs typeface="+mn-cs"/>
              </a:rPr>
              <a:t>về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10000"/>
                  </a:srgbClr>
                </a:solidFill>
                <a:effectLst/>
                <a:uLnTx/>
                <a:uFillTx/>
                <a:latin typeface="#9Slide03 Roboto Condensed" panose="02000000000000000000" pitchFamily="2" charset="0"/>
                <a:ea typeface="#9Slide03 Roboto Condensed" panose="02000000000000000000" pitchFamily="2" charset="0"/>
                <a:cs typeface="+mn-cs"/>
              </a:rPr>
              <a:t>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70AD47">
                    <a:lumMod val="10000"/>
                  </a:srgbClr>
                </a:solidFill>
                <a:effectLst/>
                <a:uLnTx/>
                <a:uFillTx/>
                <a:latin typeface="#9Slide03 Roboto Condensed" panose="02000000000000000000" pitchFamily="2" charset="0"/>
                <a:ea typeface="#9Slide03 Roboto Condensed" panose="02000000000000000000" pitchFamily="2" charset="0"/>
                <a:cs typeface="+mn-cs"/>
              </a:rPr>
              <a:t>mùa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10000"/>
                  </a:srgbClr>
                </a:solidFill>
                <a:effectLst/>
                <a:uLnTx/>
                <a:uFillTx/>
                <a:latin typeface="#9Slide03 Roboto Condensed" panose="02000000000000000000" pitchFamily="2" charset="0"/>
                <a:ea typeface="#9Slide03 Roboto Condensed" panose="02000000000000000000" pitchFamily="2" charset="0"/>
                <a:cs typeface="+mn-cs"/>
              </a:rPr>
              <a:t>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70AD47">
                    <a:lumMod val="10000"/>
                  </a:srgbClr>
                </a:solidFill>
                <a:effectLst/>
                <a:uLnTx/>
                <a:uFillTx/>
                <a:latin typeface="#9Slide03 Roboto Condensed" panose="02000000000000000000" pitchFamily="2" charset="0"/>
                <a:ea typeface="#9Slide03 Roboto Condensed" panose="02000000000000000000" pitchFamily="2" charset="0"/>
                <a:cs typeface="+mn-cs"/>
              </a:rPr>
              <a:t>đông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10000"/>
                  </a:srgbClr>
                </a:solidFill>
                <a:effectLst/>
                <a:uLnTx/>
                <a:uFillTx/>
                <a:latin typeface="#9Slide03 Roboto Condensed" panose="02000000000000000000" pitchFamily="2" charset="0"/>
                <a:ea typeface="#9Slide03 Roboto Condensed" panose="02000000000000000000" pitchFamily="2" charset="0"/>
                <a:cs typeface="+mn-cs"/>
              </a:rPr>
              <a:t> (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70AD47">
                    <a:lumMod val="10000"/>
                  </a:srgbClr>
                </a:solidFill>
                <a:effectLst/>
                <a:uLnTx/>
                <a:uFillTx/>
                <a:latin typeface="#9Slide03 Roboto Condensed" panose="02000000000000000000" pitchFamily="2" charset="0"/>
                <a:ea typeface="#9Slide03 Roboto Condensed" panose="02000000000000000000" pitchFamily="2" charset="0"/>
                <a:cs typeface="+mn-cs"/>
              </a:rPr>
              <a:t>tháng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10000"/>
                  </a:srgbClr>
                </a:solidFill>
                <a:effectLst/>
                <a:uLnTx/>
                <a:uFillTx/>
                <a:latin typeface="#9Slide03 Roboto Condensed" panose="02000000000000000000" pitchFamily="2" charset="0"/>
                <a:ea typeface="#9Slide03 Roboto Condensed" panose="02000000000000000000" pitchFamily="2" charset="0"/>
                <a:cs typeface="+mn-cs"/>
              </a:rPr>
              <a:t> 1) ở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70AD47">
                    <a:lumMod val="10000"/>
                  </a:srgbClr>
                </a:solidFill>
                <a:effectLst/>
                <a:uLnTx/>
                <a:uFillTx/>
                <a:latin typeface="#9Slide03 Roboto Condensed" panose="02000000000000000000" pitchFamily="2" charset="0"/>
                <a:ea typeface="#9Slide03 Roboto Condensed" panose="02000000000000000000" pitchFamily="2" charset="0"/>
                <a:cs typeface="+mn-cs"/>
              </a:rPr>
              <a:t>khu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10000"/>
                  </a:srgbClr>
                </a:solidFill>
                <a:effectLst/>
                <a:uLnTx/>
                <a:uFillTx/>
                <a:latin typeface="#9Slide03 Roboto Condensed" panose="02000000000000000000" pitchFamily="2" charset="0"/>
                <a:ea typeface="#9Slide03 Roboto Condensed" panose="02000000000000000000" pitchFamily="2" charset="0"/>
                <a:cs typeface="+mn-cs"/>
              </a:rPr>
              <a:t>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70AD47">
                    <a:lumMod val="10000"/>
                  </a:srgbClr>
                </a:solidFill>
                <a:effectLst/>
                <a:uLnTx/>
                <a:uFillTx/>
                <a:latin typeface="#9Slide03 Roboto Condensed" panose="02000000000000000000" pitchFamily="2" charset="0"/>
                <a:ea typeface="#9Slide03 Roboto Condensed" panose="02000000000000000000" pitchFamily="2" charset="0"/>
                <a:cs typeface="+mn-cs"/>
              </a:rPr>
              <a:t>vực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10000"/>
                  </a:srgbClr>
                </a:solidFill>
                <a:effectLst/>
                <a:uLnTx/>
                <a:uFillTx/>
                <a:latin typeface="#9Slide03 Roboto Condensed" panose="02000000000000000000" pitchFamily="2" charset="0"/>
                <a:ea typeface="#9Slide03 Roboto Condensed" panose="02000000000000000000" pitchFamily="2" charset="0"/>
                <a:cs typeface="+mn-cs"/>
              </a:rPr>
              <a:t>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70AD47">
                    <a:lumMod val="10000"/>
                  </a:srgbClr>
                </a:solidFill>
                <a:effectLst/>
                <a:uLnTx/>
                <a:uFillTx/>
                <a:latin typeface="#9Slide03 Roboto Condensed" panose="02000000000000000000" pitchFamily="2" charset="0"/>
                <a:ea typeface="#9Slide03 Roboto Condensed" panose="02000000000000000000" pitchFamily="2" charset="0"/>
                <a:cs typeface="+mn-cs"/>
              </a:rPr>
              <a:t>khí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10000"/>
                  </a:srgbClr>
                </a:solidFill>
                <a:effectLst/>
                <a:uLnTx/>
                <a:uFillTx/>
                <a:latin typeface="#9Slide03 Roboto Condensed" panose="02000000000000000000" pitchFamily="2" charset="0"/>
                <a:ea typeface="#9Slide03 Roboto Condensed" panose="02000000000000000000" pitchFamily="2" charset="0"/>
                <a:cs typeface="+mn-cs"/>
              </a:rPr>
              <a:t>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70AD47">
                    <a:lumMod val="10000"/>
                  </a:srgbClr>
                </a:solidFill>
                <a:effectLst/>
                <a:uLnTx/>
                <a:uFillTx/>
                <a:latin typeface="#9Slide03 Roboto Condensed" panose="02000000000000000000" pitchFamily="2" charset="0"/>
                <a:ea typeface="#9Slide03 Roboto Condensed" panose="02000000000000000000" pitchFamily="2" charset="0"/>
                <a:cs typeface="+mn-cs"/>
              </a:rPr>
              <a:t>hậu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10000"/>
                  </a:srgbClr>
                </a:solidFill>
                <a:effectLst/>
                <a:uLnTx/>
                <a:uFillTx/>
                <a:latin typeface="#9Slide03 Roboto Condensed" panose="02000000000000000000" pitchFamily="2" charset="0"/>
                <a:ea typeface="#9Slide03 Roboto Condensed" panose="02000000000000000000" pitchFamily="2" charset="0"/>
                <a:cs typeface="+mn-cs"/>
              </a:rPr>
              <a:t>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70AD47">
                    <a:lumMod val="10000"/>
                  </a:srgbClr>
                </a:solidFill>
                <a:effectLst/>
                <a:uLnTx/>
                <a:uFillTx/>
                <a:latin typeface="#9Slide03 Roboto Condensed" panose="02000000000000000000" pitchFamily="2" charset="0"/>
                <a:ea typeface="#9Slide03 Roboto Condensed" panose="02000000000000000000" pitchFamily="2" charset="0"/>
                <a:cs typeface="+mn-cs"/>
              </a:rPr>
              <a:t>gió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10000"/>
                  </a:srgbClr>
                </a:solidFill>
                <a:effectLst/>
                <a:uLnTx/>
                <a:uFillTx/>
                <a:latin typeface="#9Slide03 Roboto Condensed" panose="02000000000000000000" pitchFamily="2" charset="0"/>
                <a:ea typeface="#9Slide03 Roboto Condensed" panose="02000000000000000000" pitchFamily="2" charset="0"/>
                <a:cs typeface="+mn-cs"/>
              </a:rPr>
              <a:t>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70AD47">
                    <a:lumMod val="10000"/>
                  </a:srgbClr>
                </a:solidFill>
                <a:effectLst/>
                <a:uLnTx/>
                <a:uFillTx/>
                <a:latin typeface="#9Slide03 Roboto Condensed" panose="02000000000000000000" pitchFamily="2" charset="0"/>
                <a:ea typeface="#9Slide03 Roboto Condensed" panose="02000000000000000000" pitchFamily="2" charset="0"/>
                <a:cs typeface="+mn-cs"/>
              </a:rPr>
              <a:t>mùa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10000"/>
                  </a:srgbClr>
                </a:solidFill>
                <a:effectLst/>
                <a:uLnTx/>
                <a:uFillTx/>
                <a:latin typeface="#9Slide03 Roboto Condensed" panose="02000000000000000000" pitchFamily="2" charset="0"/>
                <a:ea typeface="#9Slide03 Roboto Condensed" panose="02000000000000000000" pitchFamily="2" charset="0"/>
                <a:cs typeface="+mn-cs"/>
              </a:rPr>
              <a:t>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70AD47">
                    <a:lumMod val="10000"/>
                  </a:srgbClr>
                </a:solidFill>
                <a:effectLst/>
                <a:uLnTx/>
                <a:uFillTx/>
                <a:latin typeface="#9Slide03 Roboto Condensed" panose="02000000000000000000" pitchFamily="2" charset="0"/>
                <a:ea typeface="#9Slide03 Roboto Condensed" panose="02000000000000000000" pitchFamily="2" charset="0"/>
                <a:cs typeface="+mn-cs"/>
              </a:rPr>
              <a:t>Châu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10000"/>
                  </a:srgbClr>
                </a:solidFill>
                <a:effectLst/>
                <a:uLnTx/>
                <a:uFillTx/>
                <a:latin typeface="#9Slide03 Roboto Condensed" panose="02000000000000000000" pitchFamily="2" charset="0"/>
                <a:ea typeface="#9Slide03 Roboto Condensed" panose="02000000000000000000" pitchFamily="2" charset="0"/>
                <a:cs typeface="+mn-cs"/>
              </a:rPr>
              <a:t> Á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98EEC21-54A1-431B-84B6-83A96414DE91}"/>
              </a:ext>
            </a:extLst>
          </p:cNvPr>
          <p:cNvSpPr txBox="1"/>
          <p:nvPr/>
        </p:nvSpPr>
        <p:spPr>
          <a:xfrm>
            <a:off x="5549493" y="901104"/>
            <a:ext cx="6642507" cy="11387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q"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#9Slide03 Roboto Condensed" panose="02000000000000000000" pitchFamily="2" charset="0"/>
                <a:ea typeface="#9Slide03 Roboto Condensed" panose="02000000000000000000" pitchFamily="2" charset="0"/>
                <a:cs typeface="+mn-cs"/>
              </a:rPr>
              <a:t> </a:t>
            </a:r>
            <a:r>
              <a:rPr lang="vi-VN" sz="2400" b="1" i="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#9Slide03 Roboto Condensed" panose="02000000000000000000" pitchFamily="2" charset="0"/>
                <a:ea typeface="#9Slide03 Roboto Condensed" panose="02000000000000000000" pitchFamily="2" charset="0"/>
              </a:rPr>
              <a:t>Xác định các hướng gió chính theo từng khu vực về mùa đông </a:t>
            </a:r>
            <a:endParaRPr kumimoji="0" lang="vi-VN" sz="2400" b="1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95000"/>
                  <a:lumOff val="5000"/>
                </a:schemeClr>
              </a:solidFill>
              <a:effectLst/>
              <a:uLnTx/>
              <a:uFillTx/>
              <a:latin typeface="#9Slide03 Roboto Condensed" panose="02000000000000000000" pitchFamily="2" charset="0"/>
              <a:ea typeface="#9Slide03 Roboto Condensed" panose="02000000000000000000" pitchFamily="2" charset="0"/>
              <a:cs typeface="+mn-cs"/>
            </a:endParaRPr>
          </a:p>
        </p:txBody>
      </p:sp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21309145-FB0B-45F8-BDA0-699DB37665C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05005865"/>
              </p:ext>
            </p:extLst>
          </p:nvPr>
        </p:nvGraphicFramePr>
        <p:xfrm>
          <a:off x="5647114" y="2194540"/>
          <a:ext cx="6226231" cy="2414792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3496887">
                  <a:extLst>
                    <a:ext uri="{9D8B030D-6E8A-4147-A177-3AD203B41FA5}">
                      <a16:colId xmlns:a16="http://schemas.microsoft.com/office/drawing/2014/main" val="3190135613"/>
                    </a:ext>
                  </a:extLst>
                </a:gridCol>
                <a:gridCol w="2729344">
                  <a:extLst>
                    <a:ext uri="{9D8B030D-6E8A-4147-A177-3AD203B41FA5}">
                      <a16:colId xmlns:a16="http://schemas.microsoft.com/office/drawing/2014/main" val="1040909875"/>
                    </a:ext>
                  </a:extLst>
                </a:gridCol>
              </a:tblGrid>
              <a:tr h="1073672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dirty="0">
                          <a:solidFill>
                            <a:schemeClr val="bg1"/>
                          </a:solidFill>
                          <a:effectLst/>
                          <a:latin typeface="#9Slide03 Roboto Condensed" panose="02000000000000000000" pitchFamily="2" charset="0"/>
                          <a:ea typeface="#9Slide03 Roboto Condensed" panose="02000000000000000000" pitchFamily="2" charset="0"/>
                        </a:rPr>
                        <a:t>       </a:t>
                      </a:r>
                    </a:p>
                  </a:txBody>
                  <a:tcPr marL="68580" marR="68580" marT="0" marB="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b="1" dirty="0" err="1">
                          <a:solidFill>
                            <a:schemeClr val="bg1"/>
                          </a:solidFill>
                          <a:effectLst/>
                          <a:latin typeface="#9Slide03 Roboto Condensed" panose="02000000000000000000" pitchFamily="2" charset="0"/>
                          <a:ea typeface="#9Slide03 Roboto Condensed" panose="02000000000000000000" pitchFamily="2" charset="0"/>
                        </a:rPr>
                        <a:t>Hướng</a:t>
                      </a:r>
                      <a:r>
                        <a:rPr lang="en-US" sz="2200" b="1" dirty="0">
                          <a:solidFill>
                            <a:schemeClr val="bg1"/>
                          </a:solidFill>
                          <a:effectLst/>
                          <a:latin typeface="#9Slide03 Roboto Condensed" panose="02000000000000000000" pitchFamily="2" charset="0"/>
                          <a:ea typeface="#9Slide03 Roboto Condensed" panose="02000000000000000000" pitchFamily="2" charset="0"/>
                        </a:rPr>
                        <a:t> </a:t>
                      </a:r>
                      <a:r>
                        <a:rPr lang="en-US" sz="2200" b="1" dirty="0" err="1">
                          <a:solidFill>
                            <a:schemeClr val="bg1"/>
                          </a:solidFill>
                          <a:effectLst/>
                          <a:latin typeface="#9Slide03 Roboto Condensed" panose="02000000000000000000" pitchFamily="2" charset="0"/>
                          <a:ea typeface="#9Slide03 Roboto Condensed" panose="02000000000000000000" pitchFamily="2" charset="0"/>
                        </a:rPr>
                        <a:t>gió</a:t>
                      </a:r>
                      <a:r>
                        <a:rPr lang="en-US" sz="2200" b="1" dirty="0">
                          <a:solidFill>
                            <a:schemeClr val="bg1"/>
                          </a:solidFill>
                          <a:effectLst/>
                          <a:latin typeface="#9Slide03 Roboto Condensed" panose="02000000000000000000" pitchFamily="2" charset="0"/>
                          <a:ea typeface="#9Slide03 Roboto Condensed" panose="02000000000000000000" pitchFamily="2" charset="0"/>
                        </a:rPr>
                        <a:t> </a:t>
                      </a:r>
                      <a:r>
                        <a:rPr lang="en-US" sz="2200" b="1" dirty="0" err="1">
                          <a:solidFill>
                            <a:schemeClr val="bg1"/>
                          </a:solidFill>
                          <a:effectLst/>
                          <a:latin typeface="#9Slide03 Roboto Condensed" panose="02000000000000000000" pitchFamily="2" charset="0"/>
                          <a:ea typeface="#9Slide03 Roboto Condensed" panose="02000000000000000000" pitchFamily="2" charset="0"/>
                        </a:rPr>
                        <a:t>mùa</a:t>
                      </a:r>
                      <a:r>
                        <a:rPr lang="en-US" sz="2200" b="1" dirty="0">
                          <a:solidFill>
                            <a:schemeClr val="bg1"/>
                          </a:solidFill>
                          <a:effectLst/>
                          <a:latin typeface="#9Slide03 Roboto Condensed" panose="02000000000000000000" pitchFamily="2" charset="0"/>
                          <a:ea typeface="#9Slide03 Roboto Condensed" panose="02000000000000000000" pitchFamily="2" charset="0"/>
                        </a:rPr>
                        <a:t> </a:t>
                      </a:r>
                      <a:r>
                        <a:rPr lang="en-US" sz="2200" b="1" dirty="0" err="1">
                          <a:solidFill>
                            <a:schemeClr val="bg1"/>
                          </a:solidFill>
                          <a:effectLst/>
                          <a:latin typeface="#9Slide03 Roboto Condensed" panose="02000000000000000000" pitchFamily="2" charset="0"/>
                          <a:ea typeface="#9Slide03 Roboto Condensed" panose="02000000000000000000" pitchFamily="2" charset="0"/>
                        </a:rPr>
                        <a:t>đông</a:t>
                      </a:r>
                      <a:r>
                        <a:rPr lang="en-US" sz="2200" b="1" dirty="0">
                          <a:solidFill>
                            <a:schemeClr val="bg1"/>
                          </a:solidFill>
                          <a:effectLst/>
                          <a:latin typeface="#9Slide03 Roboto Condensed" panose="02000000000000000000" pitchFamily="2" charset="0"/>
                          <a:ea typeface="#9Slide03 Roboto Condensed" panose="02000000000000000000" pitchFamily="2" charset="0"/>
                        </a:rPr>
                        <a:t> (</a:t>
                      </a:r>
                      <a:r>
                        <a:rPr lang="en-US" sz="2200" b="1" dirty="0" err="1">
                          <a:solidFill>
                            <a:schemeClr val="bg1"/>
                          </a:solidFill>
                          <a:effectLst/>
                          <a:latin typeface="#9Slide03 Roboto Condensed" panose="02000000000000000000" pitchFamily="2" charset="0"/>
                          <a:ea typeface="#9Slide03 Roboto Condensed" panose="02000000000000000000" pitchFamily="2" charset="0"/>
                        </a:rPr>
                        <a:t>Tháng</a:t>
                      </a:r>
                      <a:r>
                        <a:rPr lang="en-US" sz="2200" b="1" dirty="0">
                          <a:solidFill>
                            <a:schemeClr val="bg1"/>
                          </a:solidFill>
                          <a:effectLst/>
                          <a:latin typeface="#9Slide03 Roboto Condensed" panose="02000000000000000000" pitchFamily="2" charset="0"/>
                          <a:ea typeface="#9Slide03 Roboto Condensed" panose="02000000000000000000" pitchFamily="2" charset="0"/>
                        </a:rPr>
                        <a:t> 1)</a:t>
                      </a:r>
                      <a:endParaRPr lang="en-US" sz="2200" b="1" dirty="0">
                        <a:solidFill>
                          <a:schemeClr val="bg1"/>
                        </a:solidFill>
                        <a:effectLst/>
                        <a:latin typeface="#9Slide03 Roboto Condensed" panose="02000000000000000000" pitchFamily="2" charset="0"/>
                        <a:ea typeface="#9Slide03 Roboto Condensed" panose="02000000000000000000" pitchFamily="2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26781913"/>
                  </a:ext>
                </a:extLst>
              </a:tr>
              <a:tr h="445466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dirty="0" err="1">
                          <a:effectLst/>
                          <a:latin typeface="#9Slide03 Roboto Condensed" panose="02000000000000000000" pitchFamily="2" charset="0"/>
                          <a:ea typeface="#9Slide03 Roboto Condensed" panose="02000000000000000000" pitchFamily="2" charset="0"/>
                        </a:rPr>
                        <a:t>Đông</a:t>
                      </a:r>
                      <a:r>
                        <a:rPr lang="en-US" sz="2200" dirty="0">
                          <a:effectLst/>
                          <a:latin typeface="#9Slide03 Roboto Condensed" panose="02000000000000000000" pitchFamily="2" charset="0"/>
                          <a:ea typeface="#9Slide03 Roboto Condensed" panose="02000000000000000000" pitchFamily="2" charset="0"/>
                        </a:rPr>
                        <a:t> Á</a:t>
                      </a:r>
                      <a:endParaRPr lang="en-US" sz="2200" dirty="0">
                        <a:effectLst/>
                        <a:latin typeface="#9Slide03 Roboto Condensed" panose="02000000000000000000" pitchFamily="2" charset="0"/>
                        <a:ea typeface="#9Slide03 Roboto Condensed" panose="02000000000000000000" pitchFamily="2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dirty="0" err="1">
                          <a:effectLst/>
                          <a:latin typeface="#9Slide03 Roboto Condensed" panose="02000000000000000000" pitchFamily="2" charset="0"/>
                          <a:ea typeface="#9Slide03 Roboto Condensed" panose="02000000000000000000" pitchFamily="2" charset="0"/>
                        </a:rPr>
                        <a:t>Tây</a:t>
                      </a:r>
                      <a:r>
                        <a:rPr lang="en-US" sz="2200" dirty="0">
                          <a:effectLst/>
                          <a:latin typeface="#9Slide03 Roboto Condensed" panose="02000000000000000000" pitchFamily="2" charset="0"/>
                          <a:ea typeface="#9Slide03 Roboto Condensed" panose="02000000000000000000" pitchFamily="2" charset="0"/>
                        </a:rPr>
                        <a:t> </a:t>
                      </a:r>
                      <a:r>
                        <a:rPr lang="en-US" sz="2200" dirty="0" err="1">
                          <a:effectLst/>
                          <a:latin typeface="#9Slide03 Roboto Condensed" panose="02000000000000000000" pitchFamily="2" charset="0"/>
                          <a:ea typeface="#9Slide03 Roboto Condensed" panose="02000000000000000000" pitchFamily="2" charset="0"/>
                        </a:rPr>
                        <a:t>Bắc</a:t>
                      </a:r>
                      <a:endParaRPr lang="en-US" sz="2200" dirty="0">
                        <a:effectLst/>
                        <a:latin typeface="#9Slide03 Roboto Condensed" panose="02000000000000000000" pitchFamily="2" charset="0"/>
                        <a:ea typeface="#9Slide03 Roboto Condensed" panose="02000000000000000000" pitchFamily="2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79384597"/>
                  </a:ext>
                </a:extLst>
              </a:tr>
              <a:tr h="445466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dirty="0" err="1">
                          <a:effectLst/>
                          <a:latin typeface="#9Slide03 Roboto Condensed" panose="02000000000000000000" pitchFamily="2" charset="0"/>
                          <a:ea typeface="#9Slide03 Roboto Condensed" panose="02000000000000000000" pitchFamily="2" charset="0"/>
                        </a:rPr>
                        <a:t>Đông</a:t>
                      </a:r>
                      <a:r>
                        <a:rPr lang="en-US" sz="2200" dirty="0">
                          <a:effectLst/>
                          <a:latin typeface="#9Slide03 Roboto Condensed" panose="02000000000000000000" pitchFamily="2" charset="0"/>
                          <a:ea typeface="#9Slide03 Roboto Condensed" panose="02000000000000000000" pitchFamily="2" charset="0"/>
                        </a:rPr>
                        <a:t> Nam Á</a:t>
                      </a:r>
                      <a:endParaRPr lang="en-US" sz="2200" dirty="0">
                        <a:effectLst/>
                        <a:latin typeface="#9Slide03 Roboto Condensed" panose="02000000000000000000" pitchFamily="2" charset="0"/>
                        <a:ea typeface="#9Slide03 Roboto Condensed" panose="02000000000000000000" pitchFamily="2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dirty="0" err="1">
                          <a:effectLst/>
                          <a:latin typeface="#9Slide03 Roboto Condensed" panose="02000000000000000000" pitchFamily="2" charset="0"/>
                          <a:ea typeface="#9Slide03 Roboto Condensed" panose="02000000000000000000" pitchFamily="2" charset="0"/>
                        </a:rPr>
                        <a:t>Bắc</a:t>
                      </a:r>
                      <a:r>
                        <a:rPr lang="en-US" sz="2200" dirty="0">
                          <a:effectLst/>
                          <a:latin typeface="#9Slide03 Roboto Condensed" panose="02000000000000000000" pitchFamily="2" charset="0"/>
                          <a:ea typeface="#9Slide03 Roboto Condensed" panose="02000000000000000000" pitchFamily="2" charset="0"/>
                        </a:rPr>
                        <a:t> </a:t>
                      </a:r>
                      <a:r>
                        <a:rPr lang="en-US" sz="2200" dirty="0" err="1">
                          <a:effectLst/>
                          <a:latin typeface="#9Slide03 Roboto Condensed" panose="02000000000000000000" pitchFamily="2" charset="0"/>
                          <a:ea typeface="#9Slide03 Roboto Condensed" panose="02000000000000000000" pitchFamily="2" charset="0"/>
                        </a:rPr>
                        <a:t>hoặc</a:t>
                      </a:r>
                      <a:r>
                        <a:rPr lang="en-US" sz="2200" dirty="0">
                          <a:effectLst/>
                          <a:latin typeface="#9Slide03 Roboto Condensed" panose="02000000000000000000" pitchFamily="2" charset="0"/>
                          <a:ea typeface="#9Slide03 Roboto Condensed" panose="02000000000000000000" pitchFamily="2" charset="0"/>
                        </a:rPr>
                        <a:t> </a:t>
                      </a:r>
                      <a:r>
                        <a:rPr lang="en-US" sz="2200" dirty="0" err="1">
                          <a:effectLst/>
                          <a:latin typeface="#9Slide03 Roboto Condensed" panose="02000000000000000000" pitchFamily="2" charset="0"/>
                          <a:ea typeface="#9Slide03 Roboto Condensed" panose="02000000000000000000" pitchFamily="2" charset="0"/>
                        </a:rPr>
                        <a:t>Đông</a:t>
                      </a:r>
                      <a:r>
                        <a:rPr lang="en-US" sz="2200" dirty="0">
                          <a:effectLst/>
                          <a:latin typeface="#9Slide03 Roboto Condensed" panose="02000000000000000000" pitchFamily="2" charset="0"/>
                          <a:ea typeface="#9Slide03 Roboto Condensed" panose="02000000000000000000" pitchFamily="2" charset="0"/>
                        </a:rPr>
                        <a:t> </a:t>
                      </a:r>
                      <a:r>
                        <a:rPr lang="en-US" sz="2200" dirty="0" err="1">
                          <a:effectLst/>
                          <a:latin typeface="#9Slide03 Roboto Condensed" panose="02000000000000000000" pitchFamily="2" charset="0"/>
                          <a:ea typeface="#9Slide03 Roboto Condensed" panose="02000000000000000000" pitchFamily="2" charset="0"/>
                        </a:rPr>
                        <a:t>Bắc</a:t>
                      </a:r>
                      <a:endParaRPr lang="en-US" sz="2200" dirty="0">
                        <a:effectLst/>
                        <a:latin typeface="#9Slide03 Roboto Condensed" panose="02000000000000000000" pitchFamily="2" charset="0"/>
                        <a:ea typeface="#9Slide03 Roboto Condensed" panose="02000000000000000000" pitchFamily="2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06046655"/>
                  </a:ext>
                </a:extLst>
              </a:tr>
              <a:tr h="445466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>
                          <a:effectLst/>
                          <a:latin typeface="#9Slide03 Roboto Condensed" panose="02000000000000000000" pitchFamily="2" charset="0"/>
                          <a:ea typeface="#9Slide03 Roboto Condensed" panose="02000000000000000000" pitchFamily="2" charset="0"/>
                        </a:rPr>
                        <a:t>Nam Á</a:t>
                      </a:r>
                      <a:endParaRPr lang="en-US" sz="2200">
                        <a:effectLst/>
                        <a:latin typeface="#9Slide03 Roboto Condensed" panose="02000000000000000000" pitchFamily="2" charset="0"/>
                        <a:ea typeface="#9Slide03 Roboto Condensed" panose="02000000000000000000" pitchFamily="2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dirty="0" err="1">
                          <a:effectLst/>
                          <a:latin typeface="#9Slide03 Roboto Condensed" panose="02000000000000000000" pitchFamily="2" charset="0"/>
                          <a:ea typeface="#9Slide03 Roboto Condensed" panose="02000000000000000000" pitchFamily="2" charset="0"/>
                        </a:rPr>
                        <a:t>Đông</a:t>
                      </a:r>
                      <a:r>
                        <a:rPr lang="en-US" sz="2200" dirty="0">
                          <a:effectLst/>
                          <a:latin typeface="#9Slide03 Roboto Condensed" panose="02000000000000000000" pitchFamily="2" charset="0"/>
                          <a:ea typeface="#9Slide03 Roboto Condensed" panose="02000000000000000000" pitchFamily="2" charset="0"/>
                        </a:rPr>
                        <a:t> </a:t>
                      </a:r>
                      <a:r>
                        <a:rPr lang="en-US" sz="2200" dirty="0" err="1">
                          <a:effectLst/>
                          <a:latin typeface="#9Slide03 Roboto Condensed" panose="02000000000000000000" pitchFamily="2" charset="0"/>
                          <a:ea typeface="#9Slide03 Roboto Condensed" panose="02000000000000000000" pitchFamily="2" charset="0"/>
                        </a:rPr>
                        <a:t>Bắc</a:t>
                      </a:r>
                      <a:endParaRPr lang="en-US" sz="2200" dirty="0">
                        <a:effectLst/>
                        <a:latin typeface="#9Slide03 Roboto Condensed" panose="02000000000000000000" pitchFamily="2" charset="0"/>
                        <a:ea typeface="#9Slide03 Roboto Condensed" panose="02000000000000000000" pitchFamily="2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47209476"/>
                  </a:ext>
                </a:extLst>
              </a:tr>
            </a:tbl>
          </a:graphicData>
        </a:graphic>
      </p:graphicFrame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2E989287-2960-4E79-928A-5994BE7F78B6}"/>
              </a:ext>
            </a:extLst>
          </p:cNvPr>
          <p:cNvCxnSpPr>
            <a:cxnSpLocks/>
          </p:cNvCxnSpPr>
          <p:nvPr/>
        </p:nvCxnSpPr>
        <p:spPr>
          <a:xfrm>
            <a:off x="5633684" y="2233992"/>
            <a:ext cx="3510317" cy="1035681"/>
          </a:xfrm>
          <a:prstGeom prst="line">
            <a:avLst/>
          </a:prstGeom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1B2C7C03-2C84-4813-ADF6-FF498B652771}"/>
              </a:ext>
            </a:extLst>
          </p:cNvPr>
          <p:cNvSpPr txBox="1"/>
          <p:nvPr/>
        </p:nvSpPr>
        <p:spPr>
          <a:xfrm>
            <a:off x="6525494" y="2148866"/>
            <a:ext cx="2819406" cy="44627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300" b="1" dirty="0" err="1">
                <a:solidFill>
                  <a:schemeClr val="bg1"/>
                </a:solidFill>
                <a:effectLst/>
                <a:latin typeface="#9Slide03 Roboto Condensed" panose="02000000000000000000" pitchFamily="2" charset="0"/>
                <a:ea typeface="#9Slide03 Roboto Condensed" panose="02000000000000000000" pitchFamily="2" charset="0"/>
              </a:rPr>
              <a:t>Hướng</a:t>
            </a:r>
            <a:r>
              <a:rPr lang="en-US" sz="2300" b="1" dirty="0">
                <a:solidFill>
                  <a:schemeClr val="bg1"/>
                </a:solidFill>
                <a:effectLst/>
                <a:latin typeface="#9Slide03 Roboto Condensed" panose="02000000000000000000" pitchFamily="2" charset="0"/>
                <a:ea typeface="#9Slide03 Roboto Condensed" panose="02000000000000000000" pitchFamily="2" charset="0"/>
              </a:rPr>
              <a:t> </a:t>
            </a:r>
            <a:r>
              <a:rPr lang="en-US" sz="2300" b="1" dirty="0" err="1">
                <a:solidFill>
                  <a:schemeClr val="bg1"/>
                </a:solidFill>
                <a:effectLst/>
                <a:latin typeface="#9Slide03 Roboto Condensed" panose="02000000000000000000" pitchFamily="2" charset="0"/>
                <a:ea typeface="#9Slide03 Roboto Condensed" panose="02000000000000000000" pitchFamily="2" charset="0"/>
              </a:rPr>
              <a:t>gió</a:t>
            </a:r>
            <a:r>
              <a:rPr lang="en-US" sz="2300" b="1" dirty="0">
                <a:solidFill>
                  <a:schemeClr val="bg1"/>
                </a:solidFill>
                <a:effectLst/>
                <a:latin typeface="#9Slide03 Roboto Condensed" panose="02000000000000000000" pitchFamily="2" charset="0"/>
                <a:ea typeface="#9Slide03 Roboto Condensed" panose="02000000000000000000" pitchFamily="2" charset="0"/>
              </a:rPr>
              <a:t> </a:t>
            </a:r>
            <a:r>
              <a:rPr lang="en-US" sz="2300" b="1" dirty="0" err="1">
                <a:solidFill>
                  <a:schemeClr val="bg1"/>
                </a:solidFill>
                <a:effectLst/>
                <a:latin typeface="#9Slide03 Roboto Condensed" panose="02000000000000000000" pitchFamily="2" charset="0"/>
                <a:ea typeface="#9Slide03 Roboto Condensed" panose="02000000000000000000" pitchFamily="2" charset="0"/>
              </a:rPr>
              <a:t>theo</a:t>
            </a:r>
            <a:r>
              <a:rPr lang="en-US" sz="2300" b="1" dirty="0">
                <a:solidFill>
                  <a:schemeClr val="bg1"/>
                </a:solidFill>
                <a:effectLst/>
                <a:latin typeface="#9Slide03 Roboto Condensed" panose="02000000000000000000" pitchFamily="2" charset="0"/>
                <a:ea typeface="#9Slide03 Roboto Condensed" panose="02000000000000000000" pitchFamily="2" charset="0"/>
              </a:rPr>
              <a:t> </a:t>
            </a:r>
            <a:r>
              <a:rPr lang="en-US" sz="2300" b="1" dirty="0" err="1">
                <a:solidFill>
                  <a:schemeClr val="bg1"/>
                </a:solidFill>
                <a:effectLst/>
                <a:latin typeface="#9Slide03 Roboto Condensed" panose="02000000000000000000" pitchFamily="2" charset="0"/>
                <a:ea typeface="#9Slide03 Roboto Condensed" panose="02000000000000000000" pitchFamily="2" charset="0"/>
              </a:rPr>
              <a:t>mùa</a:t>
            </a:r>
            <a:endParaRPr lang="en-US" sz="2300" b="1" dirty="0">
              <a:solidFill>
                <a:schemeClr val="bg1"/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C341EC1-77CB-45CC-A0E9-15A179C40B9B}"/>
              </a:ext>
            </a:extLst>
          </p:cNvPr>
          <p:cNvSpPr txBox="1"/>
          <p:nvPr/>
        </p:nvSpPr>
        <p:spPr>
          <a:xfrm>
            <a:off x="5848325" y="2833494"/>
            <a:ext cx="2287549" cy="44627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300" b="1" dirty="0" err="1">
                <a:solidFill>
                  <a:schemeClr val="bg1"/>
                </a:solidFill>
                <a:effectLst/>
                <a:latin typeface="#9Slide03 Roboto Condensed" panose="02000000000000000000" pitchFamily="2" charset="0"/>
                <a:ea typeface="#9Slide03 Roboto Condensed" panose="02000000000000000000" pitchFamily="2" charset="0"/>
              </a:rPr>
              <a:t>Khu</a:t>
            </a:r>
            <a:r>
              <a:rPr lang="en-US" sz="2300" b="1" dirty="0">
                <a:solidFill>
                  <a:schemeClr val="bg1"/>
                </a:solidFill>
                <a:effectLst/>
                <a:latin typeface="#9Slide03 Roboto Condensed" panose="02000000000000000000" pitchFamily="2" charset="0"/>
                <a:ea typeface="#9Slide03 Roboto Condensed" panose="02000000000000000000" pitchFamily="2" charset="0"/>
              </a:rPr>
              <a:t> </a:t>
            </a:r>
            <a:r>
              <a:rPr lang="en-US" sz="2300" b="1" dirty="0" err="1">
                <a:solidFill>
                  <a:schemeClr val="bg1"/>
                </a:solidFill>
                <a:effectLst/>
                <a:latin typeface="#9Slide03 Roboto Condensed" panose="02000000000000000000" pitchFamily="2" charset="0"/>
                <a:ea typeface="#9Slide03 Roboto Condensed" panose="02000000000000000000" pitchFamily="2" charset="0"/>
              </a:rPr>
              <a:t>vực</a:t>
            </a:r>
            <a:endParaRPr lang="en-US" sz="2300" b="1" dirty="0">
              <a:solidFill>
                <a:schemeClr val="bg1"/>
              </a:solidFill>
            </a:endParaRP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38D85725-06B9-4303-95F2-0B0BFF09D044}"/>
              </a:ext>
            </a:extLst>
          </p:cNvPr>
          <p:cNvGrpSpPr/>
          <p:nvPr/>
        </p:nvGrpSpPr>
        <p:grpSpPr>
          <a:xfrm>
            <a:off x="665770" y="321733"/>
            <a:ext cx="4532763" cy="4287599"/>
            <a:chOff x="1828800" y="152400"/>
            <a:chExt cx="8610600" cy="6019800"/>
          </a:xfrm>
        </p:grpSpPr>
        <p:pic>
          <p:nvPicPr>
            <p:cNvPr id="15" name="Picture 4" descr="Luoc do phan bo khi ap va cac huong gio chinh ve mua dong (thang 1) o khu vuc khi hau gio mua chau A">
              <a:extLst>
                <a:ext uri="{FF2B5EF4-FFF2-40B4-BE49-F238E27FC236}">
                  <a16:creationId xmlns:a16="http://schemas.microsoft.com/office/drawing/2014/main" id="{C3460F92-C577-4C37-AD91-165F8331BF0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rightnessContrast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28800" y="152400"/>
              <a:ext cx="8610600" cy="6019800"/>
            </a:xfrm>
            <a:prstGeom prst="rect">
              <a:avLst/>
            </a:prstGeom>
            <a:noFill/>
            <a:ln w="317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6" name="Line 6">
              <a:extLst>
                <a:ext uri="{FF2B5EF4-FFF2-40B4-BE49-F238E27FC236}">
                  <a16:creationId xmlns:a16="http://schemas.microsoft.com/office/drawing/2014/main" id="{72E72A3A-76EA-4B4B-A5D9-2F7D95A3600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747000" y="2514600"/>
              <a:ext cx="76200" cy="457200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17" name="Line 7">
              <a:extLst>
                <a:ext uri="{FF2B5EF4-FFF2-40B4-BE49-F238E27FC236}">
                  <a16:creationId xmlns:a16="http://schemas.microsoft.com/office/drawing/2014/main" id="{80042986-292E-4EC3-B9E5-5241BCCACEA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848600" y="2463800"/>
              <a:ext cx="393700" cy="330200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18" name="Line 8">
              <a:extLst>
                <a:ext uri="{FF2B5EF4-FFF2-40B4-BE49-F238E27FC236}">
                  <a16:creationId xmlns:a16="http://schemas.microsoft.com/office/drawing/2014/main" id="{8B543A58-FA58-4B25-BA4D-F7DAC8D6736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010400" y="1676400"/>
              <a:ext cx="609600" cy="152400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19" name="Line 9">
              <a:extLst>
                <a:ext uri="{FF2B5EF4-FFF2-40B4-BE49-F238E27FC236}">
                  <a16:creationId xmlns:a16="http://schemas.microsoft.com/office/drawing/2014/main" id="{91F9ED0F-B592-4564-BCC4-A9A1542E54A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315200" y="1371600"/>
              <a:ext cx="609600" cy="152400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20" name="Line 10">
              <a:extLst>
                <a:ext uri="{FF2B5EF4-FFF2-40B4-BE49-F238E27FC236}">
                  <a16:creationId xmlns:a16="http://schemas.microsoft.com/office/drawing/2014/main" id="{5AACE43D-F26E-4FC1-BCC5-078929F44B8C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5435600" y="2794000"/>
              <a:ext cx="381000" cy="381000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21" name="Line 11">
              <a:extLst>
                <a:ext uri="{FF2B5EF4-FFF2-40B4-BE49-F238E27FC236}">
                  <a16:creationId xmlns:a16="http://schemas.microsoft.com/office/drawing/2014/main" id="{1D7910F1-AC6B-4738-BF61-85C766AC7C66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5549900" y="3098800"/>
              <a:ext cx="381000" cy="381000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22" name="Line 12">
              <a:extLst>
                <a:ext uri="{FF2B5EF4-FFF2-40B4-BE49-F238E27FC236}">
                  <a16:creationId xmlns:a16="http://schemas.microsoft.com/office/drawing/2014/main" id="{B1893917-89B7-4F70-B073-D128E754519D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6184900" y="2997200"/>
              <a:ext cx="304800" cy="228600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23" name="Line 13">
              <a:extLst>
                <a:ext uri="{FF2B5EF4-FFF2-40B4-BE49-F238E27FC236}">
                  <a16:creationId xmlns:a16="http://schemas.microsoft.com/office/drawing/2014/main" id="{6D673399-FEA3-49C5-87DD-ACF3B16944E6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6413500" y="3162300"/>
              <a:ext cx="381000" cy="381000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24" name="Line 14">
              <a:extLst>
                <a:ext uri="{FF2B5EF4-FFF2-40B4-BE49-F238E27FC236}">
                  <a16:creationId xmlns:a16="http://schemas.microsoft.com/office/drawing/2014/main" id="{866EDC97-8386-4C3E-97F5-E1A9296C2593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6959600" y="2743200"/>
              <a:ext cx="304800" cy="228600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25" name="Line 15">
              <a:extLst>
                <a:ext uri="{FF2B5EF4-FFF2-40B4-BE49-F238E27FC236}">
                  <a16:creationId xmlns:a16="http://schemas.microsoft.com/office/drawing/2014/main" id="{4E500829-1B65-4AF5-8134-331F2DF01075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7264400" y="3073400"/>
              <a:ext cx="279400" cy="317500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26" name="Line 16">
              <a:extLst>
                <a:ext uri="{FF2B5EF4-FFF2-40B4-BE49-F238E27FC236}">
                  <a16:creationId xmlns:a16="http://schemas.microsoft.com/office/drawing/2014/main" id="{B431FEC9-1886-48C1-94CB-0DCE3BD751D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886700" y="1828800"/>
              <a:ext cx="533400" cy="76200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27" name="Line 17">
              <a:extLst>
                <a:ext uri="{FF2B5EF4-FFF2-40B4-BE49-F238E27FC236}">
                  <a16:creationId xmlns:a16="http://schemas.microsoft.com/office/drawing/2014/main" id="{011A2648-DDCE-485A-AFA0-136DEA2F703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734300" y="2159000"/>
              <a:ext cx="609600" cy="152400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28" name="Line 32">
              <a:extLst>
                <a:ext uri="{FF2B5EF4-FFF2-40B4-BE49-F238E27FC236}">
                  <a16:creationId xmlns:a16="http://schemas.microsoft.com/office/drawing/2014/main" id="{36026908-FD65-483A-AB0E-CB7A42A1F445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8178800" y="3175000"/>
              <a:ext cx="228600" cy="381000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29" name="Line 33">
              <a:extLst>
                <a:ext uri="{FF2B5EF4-FFF2-40B4-BE49-F238E27FC236}">
                  <a16:creationId xmlns:a16="http://schemas.microsoft.com/office/drawing/2014/main" id="{7E5C7550-5F8E-47D5-98AB-700CEBB8A59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331200" y="2489200"/>
              <a:ext cx="584200" cy="25400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30" name="Line 34">
              <a:extLst>
                <a:ext uri="{FF2B5EF4-FFF2-40B4-BE49-F238E27FC236}">
                  <a16:creationId xmlns:a16="http://schemas.microsoft.com/office/drawing/2014/main" id="{B22D6011-9F16-4F91-8E77-B720270574B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454900" y="2578100"/>
              <a:ext cx="76200" cy="457200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1633205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2" grpId="0"/>
      <p:bldP spid="1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9BAD4647-1A6F-4B39-856D-17E4BCAF5E31}"/>
              </a:ext>
            </a:extLst>
          </p:cNvPr>
          <p:cNvSpPr txBox="1"/>
          <p:nvPr/>
        </p:nvSpPr>
        <p:spPr>
          <a:xfrm>
            <a:off x="2356318" y="267101"/>
            <a:ext cx="780951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>
              <a:spcAft>
                <a:spcPts val="1200"/>
              </a:spcAft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13606B"/>
                </a:solidFill>
                <a:effectLst/>
                <a:uLnTx/>
                <a:uFillTx/>
                <a:latin typeface="#9Slide03 IcielUni Sans Heavy" panose="00000500000000000000" pitchFamily="2" charset="-93"/>
                <a:ea typeface="#9Slide03 Roboto Condensed" panose="02000000000000000000" pitchFamily="2" charset="0"/>
                <a:cs typeface="+mn-cs"/>
              </a:rPr>
              <a:t>2. PHÂN TÍCH H</a:t>
            </a: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srgbClr val="13606B"/>
                </a:solidFill>
                <a:effectLst/>
                <a:uLnTx/>
                <a:uFillTx/>
                <a:latin typeface="#9Slide03 IcielUni Sans Heavy" panose="00000500000000000000" pitchFamily="2" charset="-93"/>
                <a:ea typeface="#9Slide03 Roboto Condensed" panose="02000000000000000000" pitchFamily="2" charset="0"/>
                <a:cs typeface="+mn-cs"/>
              </a:rPr>
              <a:t>ƯỚNG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13606B"/>
                </a:solidFill>
                <a:effectLst/>
                <a:uLnTx/>
                <a:uFillTx/>
                <a:latin typeface="#9Slide03 IcielUni Sans Heavy" panose="00000500000000000000" pitchFamily="2" charset="-93"/>
                <a:ea typeface="#9Slide03 Roboto Condensed" panose="02000000000000000000" pitchFamily="2" charset="0"/>
                <a:cs typeface="+mn-cs"/>
              </a:rPr>
              <a:t> GIÓ VỀ MÙA </a:t>
            </a:r>
            <a:r>
              <a:rPr lang="en-US" sz="2800" b="1" dirty="0">
                <a:solidFill>
                  <a:srgbClr val="13606B"/>
                </a:solidFill>
                <a:latin typeface="#9Slide03 IcielUni Sans Heavy" panose="00000500000000000000" pitchFamily="2" charset="-93"/>
                <a:ea typeface="#9Slide03 Roboto Condensed" panose="02000000000000000000" pitchFamily="2" charset="0"/>
              </a:rPr>
              <a:t>HẠ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13606B"/>
              </a:solidFill>
              <a:effectLst/>
              <a:uLnTx/>
              <a:uFillTx/>
              <a:latin typeface="#9Slide03 IcielUni Sans Heavy" panose="00000500000000000000" pitchFamily="2" charset="-93"/>
              <a:ea typeface="#9Slide03 Roboto Condensed" panose="02000000000000000000" pitchFamily="2" charset="0"/>
              <a:cs typeface="+mn-cs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CF3987B-3443-46D6-9A93-F096CD2EF393}"/>
              </a:ext>
            </a:extLst>
          </p:cNvPr>
          <p:cNvSpPr txBox="1"/>
          <p:nvPr/>
        </p:nvSpPr>
        <p:spPr>
          <a:xfrm>
            <a:off x="1910105" y="782300"/>
            <a:ext cx="10281895" cy="1015663"/>
          </a:xfrm>
          <a:prstGeom prst="rect">
            <a:avLst/>
          </a:prstGeom>
          <a:solidFill>
            <a:srgbClr val="00B0F0"/>
          </a:solidFill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000" b="1" i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#9Slide03 Roboto Condensed" panose="02000000000000000000" pitchFamily="2" charset="0"/>
                <a:ea typeface="#9Slide03 Roboto Condensed" panose="02000000000000000000" pitchFamily="2" charset="0"/>
                <a:cs typeface="+mn-cs"/>
              </a:rPr>
              <a:t>Dựa vào hình 4.</a:t>
            </a:r>
            <a:r>
              <a:rPr kumimoji="0" lang="en-US" sz="2000" b="1" i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#9Slide03 Roboto Condensed" panose="02000000000000000000" pitchFamily="2" charset="0"/>
                <a:ea typeface="#9Slide03 Roboto Condensed" panose="02000000000000000000" pitchFamily="2" charset="0"/>
                <a:cs typeface="+mn-cs"/>
              </a:rPr>
              <a:t>2</a:t>
            </a:r>
            <a:r>
              <a:rPr kumimoji="0" lang="vi-VN" sz="2000" b="1" i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#9Slide03 Roboto Condensed" panose="02000000000000000000" pitchFamily="2" charset="0"/>
                <a:ea typeface="#9Slide03 Roboto Condensed" panose="02000000000000000000" pitchFamily="2" charset="0"/>
                <a:cs typeface="+mn-cs"/>
              </a:rPr>
              <a:t>, em hãy:</a:t>
            </a:r>
            <a:endParaRPr kumimoji="0" lang="vi-VN" sz="20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#9Slide03 Roboto Condensed" panose="02000000000000000000" pitchFamily="2" charset="0"/>
              <a:ea typeface="#9Slide03 Roboto Condensed" panose="02000000000000000000" pitchFamily="2" charset="0"/>
              <a:cs typeface="+mn-cs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#9Slide03 Roboto Condensed" panose="02000000000000000000" pitchFamily="2" charset="0"/>
                <a:ea typeface="#9Slide03 Roboto Condensed" panose="02000000000000000000" pitchFamily="2" charset="0"/>
                <a:cs typeface="+mn-cs"/>
              </a:rPr>
              <a:t>- Xác định và đọc tên các trung tâm áp thấp và áp cao.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#9Slide03 Roboto Condensed" panose="02000000000000000000" pitchFamily="2" charset="0"/>
                <a:ea typeface="#9Slide03 Roboto Condensed" panose="02000000000000000000" pitchFamily="2" charset="0"/>
                <a:cs typeface="+mn-cs"/>
              </a:rPr>
              <a:t>- Xác định các hướng gió chính theo từng khu vực về mùa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#9Slide03 Roboto Condensed" panose="02000000000000000000" pitchFamily="2" charset="0"/>
                <a:ea typeface="#9Slide03 Roboto Condensed" panose="02000000000000000000" pitchFamily="2" charset="0"/>
                <a:cs typeface="+mn-cs"/>
              </a:rPr>
              <a:t>hạ</a:t>
            </a:r>
            <a:r>
              <a:rPr kumimoji="0" lang="vi-VN" sz="2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#9Slide03 Roboto Condensed" panose="02000000000000000000" pitchFamily="2" charset="0"/>
                <a:ea typeface="#9Slide03 Roboto Condensed" panose="02000000000000000000" pitchFamily="2" charset="0"/>
                <a:cs typeface="+mn-cs"/>
              </a:rPr>
              <a:t> và ghi vào vở học theo mẫu bảng 4.1.</a:t>
            </a:r>
          </a:p>
        </p:txBody>
      </p:sp>
      <p:pic>
        <p:nvPicPr>
          <p:cNvPr id="11" name="Picture 2" descr="Dàn Karaoke Gia Đình Năm 2019 Có Điểm Gì Đặc Biệt? – VIDIA">
            <a:extLst>
              <a:ext uri="{FF2B5EF4-FFF2-40B4-BE49-F238E27FC236}">
                <a16:creationId xmlns:a16="http://schemas.microsoft.com/office/drawing/2014/main" id="{885D8225-1C47-4C19-9373-347ECDC3DE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76151" y="121043"/>
            <a:ext cx="2237179" cy="22392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3EF56765-F0B0-4428-9AA3-DCAC063FA727}"/>
              </a:ext>
            </a:extLst>
          </p:cNvPr>
          <p:cNvSpPr txBox="1"/>
          <p:nvPr/>
        </p:nvSpPr>
        <p:spPr>
          <a:xfrm>
            <a:off x="360988" y="6486457"/>
            <a:ext cx="11470024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just">
              <a:spcAft>
                <a:spcPts val="1200"/>
              </a:spcAft>
            </a:pP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70AD47">
                    <a:lumMod val="10000"/>
                  </a:srgbClr>
                </a:solidFill>
                <a:effectLst/>
                <a:uLnTx/>
                <a:uFillTx/>
                <a:latin typeface="#9Slide03 Roboto Condensed" panose="02000000000000000000" pitchFamily="2" charset="0"/>
                <a:ea typeface="#9Slide03 Roboto Condensed" panose="02000000000000000000" pitchFamily="2" charset="0"/>
                <a:cs typeface="+mn-cs"/>
              </a:rPr>
              <a:t>Hình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10000"/>
                  </a:srgbClr>
                </a:solidFill>
                <a:effectLst/>
                <a:uLnTx/>
                <a:uFillTx/>
                <a:latin typeface="#9Slide03 Roboto Condensed" panose="02000000000000000000" pitchFamily="2" charset="0"/>
                <a:ea typeface="#9Slide03 Roboto Condensed" panose="02000000000000000000" pitchFamily="2" charset="0"/>
                <a:cs typeface="+mn-cs"/>
              </a:rPr>
              <a:t> 4.2. L</a:t>
            </a:r>
            <a:r>
              <a:rPr kumimoji="0" lang="vi-VN" sz="2000" b="1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10000"/>
                  </a:srgbClr>
                </a:solidFill>
                <a:effectLst/>
                <a:uLnTx/>
                <a:uFillTx/>
                <a:latin typeface="#9Slide03 Roboto Condensed" panose="02000000000000000000" pitchFamily="2" charset="0"/>
                <a:ea typeface="#9Slide03 Roboto Condensed" panose="02000000000000000000" pitchFamily="2" charset="0"/>
                <a:cs typeface="+mn-cs"/>
              </a:rPr>
              <a:t>ược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10000"/>
                  </a:srgbClr>
                </a:solidFill>
                <a:effectLst/>
                <a:uLnTx/>
                <a:uFillTx/>
                <a:latin typeface="#9Slide03 Roboto Condensed" panose="02000000000000000000" pitchFamily="2" charset="0"/>
                <a:ea typeface="#9Slide03 Roboto Condensed" panose="02000000000000000000" pitchFamily="2" charset="0"/>
                <a:cs typeface="+mn-cs"/>
              </a:rPr>
              <a:t>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70AD47">
                    <a:lumMod val="10000"/>
                  </a:srgbClr>
                </a:solidFill>
                <a:effectLst/>
                <a:uLnTx/>
                <a:uFillTx/>
                <a:latin typeface="#9Slide03 Roboto Condensed" panose="02000000000000000000" pitchFamily="2" charset="0"/>
                <a:ea typeface="#9Slide03 Roboto Condensed" panose="02000000000000000000" pitchFamily="2" charset="0"/>
                <a:cs typeface="+mn-cs"/>
              </a:rPr>
              <a:t>đồ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10000"/>
                  </a:srgbClr>
                </a:solidFill>
                <a:effectLst/>
                <a:uLnTx/>
                <a:uFillTx/>
                <a:latin typeface="#9Slide03 Roboto Condensed" panose="02000000000000000000" pitchFamily="2" charset="0"/>
                <a:ea typeface="#9Slide03 Roboto Condensed" panose="02000000000000000000" pitchFamily="2" charset="0"/>
                <a:cs typeface="+mn-cs"/>
              </a:rPr>
              <a:t>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70AD47">
                    <a:lumMod val="10000"/>
                  </a:srgbClr>
                </a:solidFill>
                <a:effectLst/>
                <a:uLnTx/>
                <a:uFillTx/>
                <a:latin typeface="#9Slide03 Roboto Condensed" panose="02000000000000000000" pitchFamily="2" charset="0"/>
                <a:ea typeface="#9Slide03 Roboto Condensed" panose="02000000000000000000" pitchFamily="2" charset="0"/>
                <a:cs typeface="+mn-cs"/>
              </a:rPr>
              <a:t>phân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10000"/>
                  </a:srgbClr>
                </a:solidFill>
                <a:effectLst/>
                <a:uLnTx/>
                <a:uFillTx/>
                <a:latin typeface="#9Slide03 Roboto Condensed" panose="02000000000000000000" pitchFamily="2" charset="0"/>
                <a:ea typeface="#9Slide03 Roboto Condensed" panose="02000000000000000000" pitchFamily="2" charset="0"/>
                <a:cs typeface="+mn-cs"/>
              </a:rPr>
              <a:t>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70AD47">
                    <a:lumMod val="10000"/>
                  </a:srgbClr>
                </a:solidFill>
                <a:effectLst/>
                <a:uLnTx/>
                <a:uFillTx/>
                <a:latin typeface="#9Slide03 Roboto Condensed" panose="02000000000000000000" pitchFamily="2" charset="0"/>
                <a:ea typeface="#9Slide03 Roboto Condensed" panose="02000000000000000000" pitchFamily="2" charset="0"/>
                <a:cs typeface="+mn-cs"/>
              </a:rPr>
              <a:t>bố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10000"/>
                  </a:srgbClr>
                </a:solidFill>
                <a:effectLst/>
                <a:uLnTx/>
                <a:uFillTx/>
                <a:latin typeface="#9Slide03 Roboto Condensed" panose="02000000000000000000" pitchFamily="2" charset="0"/>
                <a:ea typeface="#9Slide03 Roboto Condensed" panose="02000000000000000000" pitchFamily="2" charset="0"/>
                <a:cs typeface="+mn-cs"/>
              </a:rPr>
              <a:t>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70AD47">
                    <a:lumMod val="10000"/>
                  </a:srgbClr>
                </a:solidFill>
                <a:effectLst/>
                <a:uLnTx/>
                <a:uFillTx/>
                <a:latin typeface="#9Slide03 Roboto Condensed" panose="02000000000000000000" pitchFamily="2" charset="0"/>
                <a:ea typeface="#9Slide03 Roboto Condensed" panose="02000000000000000000" pitchFamily="2" charset="0"/>
                <a:cs typeface="+mn-cs"/>
              </a:rPr>
              <a:t>khí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10000"/>
                  </a:srgbClr>
                </a:solidFill>
                <a:effectLst/>
                <a:uLnTx/>
                <a:uFillTx/>
                <a:latin typeface="#9Slide03 Roboto Condensed" panose="02000000000000000000" pitchFamily="2" charset="0"/>
                <a:ea typeface="#9Slide03 Roboto Condensed" panose="02000000000000000000" pitchFamily="2" charset="0"/>
                <a:cs typeface="+mn-cs"/>
              </a:rPr>
              <a:t>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70AD47">
                    <a:lumMod val="10000"/>
                  </a:srgbClr>
                </a:solidFill>
                <a:effectLst/>
                <a:uLnTx/>
                <a:uFillTx/>
                <a:latin typeface="#9Slide03 Roboto Condensed" panose="02000000000000000000" pitchFamily="2" charset="0"/>
                <a:ea typeface="#9Slide03 Roboto Condensed" panose="02000000000000000000" pitchFamily="2" charset="0"/>
                <a:cs typeface="+mn-cs"/>
              </a:rPr>
              <a:t>áp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10000"/>
                  </a:srgbClr>
                </a:solidFill>
                <a:effectLst/>
                <a:uLnTx/>
                <a:uFillTx/>
                <a:latin typeface="#9Slide03 Roboto Condensed" panose="02000000000000000000" pitchFamily="2" charset="0"/>
                <a:ea typeface="#9Slide03 Roboto Condensed" panose="02000000000000000000" pitchFamily="2" charset="0"/>
                <a:cs typeface="+mn-cs"/>
              </a:rPr>
              <a:t>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70AD47">
                    <a:lumMod val="10000"/>
                  </a:srgbClr>
                </a:solidFill>
                <a:effectLst/>
                <a:uLnTx/>
                <a:uFillTx/>
                <a:latin typeface="#9Slide03 Roboto Condensed" panose="02000000000000000000" pitchFamily="2" charset="0"/>
                <a:ea typeface="#9Slide03 Roboto Condensed" panose="02000000000000000000" pitchFamily="2" charset="0"/>
                <a:cs typeface="+mn-cs"/>
              </a:rPr>
              <a:t>và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10000"/>
                  </a:srgbClr>
                </a:solidFill>
                <a:effectLst/>
                <a:uLnTx/>
                <a:uFillTx/>
                <a:latin typeface="#9Slide03 Roboto Condensed" panose="02000000000000000000" pitchFamily="2" charset="0"/>
                <a:ea typeface="#9Slide03 Roboto Condensed" panose="02000000000000000000" pitchFamily="2" charset="0"/>
                <a:cs typeface="+mn-cs"/>
              </a:rPr>
              <a:t>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70AD47">
                    <a:lumMod val="10000"/>
                  </a:srgbClr>
                </a:solidFill>
                <a:effectLst/>
                <a:uLnTx/>
                <a:uFillTx/>
                <a:latin typeface="#9Slide03 Roboto Condensed" panose="02000000000000000000" pitchFamily="2" charset="0"/>
                <a:ea typeface="#9Slide03 Roboto Condensed" panose="02000000000000000000" pitchFamily="2" charset="0"/>
                <a:cs typeface="+mn-cs"/>
              </a:rPr>
              <a:t>các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10000"/>
                  </a:srgbClr>
                </a:solidFill>
                <a:effectLst/>
                <a:uLnTx/>
                <a:uFillTx/>
                <a:latin typeface="#9Slide03 Roboto Condensed" panose="02000000000000000000" pitchFamily="2" charset="0"/>
                <a:ea typeface="#9Slide03 Roboto Condensed" panose="02000000000000000000" pitchFamily="2" charset="0"/>
                <a:cs typeface="+mn-cs"/>
              </a:rPr>
              <a:t> h</a:t>
            </a:r>
            <a:r>
              <a:rPr kumimoji="0" lang="vi-VN" sz="2000" b="1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10000"/>
                  </a:srgbClr>
                </a:solidFill>
                <a:effectLst/>
                <a:uLnTx/>
                <a:uFillTx/>
                <a:latin typeface="#9Slide03 Roboto Condensed" panose="02000000000000000000" pitchFamily="2" charset="0"/>
                <a:ea typeface="#9Slide03 Roboto Condensed" panose="02000000000000000000" pitchFamily="2" charset="0"/>
                <a:cs typeface="+mn-cs"/>
              </a:rPr>
              <a:t>ướng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10000"/>
                  </a:srgbClr>
                </a:solidFill>
                <a:effectLst/>
                <a:uLnTx/>
                <a:uFillTx/>
                <a:latin typeface="#9Slide03 Roboto Condensed" panose="02000000000000000000" pitchFamily="2" charset="0"/>
                <a:ea typeface="#9Slide03 Roboto Condensed" panose="02000000000000000000" pitchFamily="2" charset="0"/>
                <a:cs typeface="+mn-cs"/>
              </a:rPr>
              <a:t>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70AD47">
                    <a:lumMod val="10000"/>
                  </a:srgbClr>
                </a:solidFill>
                <a:effectLst/>
                <a:uLnTx/>
                <a:uFillTx/>
                <a:latin typeface="#9Slide03 Roboto Condensed" panose="02000000000000000000" pitchFamily="2" charset="0"/>
                <a:ea typeface="#9Slide03 Roboto Condensed" panose="02000000000000000000" pitchFamily="2" charset="0"/>
                <a:cs typeface="+mn-cs"/>
              </a:rPr>
              <a:t>gió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10000"/>
                  </a:srgbClr>
                </a:solidFill>
                <a:effectLst/>
                <a:uLnTx/>
                <a:uFillTx/>
                <a:latin typeface="#9Slide03 Roboto Condensed" panose="02000000000000000000" pitchFamily="2" charset="0"/>
                <a:ea typeface="#9Slide03 Roboto Condensed" panose="02000000000000000000" pitchFamily="2" charset="0"/>
                <a:cs typeface="+mn-cs"/>
              </a:rPr>
              <a:t>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70AD47">
                    <a:lumMod val="10000"/>
                  </a:srgbClr>
                </a:solidFill>
                <a:effectLst/>
                <a:uLnTx/>
                <a:uFillTx/>
                <a:latin typeface="#9Slide03 Roboto Condensed" panose="02000000000000000000" pitchFamily="2" charset="0"/>
                <a:ea typeface="#9Slide03 Roboto Condensed" panose="02000000000000000000" pitchFamily="2" charset="0"/>
                <a:cs typeface="+mn-cs"/>
              </a:rPr>
              <a:t>chính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10000"/>
                  </a:srgbClr>
                </a:solidFill>
                <a:effectLst/>
                <a:uLnTx/>
                <a:uFillTx/>
                <a:latin typeface="#9Slide03 Roboto Condensed" panose="02000000000000000000" pitchFamily="2" charset="0"/>
                <a:ea typeface="#9Slide03 Roboto Condensed" panose="02000000000000000000" pitchFamily="2" charset="0"/>
                <a:cs typeface="+mn-cs"/>
              </a:rPr>
              <a:t>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70AD47">
                    <a:lumMod val="10000"/>
                  </a:srgbClr>
                </a:solidFill>
                <a:effectLst/>
                <a:uLnTx/>
                <a:uFillTx/>
                <a:latin typeface="#9Slide03 Roboto Condensed" panose="02000000000000000000" pitchFamily="2" charset="0"/>
                <a:ea typeface="#9Slide03 Roboto Condensed" panose="02000000000000000000" pitchFamily="2" charset="0"/>
                <a:cs typeface="+mn-cs"/>
              </a:rPr>
              <a:t>về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10000"/>
                  </a:srgbClr>
                </a:solidFill>
                <a:effectLst/>
                <a:uLnTx/>
                <a:uFillTx/>
                <a:latin typeface="#9Slide03 Roboto Condensed" panose="02000000000000000000" pitchFamily="2" charset="0"/>
                <a:ea typeface="#9Slide03 Roboto Condensed" panose="02000000000000000000" pitchFamily="2" charset="0"/>
                <a:cs typeface="+mn-cs"/>
              </a:rPr>
              <a:t>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70AD47">
                    <a:lumMod val="10000"/>
                  </a:srgbClr>
                </a:solidFill>
                <a:effectLst/>
                <a:uLnTx/>
                <a:uFillTx/>
                <a:latin typeface="#9Slide03 Roboto Condensed" panose="02000000000000000000" pitchFamily="2" charset="0"/>
                <a:ea typeface="#9Slide03 Roboto Condensed" panose="02000000000000000000" pitchFamily="2" charset="0"/>
                <a:cs typeface="+mn-cs"/>
              </a:rPr>
              <a:t>mùa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10000"/>
                  </a:srgbClr>
                </a:solidFill>
                <a:effectLst/>
                <a:uLnTx/>
                <a:uFillTx/>
                <a:latin typeface="#9Slide03 Roboto Condensed" panose="02000000000000000000" pitchFamily="2" charset="0"/>
                <a:ea typeface="#9Slide03 Roboto Condensed" panose="02000000000000000000" pitchFamily="2" charset="0"/>
                <a:cs typeface="+mn-cs"/>
              </a:rPr>
              <a:t> </a:t>
            </a:r>
            <a:r>
              <a:rPr lang="en-US" sz="2000" b="1" dirty="0" err="1">
                <a:solidFill>
                  <a:srgbClr val="70AD47">
                    <a:lumMod val="10000"/>
                  </a:srgbClr>
                </a:solidFill>
                <a:latin typeface="#9Slide03 Roboto Condensed" panose="02000000000000000000" pitchFamily="2" charset="0"/>
                <a:ea typeface="#9Slide03 Roboto Condensed" panose="02000000000000000000" pitchFamily="2" charset="0"/>
              </a:rPr>
              <a:t>hạ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10000"/>
                  </a:srgbClr>
                </a:solidFill>
                <a:effectLst/>
                <a:uLnTx/>
                <a:uFillTx/>
                <a:latin typeface="#9Slide03 Roboto Condensed" panose="02000000000000000000" pitchFamily="2" charset="0"/>
                <a:ea typeface="#9Slide03 Roboto Condensed" panose="02000000000000000000" pitchFamily="2" charset="0"/>
                <a:cs typeface="+mn-cs"/>
              </a:rPr>
              <a:t> (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70AD47">
                    <a:lumMod val="10000"/>
                  </a:srgbClr>
                </a:solidFill>
                <a:effectLst/>
                <a:uLnTx/>
                <a:uFillTx/>
                <a:latin typeface="#9Slide03 Roboto Condensed" panose="02000000000000000000" pitchFamily="2" charset="0"/>
                <a:ea typeface="#9Slide03 Roboto Condensed" panose="02000000000000000000" pitchFamily="2" charset="0"/>
                <a:cs typeface="+mn-cs"/>
              </a:rPr>
              <a:t>tháng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10000"/>
                  </a:srgbClr>
                </a:solidFill>
                <a:effectLst/>
                <a:uLnTx/>
                <a:uFillTx/>
                <a:latin typeface="#9Slide03 Roboto Condensed" panose="02000000000000000000" pitchFamily="2" charset="0"/>
                <a:ea typeface="#9Slide03 Roboto Condensed" panose="02000000000000000000" pitchFamily="2" charset="0"/>
                <a:cs typeface="+mn-cs"/>
              </a:rPr>
              <a:t> 7) ở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70AD47">
                    <a:lumMod val="10000"/>
                  </a:srgbClr>
                </a:solidFill>
                <a:effectLst/>
                <a:uLnTx/>
                <a:uFillTx/>
                <a:latin typeface="#9Slide03 Roboto Condensed" panose="02000000000000000000" pitchFamily="2" charset="0"/>
                <a:ea typeface="#9Slide03 Roboto Condensed" panose="02000000000000000000" pitchFamily="2" charset="0"/>
                <a:cs typeface="+mn-cs"/>
              </a:rPr>
              <a:t>khu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10000"/>
                  </a:srgbClr>
                </a:solidFill>
                <a:effectLst/>
                <a:uLnTx/>
                <a:uFillTx/>
                <a:latin typeface="#9Slide03 Roboto Condensed" panose="02000000000000000000" pitchFamily="2" charset="0"/>
                <a:ea typeface="#9Slide03 Roboto Condensed" panose="02000000000000000000" pitchFamily="2" charset="0"/>
                <a:cs typeface="+mn-cs"/>
              </a:rPr>
              <a:t>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70AD47">
                    <a:lumMod val="10000"/>
                  </a:srgbClr>
                </a:solidFill>
                <a:effectLst/>
                <a:uLnTx/>
                <a:uFillTx/>
                <a:latin typeface="#9Slide03 Roboto Condensed" panose="02000000000000000000" pitchFamily="2" charset="0"/>
                <a:ea typeface="#9Slide03 Roboto Condensed" panose="02000000000000000000" pitchFamily="2" charset="0"/>
                <a:cs typeface="+mn-cs"/>
              </a:rPr>
              <a:t>vực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10000"/>
                  </a:srgbClr>
                </a:solidFill>
                <a:effectLst/>
                <a:uLnTx/>
                <a:uFillTx/>
                <a:latin typeface="#9Slide03 Roboto Condensed" panose="02000000000000000000" pitchFamily="2" charset="0"/>
                <a:ea typeface="#9Slide03 Roboto Condensed" panose="02000000000000000000" pitchFamily="2" charset="0"/>
                <a:cs typeface="+mn-cs"/>
              </a:rPr>
              <a:t>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70AD47">
                    <a:lumMod val="10000"/>
                  </a:srgbClr>
                </a:solidFill>
                <a:effectLst/>
                <a:uLnTx/>
                <a:uFillTx/>
                <a:latin typeface="#9Slide03 Roboto Condensed" panose="02000000000000000000" pitchFamily="2" charset="0"/>
                <a:ea typeface="#9Slide03 Roboto Condensed" panose="02000000000000000000" pitchFamily="2" charset="0"/>
                <a:cs typeface="+mn-cs"/>
              </a:rPr>
              <a:t>khí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10000"/>
                  </a:srgbClr>
                </a:solidFill>
                <a:effectLst/>
                <a:uLnTx/>
                <a:uFillTx/>
                <a:latin typeface="#9Slide03 Roboto Condensed" panose="02000000000000000000" pitchFamily="2" charset="0"/>
                <a:ea typeface="#9Slide03 Roboto Condensed" panose="02000000000000000000" pitchFamily="2" charset="0"/>
                <a:cs typeface="+mn-cs"/>
              </a:rPr>
              <a:t>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70AD47">
                    <a:lumMod val="10000"/>
                  </a:srgbClr>
                </a:solidFill>
                <a:effectLst/>
                <a:uLnTx/>
                <a:uFillTx/>
                <a:latin typeface="#9Slide03 Roboto Condensed" panose="02000000000000000000" pitchFamily="2" charset="0"/>
                <a:ea typeface="#9Slide03 Roboto Condensed" panose="02000000000000000000" pitchFamily="2" charset="0"/>
                <a:cs typeface="+mn-cs"/>
              </a:rPr>
              <a:t>hậu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10000"/>
                  </a:srgbClr>
                </a:solidFill>
                <a:effectLst/>
                <a:uLnTx/>
                <a:uFillTx/>
                <a:latin typeface="#9Slide03 Roboto Condensed" panose="02000000000000000000" pitchFamily="2" charset="0"/>
                <a:ea typeface="#9Slide03 Roboto Condensed" panose="02000000000000000000" pitchFamily="2" charset="0"/>
                <a:cs typeface="+mn-cs"/>
              </a:rPr>
              <a:t>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70AD47">
                    <a:lumMod val="10000"/>
                  </a:srgbClr>
                </a:solidFill>
                <a:effectLst/>
                <a:uLnTx/>
                <a:uFillTx/>
                <a:latin typeface="#9Slide03 Roboto Condensed" panose="02000000000000000000" pitchFamily="2" charset="0"/>
                <a:ea typeface="#9Slide03 Roboto Condensed" panose="02000000000000000000" pitchFamily="2" charset="0"/>
                <a:cs typeface="+mn-cs"/>
              </a:rPr>
              <a:t>gió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10000"/>
                  </a:srgbClr>
                </a:solidFill>
                <a:effectLst/>
                <a:uLnTx/>
                <a:uFillTx/>
                <a:latin typeface="#9Slide03 Roboto Condensed" panose="02000000000000000000" pitchFamily="2" charset="0"/>
                <a:ea typeface="#9Slide03 Roboto Condensed" panose="02000000000000000000" pitchFamily="2" charset="0"/>
                <a:cs typeface="+mn-cs"/>
              </a:rPr>
              <a:t>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70AD47">
                    <a:lumMod val="10000"/>
                  </a:srgbClr>
                </a:solidFill>
                <a:effectLst/>
                <a:uLnTx/>
                <a:uFillTx/>
                <a:latin typeface="#9Slide03 Roboto Condensed" panose="02000000000000000000" pitchFamily="2" charset="0"/>
                <a:ea typeface="#9Slide03 Roboto Condensed" panose="02000000000000000000" pitchFamily="2" charset="0"/>
                <a:cs typeface="+mn-cs"/>
              </a:rPr>
              <a:t>mùa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10000"/>
                  </a:srgbClr>
                </a:solidFill>
                <a:effectLst/>
                <a:uLnTx/>
                <a:uFillTx/>
                <a:latin typeface="#9Slide03 Roboto Condensed" panose="02000000000000000000" pitchFamily="2" charset="0"/>
                <a:ea typeface="#9Slide03 Roboto Condensed" panose="02000000000000000000" pitchFamily="2" charset="0"/>
                <a:cs typeface="+mn-cs"/>
              </a:rPr>
              <a:t>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70AD47">
                    <a:lumMod val="10000"/>
                  </a:srgbClr>
                </a:solidFill>
                <a:effectLst/>
                <a:uLnTx/>
                <a:uFillTx/>
                <a:latin typeface="#9Slide03 Roboto Condensed" panose="02000000000000000000" pitchFamily="2" charset="0"/>
                <a:ea typeface="#9Slide03 Roboto Condensed" panose="02000000000000000000" pitchFamily="2" charset="0"/>
                <a:cs typeface="+mn-cs"/>
              </a:rPr>
              <a:t>Châu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10000"/>
                  </a:srgbClr>
                </a:solidFill>
                <a:effectLst/>
                <a:uLnTx/>
                <a:uFillTx/>
                <a:latin typeface="#9Slide03 Roboto Condensed" panose="02000000000000000000" pitchFamily="2" charset="0"/>
                <a:ea typeface="#9Slide03 Roboto Condensed" panose="02000000000000000000" pitchFamily="2" charset="0"/>
                <a:cs typeface="+mn-cs"/>
              </a:rPr>
              <a:t> Á </a:t>
            </a:r>
          </a:p>
        </p:txBody>
      </p:sp>
      <p:pic>
        <p:nvPicPr>
          <p:cNvPr id="7" name="Gio mua mua ha">
            <a:hlinkClick r:id="" action="ppaction://media"/>
            <a:extLst>
              <a:ext uri="{FF2B5EF4-FFF2-40B4-BE49-F238E27FC236}">
                <a16:creationId xmlns:a16="http://schemas.microsoft.com/office/drawing/2014/main" id="{DC14D684-40CA-4ED5-8690-85267FE8AAC6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6083990" y="3354966"/>
            <a:ext cx="4277097" cy="2735616"/>
          </a:xfrm>
          <a:prstGeom prst="rect">
            <a:avLst/>
          </a:prstGeom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id="{ACFCC5B2-A728-42F2-AB53-4F8E04656E56}"/>
              </a:ext>
            </a:extLst>
          </p:cNvPr>
          <p:cNvGrpSpPr/>
          <p:nvPr/>
        </p:nvGrpSpPr>
        <p:grpSpPr>
          <a:xfrm>
            <a:off x="360988" y="1964268"/>
            <a:ext cx="5531812" cy="4226521"/>
            <a:chOff x="1828800" y="152400"/>
            <a:chExt cx="8610600" cy="6019800"/>
          </a:xfrm>
        </p:grpSpPr>
        <p:pic>
          <p:nvPicPr>
            <p:cNvPr id="12" name="Picture 4" descr="Luoc do phan bo khi ap va cac huong gio chinh ve mua dong (thang 1) o khu vuc khi hau gio mua chau A">
              <a:extLst>
                <a:ext uri="{FF2B5EF4-FFF2-40B4-BE49-F238E27FC236}">
                  <a16:creationId xmlns:a16="http://schemas.microsoft.com/office/drawing/2014/main" id="{A9E41400-B50E-46BE-B400-C4DCE6AE99B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rightnessContrast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28800" y="152400"/>
              <a:ext cx="8610600" cy="6019800"/>
            </a:xfrm>
            <a:prstGeom prst="rect">
              <a:avLst/>
            </a:prstGeom>
            <a:noFill/>
            <a:ln w="317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4" name="Line 6">
              <a:extLst>
                <a:ext uri="{FF2B5EF4-FFF2-40B4-BE49-F238E27FC236}">
                  <a16:creationId xmlns:a16="http://schemas.microsoft.com/office/drawing/2014/main" id="{A4FA4D0D-235A-4ADF-983E-5FFCCE12A8D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747000" y="2514600"/>
              <a:ext cx="76200" cy="457200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15" name="Line 7">
              <a:extLst>
                <a:ext uri="{FF2B5EF4-FFF2-40B4-BE49-F238E27FC236}">
                  <a16:creationId xmlns:a16="http://schemas.microsoft.com/office/drawing/2014/main" id="{62D0A203-930D-484D-B0BC-8D27E8A2D3C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848600" y="2463800"/>
              <a:ext cx="393700" cy="330200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16" name="Line 8">
              <a:extLst>
                <a:ext uri="{FF2B5EF4-FFF2-40B4-BE49-F238E27FC236}">
                  <a16:creationId xmlns:a16="http://schemas.microsoft.com/office/drawing/2014/main" id="{AB1DC4CC-DC77-4178-A001-EB1B7974329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010400" y="1676400"/>
              <a:ext cx="609600" cy="152400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17" name="Line 9">
              <a:extLst>
                <a:ext uri="{FF2B5EF4-FFF2-40B4-BE49-F238E27FC236}">
                  <a16:creationId xmlns:a16="http://schemas.microsoft.com/office/drawing/2014/main" id="{0E890EFA-E359-41F0-B5D4-586A420185E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315200" y="1371600"/>
              <a:ext cx="609600" cy="152400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18" name="Line 10">
              <a:extLst>
                <a:ext uri="{FF2B5EF4-FFF2-40B4-BE49-F238E27FC236}">
                  <a16:creationId xmlns:a16="http://schemas.microsoft.com/office/drawing/2014/main" id="{70A0D4CE-2230-4B6A-97B5-36767483A0AB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5435600" y="2794000"/>
              <a:ext cx="381000" cy="381000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19" name="Line 11">
              <a:extLst>
                <a:ext uri="{FF2B5EF4-FFF2-40B4-BE49-F238E27FC236}">
                  <a16:creationId xmlns:a16="http://schemas.microsoft.com/office/drawing/2014/main" id="{23C61424-A5D1-4B03-B85D-B377E7BCD838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5549900" y="3098800"/>
              <a:ext cx="381000" cy="381000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20" name="Line 12">
              <a:extLst>
                <a:ext uri="{FF2B5EF4-FFF2-40B4-BE49-F238E27FC236}">
                  <a16:creationId xmlns:a16="http://schemas.microsoft.com/office/drawing/2014/main" id="{6EE8D3A4-C396-459C-A90E-6A1DF5B218CE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6184900" y="2997200"/>
              <a:ext cx="304800" cy="228600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21" name="Line 13">
              <a:extLst>
                <a:ext uri="{FF2B5EF4-FFF2-40B4-BE49-F238E27FC236}">
                  <a16:creationId xmlns:a16="http://schemas.microsoft.com/office/drawing/2014/main" id="{139BC591-1CCF-4A37-AFE9-20F9CD719A7F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6413500" y="3162300"/>
              <a:ext cx="381000" cy="381000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22" name="Line 14">
              <a:extLst>
                <a:ext uri="{FF2B5EF4-FFF2-40B4-BE49-F238E27FC236}">
                  <a16:creationId xmlns:a16="http://schemas.microsoft.com/office/drawing/2014/main" id="{CAF76A5D-14F9-47AA-9D28-00A9400776F6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6959600" y="2743200"/>
              <a:ext cx="304800" cy="228600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23" name="Line 15">
              <a:extLst>
                <a:ext uri="{FF2B5EF4-FFF2-40B4-BE49-F238E27FC236}">
                  <a16:creationId xmlns:a16="http://schemas.microsoft.com/office/drawing/2014/main" id="{5AB0E92A-DBE2-45B2-BC4B-93776DC9A7CF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7264400" y="3073400"/>
              <a:ext cx="279400" cy="317500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24" name="Line 16">
              <a:extLst>
                <a:ext uri="{FF2B5EF4-FFF2-40B4-BE49-F238E27FC236}">
                  <a16:creationId xmlns:a16="http://schemas.microsoft.com/office/drawing/2014/main" id="{E9529872-F734-4280-8D8D-D9531AAA473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886700" y="1828800"/>
              <a:ext cx="533400" cy="76200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25" name="Line 17">
              <a:extLst>
                <a:ext uri="{FF2B5EF4-FFF2-40B4-BE49-F238E27FC236}">
                  <a16:creationId xmlns:a16="http://schemas.microsoft.com/office/drawing/2014/main" id="{DB4D78CF-90E8-47CB-8485-2E84343628D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734300" y="2159000"/>
              <a:ext cx="609600" cy="152400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26" name="Line 32">
              <a:extLst>
                <a:ext uri="{FF2B5EF4-FFF2-40B4-BE49-F238E27FC236}">
                  <a16:creationId xmlns:a16="http://schemas.microsoft.com/office/drawing/2014/main" id="{C9975AF8-C019-410A-AEE3-FE40E5DC0C2C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8178800" y="3175000"/>
              <a:ext cx="228600" cy="381000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27" name="Line 33">
              <a:extLst>
                <a:ext uri="{FF2B5EF4-FFF2-40B4-BE49-F238E27FC236}">
                  <a16:creationId xmlns:a16="http://schemas.microsoft.com/office/drawing/2014/main" id="{4739226C-A0DE-4042-BFC3-697929477EF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331200" y="2489200"/>
              <a:ext cx="584200" cy="25400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28" name="Line 34">
              <a:extLst>
                <a:ext uri="{FF2B5EF4-FFF2-40B4-BE49-F238E27FC236}">
                  <a16:creationId xmlns:a16="http://schemas.microsoft.com/office/drawing/2014/main" id="{3A916C4E-672C-43C0-A015-E51F1BE009D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454900" y="2578100"/>
              <a:ext cx="76200" cy="457200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9080658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17066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19" repeatCount="indefinite" fill="hold" display="0">
                  <p:stCondLst>
                    <p:cond delay="indefinite"/>
                  </p:stCondLst>
                </p:cTn>
                <p:tgtEl>
                  <p:spTgt spid="7"/>
                </p:tgtEl>
              </p:cMediaNode>
            </p:video>
          </p:childTnLst>
        </p:cTn>
      </p:par>
    </p:tnLst>
    <p:bldLst>
      <p:bldP spid="9" grpId="0"/>
      <p:bldP spid="10" grpId="0" animBg="1"/>
      <p:bldP spid="1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F9BE6D95-E5AE-4C88-89D0-D956F0DAF2C9}"/>
              </a:ext>
            </a:extLst>
          </p:cNvPr>
          <p:cNvSpPr txBox="1"/>
          <p:nvPr/>
        </p:nvSpPr>
        <p:spPr>
          <a:xfrm>
            <a:off x="6326944" y="610159"/>
            <a:ext cx="5865056" cy="109517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US" sz="2300" b="1" i="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#9Slide03 Roboto Condensed" panose="02000000000000000000" pitchFamily="2" charset="0"/>
                <a:ea typeface="#9Slide03 Roboto Condensed" panose="02000000000000000000" pitchFamily="2" charset="0"/>
              </a:rPr>
              <a:t> </a:t>
            </a:r>
            <a:r>
              <a:rPr lang="vi-VN" sz="2300" b="1" i="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#9Slide03 Roboto Condensed" panose="02000000000000000000" pitchFamily="2" charset="0"/>
                <a:ea typeface="#9Slide03 Roboto Condensed" panose="02000000000000000000" pitchFamily="2" charset="0"/>
              </a:rPr>
              <a:t>Xác định và đọc tên các trung tâm áp thấp và áp cao.</a:t>
            </a:r>
          </a:p>
        </p:txBody>
      </p:sp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512CE53D-C75D-4DD0-B638-C75F9361028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41547836"/>
              </p:ext>
            </p:extLst>
          </p:nvPr>
        </p:nvGraphicFramePr>
        <p:xfrm>
          <a:off x="6501201" y="1855641"/>
          <a:ext cx="5554811" cy="203885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610120">
                  <a:extLst>
                    <a:ext uri="{9D8B030D-6E8A-4147-A177-3AD203B41FA5}">
                      <a16:colId xmlns:a16="http://schemas.microsoft.com/office/drawing/2014/main" val="460507086"/>
                    </a:ext>
                  </a:extLst>
                </a:gridCol>
                <a:gridCol w="2944691">
                  <a:extLst>
                    <a:ext uri="{9D8B030D-6E8A-4147-A177-3AD203B41FA5}">
                      <a16:colId xmlns:a16="http://schemas.microsoft.com/office/drawing/2014/main" val="810956081"/>
                    </a:ext>
                  </a:extLst>
                </a:gridCol>
              </a:tblGrid>
              <a:tr h="256675"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300" dirty="0" err="1">
                          <a:effectLst/>
                          <a:latin typeface="#9Slide03 Roboto Condensed" panose="02000000000000000000" pitchFamily="2" charset="0"/>
                          <a:ea typeface="#9Slide03 Roboto Condensed" panose="02000000000000000000" pitchFamily="2" charset="0"/>
                        </a:rPr>
                        <a:t>Áp</a:t>
                      </a:r>
                      <a:r>
                        <a:rPr lang="en-US" sz="2300" dirty="0">
                          <a:effectLst/>
                          <a:latin typeface="#9Slide03 Roboto Condensed" panose="02000000000000000000" pitchFamily="2" charset="0"/>
                          <a:ea typeface="#9Slide03 Roboto Condensed" panose="02000000000000000000" pitchFamily="2" charset="0"/>
                        </a:rPr>
                        <a:t> </a:t>
                      </a:r>
                      <a:r>
                        <a:rPr lang="en-US" sz="2300" dirty="0" err="1">
                          <a:effectLst/>
                          <a:latin typeface="#9Slide03 Roboto Condensed" panose="02000000000000000000" pitchFamily="2" charset="0"/>
                          <a:ea typeface="#9Slide03 Roboto Condensed" panose="02000000000000000000" pitchFamily="2" charset="0"/>
                        </a:rPr>
                        <a:t>cao</a:t>
                      </a:r>
                      <a:r>
                        <a:rPr lang="en-US" sz="2300" dirty="0">
                          <a:effectLst/>
                          <a:latin typeface="#9Slide03 Roboto Condensed" panose="02000000000000000000" pitchFamily="2" charset="0"/>
                          <a:ea typeface="#9Slide03 Roboto Condensed" panose="02000000000000000000" pitchFamily="2" charset="0"/>
                        </a:rPr>
                        <a:t> (C)</a:t>
                      </a:r>
                    </a:p>
                  </a:txBody>
                  <a:tcPr marL="68580" marR="68580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300" dirty="0" err="1">
                          <a:effectLst/>
                          <a:latin typeface="#9Slide03 Roboto Condensed" panose="02000000000000000000" pitchFamily="2" charset="0"/>
                          <a:ea typeface="#9Slide03 Roboto Condensed" panose="02000000000000000000" pitchFamily="2" charset="0"/>
                        </a:rPr>
                        <a:t>Áp</a:t>
                      </a:r>
                      <a:r>
                        <a:rPr lang="en-US" sz="2300" dirty="0">
                          <a:effectLst/>
                          <a:latin typeface="#9Slide03 Roboto Condensed" panose="02000000000000000000" pitchFamily="2" charset="0"/>
                          <a:ea typeface="#9Slide03 Roboto Condensed" panose="02000000000000000000" pitchFamily="2" charset="0"/>
                        </a:rPr>
                        <a:t> </a:t>
                      </a:r>
                      <a:r>
                        <a:rPr lang="en-US" sz="2300" dirty="0" err="1">
                          <a:effectLst/>
                          <a:latin typeface="#9Slide03 Roboto Condensed" panose="02000000000000000000" pitchFamily="2" charset="0"/>
                          <a:ea typeface="#9Slide03 Roboto Condensed" panose="02000000000000000000" pitchFamily="2" charset="0"/>
                        </a:rPr>
                        <a:t>thấp</a:t>
                      </a:r>
                      <a:r>
                        <a:rPr lang="en-US" sz="2300" dirty="0">
                          <a:effectLst/>
                          <a:latin typeface="#9Slide03 Roboto Condensed" panose="02000000000000000000" pitchFamily="2" charset="0"/>
                          <a:ea typeface="#9Slide03 Roboto Condensed" panose="02000000000000000000" pitchFamily="2" charset="0"/>
                        </a:rPr>
                        <a:t> (T)</a:t>
                      </a:r>
                    </a:p>
                  </a:txBody>
                  <a:tcPr marL="68580" marR="68580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46296067"/>
                  </a:ext>
                </a:extLst>
              </a:tr>
              <a:tr h="1081051">
                <a:tc>
                  <a:txBody>
                    <a:bodyPr/>
                    <a:lstStyle/>
                    <a:p>
                      <a:pPr marL="0" marR="0" lvl="0" indent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ts val="1200"/>
                        <a:buFont typeface="Times New Roman" panose="02020603050405020304" pitchFamily="18" charset="0"/>
                        <a:buNone/>
                      </a:pPr>
                      <a:r>
                        <a:rPr lang="vi-VN" sz="2300" b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#9Slide03 Roboto Condensed" panose="02000000000000000000" pitchFamily="2" charset="0"/>
                          <a:ea typeface="#9Slide03 Roboto Condensed" panose="02000000000000000000" pitchFamily="2" charset="0"/>
                          <a:cs typeface="Times New Roman" panose="02020603050405020304" pitchFamily="18" charset="0"/>
                        </a:rPr>
                        <a:t>Nam Đại Tây Dương</a:t>
                      </a:r>
                      <a:endParaRPr lang="en-US" sz="2300" b="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#9Slide03 Roboto Condensed" panose="02000000000000000000" pitchFamily="2" charset="0"/>
                        <a:ea typeface="#9Slide03 Roboto Condensed" panose="02000000000000000000" pitchFamily="2" charset="0"/>
                      </a:endParaRPr>
                    </a:p>
                    <a:p>
                      <a:pPr marL="0" marR="0" lvl="0" indent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ts val="1200"/>
                        <a:buFont typeface="Times New Roman" panose="02020603050405020304" pitchFamily="18" charset="0"/>
                        <a:buNone/>
                      </a:pPr>
                      <a:r>
                        <a:rPr lang="vi-VN" sz="2300" b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#9Slide03 Roboto Condensed" panose="02000000000000000000" pitchFamily="2" charset="0"/>
                          <a:ea typeface="#9Slide03 Roboto Condensed" panose="02000000000000000000" pitchFamily="2" charset="0"/>
                          <a:cs typeface="Times New Roman" panose="02020603050405020304" pitchFamily="18" charset="0"/>
                        </a:rPr>
                        <a:t>Nam Ấn Độ Dương</a:t>
                      </a:r>
                      <a:endParaRPr lang="en-US" sz="2300" b="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#9Slide03 Roboto Condensed" panose="02000000000000000000" pitchFamily="2" charset="0"/>
                        <a:ea typeface="#9Slide03 Roboto Condensed" panose="02000000000000000000" pitchFamily="2" charset="0"/>
                      </a:endParaRPr>
                    </a:p>
                    <a:p>
                      <a:pPr marL="0" marR="0" lvl="0" indent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ts val="1200"/>
                        <a:buFont typeface="Times New Roman" panose="02020603050405020304" pitchFamily="18" charset="0"/>
                        <a:buNone/>
                      </a:pPr>
                      <a:r>
                        <a:rPr lang="vi-VN" sz="2300" b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#9Slide03 Roboto Condensed" panose="02000000000000000000" pitchFamily="2" charset="0"/>
                          <a:ea typeface="#9Slide03 Roboto Condensed" panose="02000000000000000000" pitchFamily="2" charset="0"/>
                          <a:cs typeface="Times New Roman" panose="02020603050405020304" pitchFamily="18" charset="0"/>
                        </a:rPr>
                        <a:t>Ô-xtrây- li-a</a:t>
                      </a:r>
                      <a:endParaRPr lang="en-US" sz="2300" b="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#9Slide03 Roboto Condensed" panose="02000000000000000000" pitchFamily="2" charset="0"/>
                        <a:ea typeface="#9Slide03 Roboto Condensed" panose="02000000000000000000" pitchFamily="2" charset="0"/>
                      </a:endParaRPr>
                    </a:p>
                    <a:p>
                      <a:pPr marL="0" marR="0" lvl="0" indent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ts val="1200"/>
                        <a:buFont typeface="Times New Roman" panose="02020603050405020304" pitchFamily="18" charset="0"/>
                        <a:buNone/>
                      </a:pPr>
                      <a:r>
                        <a:rPr lang="vi-VN" sz="2300" b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#9Slide03 Roboto Condensed" panose="02000000000000000000" pitchFamily="2" charset="0"/>
                          <a:ea typeface="#9Slide03 Roboto Condensed" panose="02000000000000000000" pitchFamily="2" charset="0"/>
                          <a:cs typeface="Times New Roman" panose="02020603050405020304" pitchFamily="18" charset="0"/>
                        </a:rPr>
                        <a:t>Ha-oai</a:t>
                      </a:r>
                      <a:endParaRPr lang="en-US" sz="2300" b="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#9Slide03 Roboto Condensed" panose="02000000000000000000" pitchFamily="2" charset="0"/>
                        <a:ea typeface="#9Slide03 Roboto Condensed" panose="02000000000000000000" pitchFamily="2" charset="0"/>
                      </a:endParaRPr>
                    </a:p>
                  </a:txBody>
                  <a:tcPr marL="68580" marR="68580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ts val="1200"/>
                        <a:buFont typeface="Times New Roman" panose="02020603050405020304" pitchFamily="18" charset="0"/>
                        <a:buNone/>
                      </a:pPr>
                      <a:r>
                        <a:rPr lang="vi-VN" sz="2300" b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#9Slide03 Roboto Condensed" panose="02000000000000000000" pitchFamily="2" charset="0"/>
                          <a:ea typeface="#9Slide03 Roboto Condensed" panose="02000000000000000000" pitchFamily="2" charset="0"/>
                          <a:cs typeface="Times New Roman" panose="02020603050405020304" pitchFamily="18" charset="0"/>
                        </a:rPr>
                        <a:t>I-Ran</a:t>
                      </a:r>
                      <a:endParaRPr lang="en-US" sz="2300" b="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#9Slide03 Roboto Condensed" panose="02000000000000000000" pitchFamily="2" charset="0"/>
                        <a:ea typeface="#9Slide03 Roboto Condensed" panose="02000000000000000000" pitchFamily="2" charset="0"/>
                      </a:endParaRPr>
                    </a:p>
                  </a:txBody>
                  <a:tcPr marL="68580" marR="68580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44494390"/>
                  </a:ext>
                </a:extLst>
              </a:tr>
            </a:tbl>
          </a:graphicData>
        </a:graphic>
      </p:graphicFrame>
      <p:sp>
        <p:nvSpPr>
          <p:cNvPr id="11" name="TextBox 10">
            <a:extLst>
              <a:ext uri="{FF2B5EF4-FFF2-40B4-BE49-F238E27FC236}">
                <a16:creationId xmlns:a16="http://schemas.microsoft.com/office/drawing/2014/main" id="{E3C4739F-A63D-468C-A2F0-C2307A882517}"/>
              </a:ext>
            </a:extLst>
          </p:cNvPr>
          <p:cNvSpPr txBox="1"/>
          <p:nvPr/>
        </p:nvSpPr>
        <p:spPr>
          <a:xfrm>
            <a:off x="118082" y="5989054"/>
            <a:ext cx="6171881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just">
              <a:spcAft>
                <a:spcPts val="1200"/>
              </a:spcAft>
            </a:pP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70AD47">
                    <a:lumMod val="10000"/>
                  </a:srgbClr>
                </a:solidFill>
                <a:effectLst/>
                <a:uLnTx/>
                <a:uFillTx/>
                <a:latin typeface="#9Slide03 Roboto Condensed" panose="02000000000000000000" pitchFamily="2" charset="0"/>
                <a:ea typeface="#9Slide03 Roboto Condensed" panose="02000000000000000000" pitchFamily="2" charset="0"/>
                <a:cs typeface="+mn-cs"/>
              </a:rPr>
              <a:t>Hình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10000"/>
                  </a:srgbClr>
                </a:solidFill>
                <a:effectLst/>
                <a:uLnTx/>
                <a:uFillTx/>
                <a:latin typeface="#9Slide03 Roboto Condensed" panose="02000000000000000000" pitchFamily="2" charset="0"/>
                <a:ea typeface="#9Slide03 Roboto Condensed" panose="02000000000000000000" pitchFamily="2" charset="0"/>
                <a:cs typeface="+mn-cs"/>
              </a:rPr>
              <a:t> 4.2. L</a:t>
            </a:r>
            <a:r>
              <a:rPr kumimoji="0" lang="vi-VN" sz="2000" b="1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10000"/>
                  </a:srgbClr>
                </a:solidFill>
                <a:effectLst/>
                <a:uLnTx/>
                <a:uFillTx/>
                <a:latin typeface="#9Slide03 Roboto Condensed" panose="02000000000000000000" pitchFamily="2" charset="0"/>
                <a:ea typeface="#9Slide03 Roboto Condensed" panose="02000000000000000000" pitchFamily="2" charset="0"/>
                <a:cs typeface="+mn-cs"/>
              </a:rPr>
              <a:t>ược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10000"/>
                  </a:srgbClr>
                </a:solidFill>
                <a:effectLst/>
                <a:uLnTx/>
                <a:uFillTx/>
                <a:latin typeface="#9Slide03 Roboto Condensed" panose="02000000000000000000" pitchFamily="2" charset="0"/>
                <a:ea typeface="#9Slide03 Roboto Condensed" panose="02000000000000000000" pitchFamily="2" charset="0"/>
                <a:cs typeface="+mn-cs"/>
              </a:rPr>
              <a:t>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70AD47">
                    <a:lumMod val="10000"/>
                  </a:srgbClr>
                </a:solidFill>
                <a:effectLst/>
                <a:uLnTx/>
                <a:uFillTx/>
                <a:latin typeface="#9Slide03 Roboto Condensed" panose="02000000000000000000" pitchFamily="2" charset="0"/>
                <a:ea typeface="#9Slide03 Roboto Condensed" panose="02000000000000000000" pitchFamily="2" charset="0"/>
                <a:cs typeface="+mn-cs"/>
              </a:rPr>
              <a:t>đồ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10000"/>
                  </a:srgbClr>
                </a:solidFill>
                <a:effectLst/>
                <a:uLnTx/>
                <a:uFillTx/>
                <a:latin typeface="#9Slide03 Roboto Condensed" panose="02000000000000000000" pitchFamily="2" charset="0"/>
                <a:ea typeface="#9Slide03 Roboto Condensed" panose="02000000000000000000" pitchFamily="2" charset="0"/>
                <a:cs typeface="+mn-cs"/>
              </a:rPr>
              <a:t>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70AD47">
                    <a:lumMod val="10000"/>
                  </a:srgbClr>
                </a:solidFill>
                <a:effectLst/>
                <a:uLnTx/>
                <a:uFillTx/>
                <a:latin typeface="#9Slide03 Roboto Condensed" panose="02000000000000000000" pitchFamily="2" charset="0"/>
                <a:ea typeface="#9Slide03 Roboto Condensed" panose="02000000000000000000" pitchFamily="2" charset="0"/>
                <a:cs typeface="+mn-cs"/>
              </a:rPr>
              <a:t>phân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10000"/>
                  </a:srgbClr>
                </a:solidFill>
                <a:effectLst/>
                <a:uLnTx/>
                <a:uFillTx/>
                <a:latin typeface="#9Slide03 Roboto Condensed" panose="02000000000000000000" pitchFamily="2" charset="0"/>
                <a:ea typeface="#9Slide03 Roboto Condensed" panose="02000000000000000000" pitchFamily="2" charset="0"/>
                <a:cs typeface="+mn-cs"/>
              </a:rPr>
              <a:t>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70AD47">
                    <a:lumMod val="10000"/>
                  </a:srgbClr>
                </a:solidFill>
                <a:effectLst/>
                <a:uLnTx/>
                <a:uFillTx/>
                <a:latin typeface="#9Slide03 Roboto Condensed" panose="02000000000000000000" pitchFamily="2" charset="0"/>
                <a:ea typeface="#9Slide03 Roboto Condensed" panose="02000000000000000000" pitchFamily="2" charset="0"/>
                <a:cs typeface="+mn-cs"/>
              </a:rPr>
              <a:t>bố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10000"/>
                  </a:srgbClr>
                </a:solidFill>
                <a:effectLst/>
                <a:uLnTx/>
                <a:uFillTx/>
                <a:latin typeface="#9Slide03 Roboto Condensed" panose="02000000000000000000" pitchFamily="2" charset="0"/>
                <a:ea typeface="#9Slide03 Roboto Condensed" panose="02000000000000000000" pitchFamily="2" charset="0"/>
                <a:cs typeface="+mn-cs"/>
              </a:rPr>
              <a:t>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70AD47">
                    <a:lumMod val="10000"/>
                  </a:srgbClr>
                </a:solidFill>
                <a:effectLst/>
                <a:uLnTx/>
                <a:uFillTx/>
                <a:latin typeface="#9Slide03 Roboto Condensed" panose="02000000000000000000" pitchFamily="2" charset="0"/>
                <a:ea typeface="#9Slide03 Roboto Condensed" panose="02000000000000000000" pitchFamily="2" charset="0"/>
                <a:cs typeface="+mn-cs"/>
              </a:rPr>
              <a:t>khí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10000"/>
                  </a:srgbClr>
                </a:solidFill>
                <a:effectLst/>
                <a:uLnTx/>
                <a:uFillTx/>
                <a:latin typeface="#9Slide03 Roboto Condensed" panose="02000000000000000000" pitchFamily="2" charset="0"/>
                <a:ea typeface="#9Slide03 Roboto Condensed" panose="02000000000000000000" pitchFamily="2" charset="0"/>
                <a:cs typeface="+mn-cs"/>
              </a:rPr>
              <a:t>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70AD47">
                    <a:lumMod val="10000"/>
                  </a:srgbClr>
                </a:solidFill>
                <a:effectLst/>
                <a:uLnTx/>
                <a:uFillTx/>
                <a:latin typeface="#9Slide03 Roboto Condensed" panose="02000000000000000000" pitchFamily="2" charset="0"/>
                <a:ea typeface="#9Slide03 Roboto Condensed" panose="02000000000000000000" pitchFamily="2" charset="0"/>
                <a:cs typeface="+mn-cs"/>
              </a:rPr>
              <a:t>áp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10000"/>
                  </a:srgbClr>
                </a:solidFill>
                <a:effectLst/>
                <a:uLnTx/>
                <a:uFillTx/>
                <a:latin typeface="#9Slide03 Roboto Condensed" panose="02000000000000000000" pitchFamily="2" charset="0"/>
                <a:ea typeface="#9Slide03 Roboto Condensed" panose="02000000000000000000" pitchFamily="2" charset="0"/>
                <a:cs typeface="+mn-cs"/>
              </a:rPr>
              <a:t>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70AD47">
                    <a:lumMod val="10000"/>
                  </a:srgbClr>
                </a:solidFill>
                <a:effectLst/>
                <a:uLnTx/>
                <a:uFillTx/>
                <a:latin typeface="#9Slide03 Roboto Condensed" panose="02000000000000000000" pitchFamily="2" charset="0"/>
                <a:ea typeface="#9Slide03 Roboto Condensed" panose="02000000000000000000" pitchFamily="2" charset="0"/>
                <a:cs typeface="+mn-cs"/>
              </a:rPr>
              <a:t>và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10000"/>
                  </a:srgbClr>
                </a:solidFill>
                <a:effectLst/>
                <a:uLnTx/>
                <a:uFillTx/>
                <a:latin typeface="#9Slide03 Roboto Condensed" panose="02000000000000000000" pitchFamily="2" charset="0"/>
                <a:ea typeface="#9Slide03 Roboto Condensed" panose="02000000000000000000" pitchFamily="2" charset="0"/>
                <a:cs typeface="+mn-cs"/>
              </a:rPr>
              <a:t>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70AD47">
                    <a:lumMod val="10000"/>
                  </a:srgbClr>
                </a:solidFill>
                <a:effectLst/>
                <a:uLnTx/>
                <a:uFillTx/>
                <a:latin typeface="#9Slide03 Roboto Condensed" panose="02000000000000000000" pitchFamily="2" charset="0"/>
                <a:ea typeface="#9Slide03 Roboto Condensed" panose="02000000000000000000" pitchFamily="2" charset="0"/>
                <a:cs typeface="+mn-cs"/>
              </a:rPr>
              <a:t>các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10000"/>
                  </a:srgbClr>
                </a:solidFill>
                <a:effectLst/>
                <a:uLnTx/>
                <a:uFillTx/>
                <a:latin typeface="#9Slide03 Roboto Condensed" panose="02000000000000000000" pitchFamily="2" charset="0"/>
                <a:ea typeface="#9Slide03 Roboto Condensed" panose="02000000000000000000" pitchFamily="2" charset="0"/>
                <a:cs typeface="+mn-cs"/>
              </a:rPr>
              <a:t> h</a:t>
            </a:r>
            <a:r>
              <a:rPr kumimoji="0" lang="vi-VN" sz="2000" b="1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10000"/>
                  </a:srgbClr>
                </a:solidFill>
                <a:effectLst/>
                <a:uLnTx/>
                <a:uFillTx/>
                <a:latin typeface="#9Slide03 Roboto Condensed" panose="02000000000000000000" pitchFamily="2" charset="0"/>
                <a:ea typeface="#9Slide03 Roboto Condensed" panose="02000000000000000000" pitchFamily="2" charset="0"/>
                <a:cs typeface="+mn-cs"/>
              </a:rPr>
              <a:t>ướng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10000"/>
                  </a:srgbClr>
                </a:solidFill>
                <a:effectLst/>
                <a:uLnTx/>
                <a:uFillTx/>
                <a:latin typeface="#9Slide03 Roboto Condensed" panose="02000000000000000000" pitchFamily="2" charset="0"/>
                <a:ea typeface="#9Slide03 Roboto Condensed" panose="02000000000000000000" pitchFamily="2" charset="0"/>
                <a:cs typeface="+mn-cs"/>
              </a:rPr>
              <a:t>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70AD47">
                    <a:lumMod val="10000"/>
                  </a:srgbClr>
                </a:solidFill>
                <a:effectLst/>
                <a:uLnTx/>
                <a:uFillTx/>
                <a:latin typeface="#9Slide03 Roboto Condensed" panose="02000000000000000000" pitchFamily="2" charset="0"/>
                <a:ea typeface="#9Slide03 Roboto Condensed" panose="02000000000000000000" pitchFamily="2" charset="0"/>
                <a:cs typeface="+mn-cs"/>
              </a:rPr>
              <a:t>gió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10000"/>
                  </a:srgbClr>
                </a:solidFill>
                <a:effectLst/>
                <a:uLnTx/>
                <a:uFillTx/>
                <a:latin typeface="#9Slide03 Roboto Condensed" panose="02000000000000000000" pitchFamily="2" charset="0"/>
                <a:ea typeface="#9Slide03 Roboto Condensed" panose="02000000000000000000" pitchFamily="2" charset="0"/>
                <a:cs typeface="+mn-cs"/>
              </a:rPr>
              <a:t>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70AD47">
                    <a:lumMod val="10000"/>
                  </a:srgbClr>
                </a:solidFill>
                <a:effectLst/>
                <a:uLnTx/>
                <a:uFillTx/>
                <a:latin typeface="#9Slide03 Roboto Condensed" panose="02000000000000000000" pitchFamily="2" charset="0"/>
                <a:ea typeface="#9Slide03 Roboto Condensed" panose="02000000000000000000" pitchFamily="2" charset="0"/>
                <a:cs typeface="+mn-cs"/>
              </a:rPr>
              <a:t>chính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10000"/>
                  </a:srgbClr>
                </a:solidFill>
                <a:effectLst/>
                <a:uLnTx/>
                <a:uFillTx/>
                <a:latin typeface="#9Slide03 Roboto Condensed" panose="02000000000000000000" pitchFamily="2" charset="0"/>
                <a:ea typeface="#9Slide03 Roboto Condensed" panose="02000000000000000000" pitchFamily="2" charset="0"/>
                <a:cs typeface="+mn-cs"/>
              </a:rPr>
              <a:t>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70AD47">
                    <a:lumMod val="10000"/>
                  </a:srgbClr>
                </a:solidFill>
                <a:effectLst/>
                <a:uLnTx/>
                <a:uFillTx/>
                <a:latin typeface="#9Slide03 Roboto Condensed" panose="02000000000000000000" pitchFamily="2" charset="0"/>
                <a:ea typeface="#9Slide03 Roboto Condensed" panose="02000000000000000000" pitchFamily="2" charset="0"/>
                <a:cs typeface="+mn-cs"/>
              </a:rPr>
              <a:t>về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10000"/>
                  </a:srgbClr>
                </a:solidFill>
                <a:effectLst/>
                <a:uLnTx/>
                <a:uFillTx/>
                <a:latin typeface="#9Slide03 Roboto Condensed" panose="02000000000000000000" pitchFamily="2" charset="0"/>
                <a:ea typeface="#9Slide03 Roboto Condensed" panose="02000000000000000000" pitchFamily="2" charset="0"/>
                <a:cs typeface="+mn-cs"/>
              </a:rPr>
              <a:t>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70AD47">
                    <a:lumMod val="10000"/>
                  </a:srgbClr>
                </a:solidFill>
                <a:effectLst/>
                <a:uLnTx/>
                <a:uFillTx/>
                <a:latin typeface="#9Slide03 Roboto Condensed" panose="02000000000000000000" pitchFamily="2" charset="0"/>
                <a:ea typeface="#9Slide03 Roboto Condensed" panose="02000000000000000000" pitchFamily="2" charset="0"/>
                <a:cs typeface="+mn-cs"/>
              </a:rPr>
              <a:t>mùa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10000"/>
                  </a:srgbClr>
                </a:solidFill>
                <a:effectLst/>
                <a:uLnTx/>
                <a:uFillTx/>
                <a:latin typeface="#9Slide03 Roboto Condensed" panose="02000000000000000000" pitchFamily="2" charset="0"/>
                <a:ea typeface="#9Slide03 Roboto Condensed" panose="02000000000000000000" pitchFamily="2" charset="0"/>
                <a:cs typeface="+mn-cs"/>
              </a:rPr>
              <a:t> </a:t>
            </a:r>
            <a:r>
              <a:rPr lang="en-US" sz="2000" b="1" dirty="0" err="1">
                <a:solidFill>
                  <a:srgbClr val="70AD47">
                    <a:lumMod val="10000"/>
                  </a:srgbClr>
                </a:solidFill>
                <a:latin typeface="#9Slide03 Roboto Condensed" panose="02000000000000000000" pitchFamily="2" charset="0"/>
                <a:ea typeface="#9Slide03 Roboto Condensed" panose="02000000000000000000" pitchFamily="2" charset="0"/>
              </a:rPr>
              <a:t>hạ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10000"/>
                  </a:srgbClr>
                </a:solidFill>
                <a:effectLst/>
                <a:uLnTx/>
                <a:uFillTx/>
                <a:latin typeface="#9Slide03 Roboto Condensed" panose="02000000000000000000" pitchFamily="2" charset="0"/>
                <a:ea typeface="#9Slide03 Roboto Condensed" panose="02000000000000000000" pitchFamily="2" charset="0"/>
                <a:cs typeface="+mn-cs"/>
              </a:rPr>
              <a:t> (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70AD47">
                    <a:lumMod val="10000"/>
                  </a:srgbClr>
                </a:solidFill>
                <a:effectLst/>
                <a:uLnTx/>
                <a:uFillTx/>
                <a:latin typeface="#9Slide03 Roboto Condensed" panose="02000000000000000000" pitchFamily="2" charset="0"/>
                <a:ea typeface="#9Slide03 Roboto Condensed" panose="02000000000000000000" pitchFamily="2" charset="0"/>
                <a:cs typeface="+mn-cs"/>
              </a:rPr>
              <a:t>tháng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10000"/>
                  </a:srgbClr>
                </a:solidFill>
                <a:effectLst/>
                <a:uLnTx/>
                <a:uFillTx/>
                <a:latin typeface="#9Slide03 Roboto Condensed" panose="02000000000000000000" pitchFamily="2" charset="0"/>
                <a:ea typeface="#9Slide03 Roboto Condensed" panose="02000000000000000000" pitchFamily="2" charset="0"/>
                <a:cs typeface="+mn-cs"/>
              </a:rPr>
              <a:t> 7) ở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70AD47">
                    <a:lumMod val="10000"/>
                  </a:srgbClr>
                </a:solidFill>
                <a:effectLst/>
                <a:uLnTx/>
                <a:uFillTx/>
                <a:latin typeface="#9Slide03 Roboto Condensed" panose="02000000000000000000" pitchFamily="2" charset="0"/>
                <a:ea typeface="#9Slide03 Roboto Condensed" panose="02000000000000000000" pitchFamily="2" charset="0"/>
                <a:cs typeface="+mn-cs"/>
              </a:rPr>
              <a:t>khu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10000"/>
                  </a:srgbClr>
                </a:solidFill>
                <a:effectLst/>
                <a:uLnTx/>
                <a:uFillTx/>
                <a:latin typeface="#9Slide03 Roboto Condensed" panose="02000000000000000000" pitchFamily="2" charset="0"/>
                <a:ea typeface="#9Slide03 Roboto Condensed" panose="02000000000000000000" pitchFamily="2" charset="0"/>
                <a:cs typeface="+mn-cs"/>
              </a:rPr>
              <a:t>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70AD47">
                    <a:lumMod val="10000"/>
                  </a:srgbClr>
                </a:solidFill>
                <a:effectLst/>
                <a:uLnTx/>
                <a:uFillTx/>
                <a:latin typeface="#9Slide03 Roboto Condensed" panose="02000000000000000000" pitchFamily="2" charset="0"/>
                <a:ea typeface="#9Slide03 Roboto Condensed" panose="02000000000000000000" pitchFamily="2" charset="0"/>
                <a:cs typeface="+mn-cs"/>
              </a:rPr>
              <a:t>vực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10000"/>
                  </a:srgbClr>
                </a:solidFill>
                <a:effectLst/>
                <a:uLnTx/>
                <a:uFillTx/>
                <a:latin typeface="#9Slide03 Roboto Condensed" panose="02000000000000000000" pitchFamily="2" charset="0"/>
                <a:ea typeface="#9Slide03 Roboto Condensed" panose="02000000000000000000" pitchFamily="2" charset="0"/>
                <a:cs typeface="+mn-cs"/>
              </a:rPr>
              <a:t>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70AD47">
                    <a:lumMod val="10000"/>
                  </a:srgbClr>
                </a:solidFill>
                <a:effectLst/>
                <a:uLnTx/>
                <a:uFillTx/>
                <a:latin typeface="#9Slide03 Roboto Condensed" panose="02000000000000000000" pitchFamily="2" charset="0"/>
                <a:ea typeface="#9Slide03 Roboto Condensed" panose="02000000000000000000" pitchFamily="2" charset="0"/>
                <a:cs typeface="+mn-cs"/>
              </a:rPr>
              <a:t>khí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10000"/>
                  </a:srgbClr>
                </a:solidFill>
                <a:effectLst/>
                <a:uLnTx/>
                <a:uFillTx/>
                <a:latin typeface="#9Slide03 Roboto Condensed" panose="02000000000000000000" pitchFamily="2" charset="0"/>
                <a:ea typeface="#9Slide03 Roboto Condensed" panose="02000000000000000000" pitchFamily="2" charset="0"/>
                <a:cs typeface="+mn-cs"/>
              </a:rPr>
              <a:t>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70AD47">
                    <a:lumMod val="10000"/>
                  </a:srgbClr>
                </a:solidFill>
                <a:effectLst/>
                <a:uLnTx/>
                <a:uFillTx/>
                <a:latin typeface="#9Slide03 Roboto Condensed" panose="02000000000000000000" pitchFamily="2" charset="0"/>
                <a:ea typeface="#9Slide03 Roboto Condensed" panose="02000000000000000000" pitchFamily="2" charset="0"/>
                <a:cs typeface="+mn-cs"/>
              </a:rPr>
              <a:t>hậu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10000"/>
                  </a:srgbClr>
                </a:solidFill>
                <a:effectLst/>
                <a:uLnTx/>
                <a:uFillTx/>
                <a:latin typeface="#9Slide03 Roboto Condensed" panose="02000000000000000000" pitchFamily="2" charset="0"/>
                <a:ea typeface="#9Slide03 Roboto Condensed" panose="02000000000000000000" pitchFamily="2" charset="0"/>
                <a:cs typeface="+mn-cs"/>
              </a:rPr>
              <a:t>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70AD47">
                    <a:lumMod val="10000"/>
                  </a:srgbClr>
                </a:solidFill>
                <a:effectLst/>
                <a:uLnTx/>
                <a:uFillTx/>
                <a:latin typeface="#9Slide03 Roboto Condensed" panose="02000000000000000000" pitchFamily="2" charset="0"/>
                <a:ea typeface="#9Slide03 Roboto Condensed" panose="02000000000000000000" pitchFamily="2" charset="0"/>
                <a:cs typeface="+mn-cs"/>
              </a:rPr>
              <a:t>gió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10000"/>
                  </a:srgbClr>
                </a:solidFill>
                <a:effectLst/>
                <a:uLnTx/>
                <a:uFillTx/>
                <a:latin typeface="#9Slide03 Roboto Condensed" panose="02000000000000000000" pitchFamily="2" charset="0"/>
                <a:ea typeface="#9Slide03 Roboto Condensed" panose="02000000000000000000" pitchFamily="2" charset="0"/>
                <a:cs typeface="+mn-cs"/>
              </a:rPr>
              <a:t>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70AD47">
                    <a:lumMod val="10000"/>
                  </a:srgbClr>
                </a:solidFill>
                <a:effectLst/>
                <a:uLnTx/>
                <a:uFillTx/>
                <a:latin typeface="#9Slide03 Roboto Condensed" panose="02000000000000000000" pitchFamily="2" charset="0"/>
                <a:ea typeface="#9Slide03 Roboto Condensed" panose="02000000000000000000" pitchFamily="2" charset="0"/>
                <a:cs typeface="+mn-cs"/>
              </a:rPr>
              <a:t>mùa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10000"/>
                  </a:srgbClr>
                </a:solidFill>
                <a:effectLst/>
                <a:uLnTx/>
                <a:uFillTx/>
                <a:latin typeface="#9Slide03 Roboto Condensed" panose="02000000000000000000" pitchFamily="2" charset="0"/>
                <a:ea typeface="#9Slide03 Roboto Condensed" panose="02000000000000000000" pitchFamily="2" charset="0"/>
                <a:cs typeface="+mn-cs"/>
              </a:rPr>
              <a:t>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70AD47">
                    <a:lumMod val="10000"/>
                  </a:srgbClr>
                </a:solidFill>
                <a:effectLst/>
                <a:uLnTx/>
                <a:uFillTx/>
                <a:latin typeface="#9Slide03 Roboto Condensed" panose="02000000000000000000" pitchFamily="2" charset="0"/>
                <a:ea typeface="#9Slide03 Roboto Condensed" panose="02000000000000000000" pitchFamily="2" charset="0"/>
                <a:cs typeface="+mn-cs"/>
              </a:rPr>
              <a:t>Châu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10000"/>
                  </a:srgbClr>
                </a:solidFill>
                <a:effectLst/>
                <a:uLnTx/>
                <a:uFillTx/>
                <a:latin typeface="#9Slide03 Roboto Condensed" panose="02000000000000000000" pitchFamily="2" charset="0"/>
                <a:ea typeface="#9Slide03 Roboto Condensed" panose="02000000000000000000" pitchFamily="2" charset="0"/>
                <a:cs typeface="+mn-cs"/>
              </a:rPr>
              <a:t> Á 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E890A629-5796-46B2-83E1-F5BD0828E5B8}"/>
              </a:ext>
            </a:extLst>
          </p:cNvPr>
          <p:cNvGrpSpPr/>
          <p:nvPr/>
        </p:nvGrpSpPr>
        <p:grpSpPr>
          <a:xfrm>
            <a:off x="91749" y="161060"/>
            <a:ext cx="6171880" cy="5827994"/>
            <a:chOff x="1752600" y="228600"/>
            <a:chExt cx="8686800" cy="5867400"/>
          </a:xfrm>
        </p:grpSpPr>
        <p:pic>
          <p:nvPicPr>
            <p:cNvPr id="10" name="Picture 4" descr="Luoc do phan bo khi ap va cac huong gio chinh ve mua ha (thang 7) o khu vuc khi hau gio mua chau A">
              <a:extLst>
                <a:ext uri="{FF2B5EF4-FFF2-40B4-BE49-F238E27FC236}">
                  <a16:creationId xmlns:a16="http://schemas.microsoft.com/office/drawing/2014/main" id="{D7A97EB5-56BD-46EF-8D0B-7B1E49C2FB9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rightnessContrast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52600" y="228600"/>
              <a:ext cx="8686800" cy="5867400"/>
            </a:xfrm>
            <a:prstGeom prst="rect">
              <a:avLst/>
            </a:prstGeom>
            <a:noFill/>
            <a:ln w="2857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2" name="Line 5">
              <a:extLst>
                <a:ext uri="{FF2B5EF4-FFF2-40B4-BE49-F238E27FC236}">
                  <a16:creationId xmlns:a16="http://schemas.microsoft.com/office/drawing/2014/main" id="{D6BF5B94-D785-4855-A4BB-9C9AF97F38C0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8331200" y="3124200"/>
              <a:ext cx="0" cy="495300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13" name="Line 6">
              <a:extLst>
                <a:ext uri="{FF2B5EF4-FFF2-40B4-BE49-F238E27FC236}">
                  <a16:creationId xmlns:a16="http://schemas.microsoft.com/office/drawing/2014/main" id="{4FA241C2-6D98-420C-A5AA-73006F283DAC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7543800" y="3213100"/>
              <a:ext cx="76200" cy="520700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14" name="Line 7">
              <a:extLst>
                <a:ext uri="{FF2B5EF4-FFF2-40B4-BE49-F238E27FC236}">
                  <a16:creationId xmlns:a16="http://schemas.microsoft.com/office/drawing/2014/main" id="{8655884B-1F30-4C1D-ABF6-0FE3823149AE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6997700" y="2743200"/>
              <a:ext cx="152400" cy="457200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15" name="Line 8">
              <a:extLst>
                <a:ext uri="{FF2B5EF4-FFF2-40B4-BE49-F238E27FC236}">
                  <a16:creationId xmlns:a16="http://schemas.microsoft.com/office/drawing/2014/main" id="{B49D3E52-EF1B-4ABD-A071-57F2247E5A92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6553200" y="3429000"/>
              <a:ext cx="381000" cy="304800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16" name="Line 9">
              <a:extLst>
                <a:ext uri="{FF2B5EF4-FFF2-40B4-BE49-F238E27FC236}">
                  <a16:creationId xmlns:a16="http://schemas.microsoft.com/office/drawing/2014/main" id="{49419C95-D2C2-4F1F-A05E-3B9EE5FF6087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9144000" y="1727200"/>
              <a:ext cx="457200" cy="304800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17" name="Line 10">
              <a:extLst>
                <a:ext uri="{FF2B5EF4-FFF2-40B4-BE49-F238E27FC236}">
                  <a16:creationId xmlns:a16="http://schemas.microsoft.com/office/drawing/2014/main" id="{83F823D7-76E7-4484-B920-FF7395210DF6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8724900" y="1320800"/>
              <a:ext cx="304800" cy="228600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18" name="Line 11">
              <a:extLst>
                <a:ext uri="{FF2B5EF4-FFF2-40B4-BE49-F238E27FC236}">
                  <a16:creationId xmlns:a16="http://schemas.microsoft.com/office/drawing/2014/main" id="{05FBD6DC-E60E-4AF2-98B7-76893DE63925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7835900" y="2501900"/>
              <a:ext cx="533400" cy="228600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19" name="Line 12">
              <a:extLst>
                <a:ext uri="{FF2B5EF4-FFF2-40B4-BE49-F238E27FC236}">
                  <a16:creationId xmlns:a16="http://schemas.microsoft.com/office/drawing/2014/main" id="{2E2ABD3E-AE39-485E-9403-26B19A997819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7848600" y="1828800"/>
              <a:ext cx="304800" cy="228600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20" name="Line 13">
              <a:extLst>
                <a:ext uri="{FF2B5EF4-FFF2-40B4-BE49-F238E27FC236}">
                  <a16:creationId xmlns:a16="http://schemas.microsoft.com/office/drawing/2014/main" id="{320EFFC8-F948-4D00-8B25-0472C975FB70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8559800" y="2489200"/>
              <a:ext cx="685800" cy="304800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21" name="Line 14">
              <a:extLst>
                <a:ext uri="{FF2B5EF4-FFF2-40B4-BE49-F238E27FC236}">
                  <a16:creationId xmlns:a16="http://schemas.microsoft.com/office/drawing/2014/main" id="{720D64FF-8017-4302-9EB0-A31337C591BB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9296400" y="2997200"/>
              <a:ext cx="457200" cy="152400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22" name="Line 15">
              <a:extLst>
                <a:ext uri="{FF2B5EF4-FFF2-40B4-BE49-F238E27FC236}">
                  <a16:creationId xmlns:a16="http://schemas.microsoft.com/office/drawing/2014/main" id="{94B2785F-7F77-4E66-BD6F-4613D64FF102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5740400" y="2882900"/>
              <a:ext cx="533400" cy="457200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23" name="Line 16">
              <a:extLst>
                <a:ext uri="{FF2B5EF4-FFF2-40B4-BE49-F238E27FC236}">
                  <a16:creationId xmlns:a16="http://schemas.microsoft.com/office/drawing/2014/main" id="{65C347B5-D114-498B-988C-C96D5CA8CBE6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5486400" y="2946400"/>
              <a:ext cx="228600" cy="228600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24" name="Line 17">
              <a:extLst>
                <a:ext uri="{FF2B5EF4-FFF2-40B4-BE49-F238E27FC236}">
                  <a16:creationId xmlns:a16="http://schemas.microsoft.com/office/drawing/2014/main" id="{5CE0CDF7-655F-449D-861D-ACC376DFC5CB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6362700" y="3035300"/>
              <a:ext cx="228600" cy="393700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25" name="Line 22">
              <a:extLst>
                <a:ext uri="{FF2B5EF4-FFF2-40B4-BE49-F238E27FC236}">
                  <a16:creationId xmlns:a16="http://schemas.microsoft.com/office/drawing/2014/main" id="{01583D0B-7F82-4696-8B8D-DD4CFCE3442B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8445500" y="1689100"/>
              <a:ext cx="393700" cy="215900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0598415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theme/theme1.xml><?xml version="1.0" encoding="utf-8"?>
<a:theme xmlns:a="http://schemas.openxmlformats.org/drawingml/2006/main" name="World Environment Day by Slidesgo">
  <a:themeElements>
    <a:clrScheme name="Simple Light">
      <a:dk1>
        <a:srgbClr val="A4DAA1"/>
      </a:dk1>
      <a:lt1>
        <a:srgbClr val="70B16D"/>
      </a:lt1>
      <a:dk2>
        <a:srgbClr val="005C4F"/>
      </a:dk2>
      <a:lt2>
        <a:srgbClr val="E5FFEB"/>
      </a:lt2>
      <a:accent1>
        <a:srgbClr val="992020"/>
      </a:accent1>
      <a:accent2>
        <a:srgbClr val="ED8B85"/>
      </a:accent2>
      <a:accent3>
        <a:srgbClr val="FFAA20"/>
      </a:accent3>
      <a:accent4>
        <a:srgbClr val="FFD966"/>
      </a:accent4>
      <a:accent5>
        <a:srgbClr val="0070A4"/>
      </a:accent5>
      <a:accent6>
        <a:srgbClr val="FFFFFF"/>
      </a:accent6>
      <a:hlink>
        <a:srgbClr val="005C4F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994</TotalTime>
  <Words>755</Words>
  <Application>Microsoft Office PowerPoint</Application>
  <PresentationFormat>Widescreen</PresentationFormat>
  <Paragraphs>94</Paragraphs>
  <Slides>13</Slides>
  <Notes>1</Notes>
  <HiddenSlides>0</HiddenSlides>
  <MMClips>8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13</vt:i4>
      </vt:variant>
    </vt:vector>
  </HeadingPairs>
  <TitlesOfParts>
    <vt:vector size="28" baseType="lpstr">
      <vt:lpstr>#9Slide03 Roboto Condensed</vt:lpstr>
      <vt:lpstr>#9Slide03 Roboto Medium</vt:lpstr>
      <vt:lpstr>Nanum Pen Script</vt:lpstr>
      <vt:lpstr>Lilita One</vt:lpstr>
      <vt:lpstr>Wingdings</vt:lpstr>
      <vt:lpstr>Arial</vt:lpstr>
      <vt:lpstr>Nunito</vt:lpstr>
      <vt:lpstr>Times New Roman</vt:lpstr>
      <vt:lpstr>#9Slide05 Great Vibes</vt:lpstr>
      <vt:lpstr>#9Slide03 IcielUni Sans Heavy</vt:lpstr>
      <vt:lpstr>Calibri Light</vt:lpstr>
      <vt:lpstr>Calibri</vt:lpstr>
      <vt:lpstr>World Environment Day by Slidesgo</vt:lpstr>
      <vt:lpstr>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84974897627</cp:lastModifiedBy>
  <cp:revision>40</cp:revision>
  <dcterms:created xsi:type="dcterms:W3CDTF">2021-07-04T09:57:20Z</dcterms:created>
  <dcterms:modified xsi:type="dcterms:W3CDTF">2021-09-18T00:12:13Z</dcterms:modified>
</cp:coreProperties>
</file>