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28" r:id="rId1"/>
    <p:sldMasterId id="2147483758" r:id="rId2"/>
  </p:sldMasterIdLst>
  <p:notesMasterIdLst>
    <p:notesMasterId r:id="rId30"/>
  </p:notesMasterIdLst>
  <p:sldIdLst>
    <p:sldId id="266" r:id="rId3"/>
    <p:sldId id="267" r:id="rId4"/>
    <p:sldId id="268" r:id="rId5"/>
    <p:sldId id="277" r:id="rId6"/>
    <p:sldId id="278" r:id="rId7"/>
    <p:sldId id="287" r:id="rId8"/>
    <p:sldId id="288" r:id="rId9"/>
    <p:sldId id="290" r:id="rId10"/>
    <p:sldId id="295" r:id="rId11"/>
    <p:sldId id="293" r:id="rId12"/>
    <p:sldId id="294" r:id="rId13"/>
    <p:sldId id="289" r:id="rId14"/>
    <p:sldId id="279" r:id="rId15"/>
    <p:sldId id="296" r:id="rId16"/>
    <p:sldId id="271" r:id="rId17"/>
    <p:sldId id="305" r:id="rId18"/>
    <p:sldId id="307" r:id="rId19"/>
    <p:sldId id="297" r:id="rId20"/>
    <p:sldId id="258" r:id="rId21"/>
    <p:sldId id="298" r:id="rId22"/>
    <p:sldId id="299" r:id="rId23"/>
    <p:sldId id="300" r:id="rId24"/>
    <p:sldId id="301" r:id="rId25"/>
    <p:sldId id="302" r:id="rId26"/>
    <p:sldId id="303" r:id="rId27"/>
    <p:sldId id="304" r:id="rId28"/>
    <p:sldId id="261" r:id="rId29"/>
  </p:sldIdLst>
  <p:sldSz cx="9144000" cy="5143500" type="screen16x9"/>
  <p:notesSz cx="6858000" cy="9144000"/>
  <p:embeddedFontLst>
    <p:embeddedFont>
      <p:font typeface="#9Slide03 IcielPanton Black" panose="00000A00000000000000" pitchFamily="2" charset="-93"/>
      <p:bold r:id="rId31"/>
    </p:embeddedFont>
    <p:embeddedFont>
      <p:font typeface="#9Slide03 IcielUni Sans Heavy" panose="00000500000000000000" pitchFamily="2" charset="-93"/>
      <p:bold r:id="rId32"/>
    </p:embeddedFont>
    <p:embeddedFont>
      <p:font typeface="#9Slide03 Roboto Condensed" panose="02000000000000000000" pitchFamily="2" charset="0"/>
      <p:regular r:id="rId33"/>
      <p:bold r:id="rId34"/>
    </p:embeddedFont>
    <p:embeddedFont>
      <p:font typeface="Calibri" panose="020F0502020204030204" pitchFamily="34" charset="0"/>
      <p:regular r:id="rId35"/>
      <p:bold r:id="rId36"/>
      <p:italic r:id="rId37"/>
      <p:boldItalic r:id="rId38"/>
    </p:embeddedFont>
    <p:embeddedFont>
      <p:font typeface="Open Sans" panose="020B0606030504020204" pitchFamily="34" charset="0"/>
      <p:regular r:id="rId39"/>
      <p:bold r:id="rId40"/>
      <p:italic r:id="rId41"/>
      <p:boldItalic r:id="rId42"/>
    </p:embeddedFont>
    <p:embeddedFont>
      <p:font typeface="Roboto Condensed" panose="02000000000000000000" pitchFamily="2" charset="0"/>
      <p:regular r:id="rId43"/>
      <p:bold r:id="rId44"/>
      <p:italic r:id="rId45"/>
      <p:boldItalic r:id="rId46"/>
    </p:embeddedFont>
  </p:embeddedFontLst>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BC2E8"/>
    <a:srgbClr val="FFFFFF"/>
    <a:srgbClr val="FFF9F0"/>
    <a:srgbClr val="5571A7"/>
    <a:srgbClr val="813E3B"/>
    <a:srgbClr val="6D9C8B"/>
    <a:srgbClr val="FFC6C6"/>
    <a:srgbClr val="008080"/>
    <a:srgbClr val="476A28"/>
    <a:srgbClr val="72C7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5240" autoAdjust="0"/>
  </p:normalViewPr>
  <p:slideViewPr>
    <p:cSldViewPr snapToGrid="0">
      <p:cViewPr varScale="1">
        <p:scale>
          <a:sx n="77" d="100"/>
          <a:sy n="77" d="100"/>
        </p:scale>
        <p:origin x="114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9.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font" Target="fonts/font16.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font" Target="fonts/font15.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6.fntdata"/><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fntdata"/><Relationship Id="rId44" Type="http://schemas.openxmlformats.org/officeDocument/2006/relationships/font" Target="fonts/font1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font" Target="fonts/font13.fntdata"/><Relationship Id="rId48" Type="http://schemas.openxmlformats.org/officeDocument/2006/relationships/viewProps" Target="view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6BD35C-AAD2-493C-A06B-B32789ADCA25}" type="datetimeFigureOut">
              <a:rPr lang="en-US" smtClean="0"/>
              <a:t>25/7/2021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667BE9-3582-4ED5-9717-E6DBA50BC68F}" type="slidenum">
              <a:rPr lang="en-US" smtClean="0"/>
              <a:t>‹#›</a:t>
            </a:fld>
            <a:endParaRPr lang="en-US"/>
          </a:p>
        </p:txBody>
      </p:sp>
    </p:spTree>
    <p:extLst>
      <p:ext uri="{BB962C8B-B14F-4D97-AF65-F5344CB8AC3E}">
        <p14:creationId xmlns:p14="http://schemas.microsoft.com/office/powerpoint/2010/main" val="1557417786"/>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2"/>
        <p:cNvGrpSpPr/>
        <p:nvPr/>
      </p:nvGrpSpPr>
      <p:grpSpPr>
        <a:xfrm>
          <a:off x="0" y="0"/>
          <a:ext cx="0" cy="0"/>
          <a:chOff x="0" y="0"/>
          <a:chExt cx="0" cy="0"/>
        </a:xfrm>
      </p:grpSpPr>
      <p:sp>
        <p:nvSpPr>
          <p:cNvPr id="1153" name="Google Shape;1153;gb9d4cf2b20_0_10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4" name="Google Shape;1154;gb9d4cf2b20_0_10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6148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8"/>
        <p:cNvGrpSpPr/>
        <p:nvPr/>
      </p:nvGrpSpPr>
      <p:grpSpPr>
        <a:xfrm>
          <a:off x="0" y="0"/>
          <a:ext cx="0" cy="0"/>
          <a:chOff x="0" y="0"/>
          <a:chExt cx="0" cy="0"/>
        </a:xfrm>
      </p:grpSpPr>
      <p:sp>
        <p:nvSpPr>
          <p:cNvPr id="1119" name="Google Shape;1119;gaefdb45ea0_1_25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0" name="Google Shape;1120;gaefdb45ea0_1_25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096596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8"/>
        <p:cNvGrpSpPr/>
        <p:nvPr/>
      </p:nvGrpSpPr>
      <p:grpSpPr>
        <a:xfrm>
          <a:off x="0" y="0"/>
          <a:ext cx="0" cy="0"/>
          <a:chOff x="0" y="0"/>
          <a:chExt cx="0" cy="0"/>
        </a:xfrm>
      </p:grpSpPr>
      <p:sp>
        <p:nvSpPr>
          <p:cNvPr id="1119" name="Google Shape;1119;gaefdb45ea0_1_25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0" name="Google Shape;1120;gaefdb45ea0_1_25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089068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2"/>
        <p:cNvGrpSpPr/>
        <p:nvPr/>
      </p:nvGrpSpPr>
      <p:grpSpPr>
        <a:xfrm>
          <a:off x="0" y="0"/>
          <a:ext cx="0" cy="0"/>
          <a:chOff x="0" y="0"/>
          <a:chExt cx="0" cy="0"/>
        </a:xfrm>
      </p:grpSpPr>
      <p:sp>
        <p:nvSpPr>
          <p:cNvPr id="1193" name="Google Shape;1193;gaf2736ff2d_1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4" name="Google Shape;1194;gaf2736ff2d_1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906188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1"/>
        <p:cNvGrpSpPr/>
        <p:nvPr/>
      </p:nvGrpSpPr>
      <p:grpSpPr>
        <a:xfrm>
          <a:off x="0" y="0"/>
          <a:ext cx="0" cy="0"/>
          <a:chOff x="0" y="0"/>
          <a:chExt cx="0" cy="0"/>
        </a:xfrm>
      </p:grpSpPr>
      <p:sp>
        <p:nvSpPr>
          <p:cNvPr id="1282" name="Google Shape;1282;gaf2736ff2d_1_2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3" name="Google Shape;1283;gaf2736ff2d_1_2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8"/>
        <p:cNvGrpSpPr/>
        <p:nvPr/>
      </p:nvGrpSpPr>
      <p:grpSpPr>
        <a:xfrm>
          <a:off x="0" y="0"/>
          <a:ext cx="0" cy="0"/>
          <a:chOff x="0" y="0"/>
          <a:chExt cx="0" cy="0"/>
        </a:xfrm>
      </p:grpSpPr>
      <p:sp>
        <p:nvSpPr>
          <p:cNvPr id="1119" name="Google Shape;1119;gaefdb45ea0_1_25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0" name="Google Shape;1120;gaefdb45ea0_1_25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327873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1"/>
        <p:cNvGrpSpPr/>
        <p:nvPr/>
      </p:nvGrpSpPr>
      <p:grpSpPr>
        <a:xfrm>
          <a:off x="0" y="0"/>
          <a:ext cx="0" cy="0"/>
          <a:chOff x="0" y="0"/>
          <a:chExt cx="0" cy="0"/>
        </a:xfrm>
      </p:grpSpPr>
      <p:sp>
        <p:nvSpPr>
          <p:cNvPr id="862" name="Google Shape;862;gaefdb45ea0_1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3" name="Google Shape;863;gaefdb45ea0_1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8"/>
        <p:cNvGrpSpPr/>
        <p:nvPr/>
      </p:nvGrpSpPr>
      <p:grpSpPr>
        <a:xfrm>
          <a:off x="0" y="0"/>
          <a:ext cx="0" cy="0"/>
          <a:chOff x="0" y="0"/>
          <a:chExt cx="0" cy="0"/>
        </a:xfrm>
      </p:grpSpPr>
      <p:sp>
        <p:nvSpPr>
          <p:cNvPr id="1119" name="Google Shape;1119;gaefdb45ea0_1_25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0" name="Google Shape;1120;gaefdb45ea0_1_25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3191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8"/>
        <p:cNvGrpSpPr/>
        <p:nvPr/>
      </p:nvGrpSpPr>
      <p:grpSpPr>
        <a:xfrm>
          <a:off x="0" y="0"/>
          <a:ext cx="0" cy="0"/>
          <a:chOff x="0" y="0"/>
          <a:chExt cx="0" cy="0"/>
        </a:xfrm>
      </p:grpSpPr>
      <p:sp>
        <p:nvSpPr>
          <p:cNvPr id="1119" name="Google Shape;1119;gaefdb45ea0_1_25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0" name="Google Shape;1120;gaefdb45ea0_1_25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389043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8"/>
        <p:cNvGrpSpPr/>
        <p:nvPr/>
      </p:nvGrpSpPr>
      <p:grpSpPr>
        <a:xfrm>
          <a:off x="0" y="0"/>
          <a:ext cx="0" cy="0"/>
          <a:chOff x="0" y="0"/>
          <a:chExt cx="0" cy="0"/>
        </a:xfrm>
      </p:grpSpPr>
      <p:sp>
        <p:nvSpPr>
          <p:cNvPr id="1599" name="Google Shape;1599;ga30510e8b3_0_4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0" name="Google Shape;1600;ga30510e8b3_0_4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gad73ba199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0" name="Google Shape;470;gad73ba199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gad73ba199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0" name="Google Shape;470;gad73ba199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242959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gad73ba199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0" name="Google Shape;470;gad73ba199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943597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gad73ba199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0" name="Google Shape;470;gad73ba199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351124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gad73ba199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0" name="Google Shape;470;gad73ba199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521872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gad73ba199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0" name="Google Shape;470;gad73ba199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07046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vi-VN" sz="900" b="0" i="0" dirty="0">
                <a:solidFill>
                  <a:srgbClr val="000000"/>
                </a:solidFill>
                <a:effectLst/>
                <a:latin typeface="Open Sans" panose="020B0606030504020204" pitchFamily="34" charset="0"/>
              </a:rPr>
              <a:t>Miền Bắc và Đông Bắc Bắc Bộ có một mùa đông lạnh và xuất hiện sương muối, giá rét, băng giá…;thời tiết không ổn định, thường xuất hiện dông dốc, mưa lớn gây lũ lụt ở vùng núi.</a:t>
            </a:r>
          </a:p>
          <a:p>
            <a:pPr algn="just"/>
            <a:r>
              <a:rPr lang="vi-VN" sz="900" b="0" i="0" dirty="0">
                <a:solidFill>
                  <a:srgbClr val="000000"/>
                </a:solidFill>
                <a:effectLst/>
                <a:latin typeface="Open Sans" panose="020B0606030504020204" pitchFamily="34" charset="0"/>
              </a:rPr>
              <a:t>=&gt; Tính thất thường của khí hậu kết hợp với kiểu thời tiết không ổn định là trở ngại lớn cho việc khai thác sử dụng tài nguyên thiên nhiên của miền.</a:t>
            </a:r>
          </a:p>
          <a:p>
            <a:pPr algn="just"/>
            <a:r>
              <a:rPr lang="vi-VN" sz="900" b="0" i="0" dirty="0">
                <a:solidFill>
                  <a:srgbClr val="000000"/>
                </a:solidFill>
                <a:effectLst/>
                <a:latin typeface="Open Sans" panose="020B0606030504020204" pitchFamily="34" charset="0"/>
              </a:rPr>
              <a:t>Đáp án cần chọn là: B</a:t>
            </a:r>
          </a:p>
          <a:p>
            <a:endParaRPr lang="en-US" dirty="0"/>
          </a:p>
        </p:txBody>
      </p:sp>
      <p:sp>
        <p:nvSpPr>
          <p:cNvPr id="4" name="Slide Number Placeholder 3"/>
          <p:cNvSpPr>
            <a:spLocks noGrp="1"/>
          </p:cNvSpPr>
          <p:nvPr>
            <p:ph type="sldNum" sz="quarter" idx="5"/>
          </p:nvPr>
        </p:nvSpPr>
        <p:spPr/>
        <p:txBody>
          <a:bodyPr/>
          <a:lstStyle/>
          <a:p>
            <a:fld id="{42667BE9-3582-4ED5-9717-E6DBA50BC68F}" type="slidenum">
              <a:rPr lang="en-US" smtClean="0"/>
              <a:t>24</a:t>
            </a:fld>
            <a:endParaRPr lang="en-US"/>
          </a:p>
        </p:txBody>
      </p:sp>
    </p:spTree>
    <p:extLst>
      <p:ext uri="{BB962C8B-B14F-4D97-AF65-F5344CB8AC3E}">
        <p14:creationId xmlns:p14="http://schemas.microsoft.com/office/powerpoint/2010/main" val="23876945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vi-VN" b="0" i="0" dirty="0">
                <a:solidFill>
                  <a:srgbClr val="000000"/>
                </a:solidFill>
                <a:effectLst/>
                <a:latin typeface="Open Sans" panose="020B0606030504020204" pitchFamily="34" charset="0"/>
              </a:rPr>
              <a:t>Ở đồng bằng sông Hồng, từ xưa người dân đã có truyền thống đắp đê ven sông, xây dựng các hệ thống đê kiên cố, kéo dài để hạn chế nước sông dâng cao gây ngập lụt. Hệ thống đê ở vùng đồng bằng sông Hồng còn mang đậm giá trị văn hóa – lịch sử lâu đời của vùng cho đến ngày nay.</a:t>
            </a:r>
          </a:p>
          <a:p>
            <a:pPr algn="just"/>
            <a:r>
              <a:rPr lang="vi-VN" b="0" i="0" dirty="0">
                <a:solidFill>
                  <a:srgbClr val="000000"/>
                </a:solidFill>
                <a:effectLst/>
                <a:latin typeface="Open Sans" panose="020B0606030504020204" pitchFamily="34" charset="0"/>
              </a:rPr>
              <a:t>Đáp án cần chọn là: </a:t>
            </a:r>
            <a:r>
              <a:rPr lang="en-US" b="0" i="0" dirty="0">
                <a:solidFill>
                  <a:srgbClr val="000000"/>
                </a:solidFill>
                <a:effectLst/>
                <a:latin typeface="Open Sans" panose="020B0606030504020204" pitchFamily="34" charset="0"/>
              </a:rPr>
              <a:t>A</a:t>
            </a:r>
            <a:endParaRPr lang="vi-VN" b="0" i="0" dirty="0">
              <a:solidFill>
                <a:srgbClr val="000000"/>
              </a:solidFill>
              <a:effectLst/>
              <a:latin typeface="Open Sans" panose="020B0606030504020204" pitchFamily="34" charset="0"/>
            </a:endParaRPr>
          </a:p>
          <a:p>
            <a:endParaRPr lang="en-US" dirty="0"/>
          </a:p>
        </p:txBody>
      </p:sp>
      <p:sp>
        <p:nvSpPr>
          <p:cNvPr id="4" name="Slide Number Placeholder 3"/>
          <p:cNvSpPr>
            <a:spLocks noGrp="1"/>
          </p:cNvSpPr>
          <p:nvPr>
            <p:ph type="sldNum" sz="quarter" idx="5"/>
          </p:nvPr>
        </p:nvSpPr>
        <p:spPr/>
        <p:txBody>
          <a:bodyPr/>
          <a:lstStyle/>
          <a:p>
            <a:fld id="{42667BE9-3582-4ED5-9717-E6DBA50BC68F}" type="slidenum">
              <a:rPr lang="en-US" smtClean="0"/>
              <a:t>25</a:t>
            </a:fld>
            <a:endParaRPr lang="en-US"/>
          </a:p>
        </p:txBody>
      </p:sp>
    </p:spTree>
    <p:extLst>
      <p:ext uri="{BB962C8B-B14F-4D97-AF65-F5344CB8AC3E}">
        <p14:creationId xmlns:p14="http://schemas.microsoft.com/office/powerpoint/2010/main" val="42304415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vi-VN" b="0" i="0" dirty="0">
                <a:solidFill>
                  <a:srgbClr val="000000"/>
                </a:solidFill>
                <a:effectLst/>
                <a:latin typeface="Open Sans" panose="020B0606030504020204" pitchFamily="34" charset="0"/>
              </a:rPr>
              <a:t>Nguyên nhân miền Bắc và Đông Bắc Bắc Bộ có mùa đông lạnh giá nhất cả nước là do:</a:t>
            </a:r>
          </a:p>
          <a:p>
            <a:pPr algn="just"/>
            <a:r>
              <a:rPr lang="vi-VN" b="0" i="0" dirty="0">
                <a:solidFill>
                  <a:srgbClr val="000000"/>
                </a:solidFill>
                <a:effectLst/>
                <a:latin typeface="Open Sans" panose="020B0606030504020204" pitchFamily="34" charset="0"/>
              </a:rPr>
              <a:t>- Thứ nhất miền Bắc và Đông Bắc Bắc Bộ là một vùng núi thấp, hướng vòng cung, mở rộng về phía bắc và đông bắc tạo hành lang hút gió mùa Đông Bắc ảnh hưởng sâu rộng.</a:t>
            </a:r>
          </a:p>
          <a:p>
            <a:pPr algn="just"/>
            <a:r>
              <a:rPr lang="vi-VN" b="0" i="0" dirty="0">
                <a:solidFill>
                  <a:srgbClr val="000000"/>
                </a:solidFill>
                <a:effectLst/>
                <a:latin typeface="Open Sans" panose="020B0606030504020204" pitchFamily="34" charset="0"/>
              </a:rPr>
              <a:t>- Thứ hai miền nằm ở vị phía Bắc - là nơi đầu tiên và trực tiếp chịu ảnh hưởng của gió mùa đông bắc (miền đón những đợt gió mùa đầu tiên và cuối cùng) với một mùa đông kéo dài nhất cả nước (đến sớm và kết thúc muộn).</a:t>
            </a:r>
          </a:p>
          <a:p>
            <a:pPr algn="just"/>
            <a:r>
              <a:rPr lang="vi-VN" b="0" i="0" dirty="0">
                <a:solidFill>
                  <a:srgbClr val="000000"/>
                </a:solidFill>
                <a:effectLst/>
                <a:latin typeface="Open Sans" panose="020B0606030504020204" pitchFamily="34" charset="0"/>
              </a:rPr>
              <a:t>- Thứ ba là do vị trí tiếp giáp khu vực ngoại chí tuyến nên ít nhận được bức xạ Mặt Trời nhất so với hai miền còn lại.</a:t>
            </a:r>
          </a:p>
          <a:p>
            <a:pPr algn="just"/>
            <a:r>
              <a:rPr lang="vi-VN" b="0" i="0" dirty="0">
                <a:solidFill>
                  <a:srgbClr val="000000"/>
                </a:solidFill>
                <a:effectLst/>
                <a:latin typeface="Open Sans" panose="020B0606030504020204" pitchFamily="34" charset="0"/>
              </a:rPr>
              <a:t>Đáp án cần chọn là: </a:t>
            </a:r>
            <a:r>
              <a:rPr lang="en-US" b="0" i="0" dirty="0">
                <a:solidFill>
                  <a:srgbClr val="000000"/>
                </a:solidFill>
                <a:effectLst/>
                <a:latin typeface="Open Sans" panose="020B0606030504020204" pitchFamily="34" charset="0"/>
              </a:rPr>
              <a:t>D</a:t>
            </a:r>
            <a:endParaRPr lang="vi-VN" b="0" i="0" dirty="0">
              <a:solidFill>
                <a:srgbClr val="000000"/>
              </a:solidFill>
              <a:effectLst/>
              <a:latin typeface="Open Sans" panose="020B0606030504020204" pitchFamily="34" charset="0"/>
            </a:endParaRPr>
          </a:p>
          <a:p>
            <a:endParaRPr lang="en-US" dirty="0"/>
          </a:p>
        </p:txBody>
      </p:sp>
      <p:sp>
        <p:nvSpPr>
          <p:cNvPr id="4" name="Slide Number Placeholder 3"/>
          <p:cNvSpPr>
            <a:spLocks noGrp="1"/>
          </p:cNvSpPr>
          <p:nvPr>
            <p:ph type="sldNum" sz="quarter" idx="5"/>
          </p:nvPr>
        </p:nvSpPr>
        <p:spPr/>
        <p:txBody>
          <a:bodyPr/>
          <a:lstStyle/>
          <a:p>
            <a:fld id="{42667BE9-3582-4ED5-9717-E6DBA50BC68F}" type="slidenum">
              <a:rPr lang="en-US" smtClean="0"/>
              <a:t>26</a:t>
            </a:fld>
            <a:endParaRPr lang="en-US"/>
          </a:p>
        </p:txBody>
      </p:sp>
    </p:spTree>
    <p:extLst>
      <p:ext uri="{BB962C8B-B14F-4D97-AF65-F5344CB8AC3E}">
        <p14:creationId xmlns:p14="http://schemas.microsoft.com/office/powerpoint/2010/main" val="41666205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g898feb88a6_0_2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7" name="Google Shape;577;g898feb88a6_0_2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6"/>
        <p:cNvGrpSpPr/>
        <p:nvPr/>
      </p:nvGrpSpPr>
      <p:grpSpPr>
        <a:xfrm>
          <a:off x="0" y="0"/>
          <a:ext cx="0" cy="0"/>
          <a:chOff x="0" y="0"/>
          <a:chExt cx="0" cy="0"/>
        </a:xfrm>
      </p:grpSpPr>
      <p:sp>
        <p:nvSpPr>
          <p:cNvPr id="657" name="Google Shape;657;gaefdb45ea0_1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8" name="Google Shape;658;gaefdb45ea0_1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8"/>
        <p:cNvGrpSpPr/>
        <p:nvPr/>
      </p:nvGrpSpPr>
      <p:grpSpPr>
        <a:xfrm>
          <a:off x="0" y="0"/>
          <a:ext cx="0" cy="0"/>
          <a:chOff x="0" y="0"/>
          <a:chExt cx="0" cy="0"/>
        </a:xfrm>
      </p:grpSpPr>
      <p:sp>
        <p:nvSpPr>
          <p:cNvPr id="1119" name="Google Shape;1119;gaefdb45ea0_1_25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0" name="Google Shape;1120;gaefdb45ea0_1_25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010078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8"/>
        <p:cNvGrpSpPr/>
        <p:nvPr/>
      </p:nvGrpSpPr>
      <p:grpSpPr>
        <a:xfrm>
          <a:off x="0" y="0"/>
          <a:ext cx="0" cy="0"/>
          <a:chOff x="0" y="0"/>
          <a:chExt cx="0" cy="0"/>
        </a:xfrm>
      </p:grpSpPr>
      <p:sp>
        <p:nvSpPr>
          <p:cNvPr id="1119" name="Google Shape;1119;gaefdb45ea0_1_25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0" name="Google Shape;1120;gaefdb45ea0_1_25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865098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0"/>
        <p:cNvGrpSpPr/>
        <p:nvPr/>
      </p:nvGrpSpPr>
      <p:grpSpPr>
        <a:xfrm>
          <a:off x="0" y="0"/>
          <a:ext cx="0" cy="0"/>
          <a:chOff x="0" y="0"/>
          <a:chExt cx="0" cy="0"/>
        </a:xfrm>
      </p:grpSpPr>
      <p:sp>
        <p:nvSpPr>
          <p:cNvPr id="611" name="Google Shape;611;gaefdb45ea0_1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2" name="Google Shape;612;gaefdb45ea0_1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2"/>
        <p:cNvGrpSpPr/>
        <p:nvPr/>
      </p:nvGrpSpPr>
      <p:grpSpPr>
        <a:xfrm>
          <a:off x="0" y="0"/>
          <a:ext cx="0" cy="0"/>
          <a:chOff x="0" y="0"/>
          <a:chExt cx="0" cy="0"/>
        </a:xfrm>
      </p:grpSpPr>
      <p:sp>
        <p:nvSpPr>
          <p:cNvPr id="1193" name="Google Shape;1193;gaf2736ff2d_1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4" name="Google Shape;1194;gaf2736ff2d_1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8"/>
        <p:cNvGrpSpPr/>
        <p:nvPr/>
      </p:nvGrpSpPr>
      <p:grpSpPr>
        <a:xfrm>
          <a:off x="0" y="0"/>
          <a:ext cx="0" cy="0"/>
          <a:chOff x="0" y="0"/>
          <a:chExt cx="0" cy="0"/>
        </a:xfrm>
      </p:grpSpPr>
      <p:sp>
        <p:nvSpPr>
          <p:cNvPr id="1119" name="Google Shape;1119;gaefdb45ea0_1_25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0" name="Google Shape;1120;gaefdb45ea0_1_25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341749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8"/>
        <p:cNvGrpSpPr/>
        <p:nvPr/>
      </p:nvGrpSpPr>
      <p:grpSpPr>
        <a:xfrm>
          <a:off x="0" y="0"/>
          <a:ext cx="0" cy="0"/>
          <a:chOff x="0" y="0"/>
          <a:chExt cx="0" cy="0"/>
        </a:xfrm>
      </p:grpSpPr>
      <p:sp>
        <p:nvSpPr>
          <p:cNvPr id="1119" name="Google Shape;1119;gaefdb45ea0_1_25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0" name="Google Shape;1120;gaefdb45ea0_1_25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680935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hyperlink" Target="https://www.flaticon.com/" TargetMode="External"/><Relationship Id="rId2" Type="http://schemas.openxmlformats.org/officeDocument/2006/relationships/hyperlink" Target="https://slidesgo.com/" TargetMode="External"/><Relationship Id="rId1" Type="http://schemas.openxmlformats.org/officeDocument/2006/relationships/slideMaster" Target="../slideMasters/slideMaster1.xml"/><Relationship Id="rId4" Type="http://schemas.openxmlformats.org/officeDocument/2006/relationships/hyperlink" Target="https://www.freepik.com/" TargetMode="Externa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2.xml"/><Relationship Id="rId4" Type="http://schemas.openxmlformats.org/officeDocument/2006/relationships/hyperlink" Target="https://slack-redir.net/link?url=https%3A%2F%2Fwww.freepik.com%2F" TargetMode="Externa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lt1"/>
        </a:solidFill>
        <a:effectLst/>
      </p:bgPr>
    </p:bg>
    <p:spTree>
      <p:nvGrpSpPr>
        <p:cNvPr id="1" name="Shape 8"/>
        <p:cNvGrpSpPr/>
        <p:nvPr/>
      </p:nvGrpSpPr>
      <p:grpSpPr>
        <a:xfrm>
          <a:off x="0" y="0"/>
          <a:ext cx="0" cy="0"/>
          <a:chOff x="0" y="0"/>
          <a:chExt cx="0" cy="0"/>
        </a:xfrm>
      </p:grpSpPr>
      <p:sp>
        <p:nvSpPr>
          <p:cNvPr id="9" name="Google Shape;9;p2"/>
          <p:cNvSpPr/>
          <p:nvPr/>
        </p:nvSpPr>
        <p:spPr>
          <a:xfrm>
            <a:off x="-9550" y="2756476"/>
            <a:ext cx="4833559" cy="2387092"/>
          </a:xfrm>
          <a:custGeom>
            <a:avLst/>
            <a:gdLst/>
            <a:ahLst/>
            <a:cxnLst/>
            <a:rect l="l" t="t" r="r" b="b"/>
            <a:pathLst>
              <a:path w="102558" h="59200" extrusionOk="0">
                <a:moveTo>
                  <a:pt x="38904" y="0"/>
                </a:moveTo>
                <a:cubicBezTo>
                  <a:pt x="27235" y="0"/>
                  <a:pt x="12100" y="8198"/>
                  <a:pt x="1" y="17101"/>
                </a:cubicBezTo>
                <a:lnTo>
                  <a:pt x="1" y="59200"/>
                </a:lnTo>
                <a:lnTo>
                  <a:pt x="95619" y="59200"/>
                </a:lnTo>
                <a:cubicBezTo>
                  <a:pt x="101189" y="53300"/>
                  <a:pt x="102557" y="42303"/>
                  <a:pt x="95808" y="33714"/>
                </a:cubicBezTo>
                <a:cubicBezTo>
                  <a:pt x="92171" y="29067"/>
                  <a:pt x="86658" y="27332"/>
                  <a:pt x="80516" y="27332"/>
                </a:cubicBezTo>
                <a:cubicBezTo>
                  <a:pt x="71439" y="27332"/>
                  <a:pt x="60988" y="31121"/>
                  <a:pt x="53190" y="34894"/>
                </a:cubicBezTo>
                <a:cubicBezTo>
                  <a:pt x="49856" y="36507"/>
                  <a:pt x="47141" y="37183"/>
                  <a:pt x="45014" y="37183"/>
                </a:cubicBezTo>
                <a:cubicBezTo>
                  <a:pt x="38803" y="37183"/>
                  <a:pt x="37601" y="31414"/>
                  <a:pt x="40589" y="26351"/>
                </a:cubicBezTo>
                <a:cubicBezTo>
                  <a:pt x="44601" y="19508"/>
                  <a:pt x="59751" y="7473"/>
                  <a:pt x="46630" y="1526"/>
                </a:cubicBezTo>
                <a:cubicBezTo>
                  <a:pt x="44316" y="474"/>
                  <a:pt x="41710" y="0"/>
                  <a:pt x="38904" y="0"/>
                </a:cubicBezTo>
                <a:close/>
              </a:path>
            </a:pathLst>
          </a:custGeom>
          <a:solidFill>
            <a:srgbClr val="F8E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4276774" y="-7417"/>
            <a:ext cx="4877609" cy="3467414"/>
          </a:xfrm>
          <a:custGeom>
            <a:avLst/>
            <a:gdLst/>
            <a:ahLst/>
            <a:cxnLst/>
            <a:rect l="l" t="t" r="r" b="b"/>
            <a:pathLst>
              <a:path w="102746" h="85378" extrusionOk="0">
                <a:moveTo>
                  <a:pt x="16425" y="0"/>
                </a:moveTo>
                <a:cubicBezTo>
                  <a:pt x="5805" y="15339"/>
                  <a:pt x="0" y="34170"/>
                  <a:pt x="10289" y="42288"/>
                </a:cubicBezTo>
                <a:cubicBezTo>
                  <a:pt x="14540" y="45628"/>
                  <a:pt x="19564" y="46716"/>
                  <a:pt x="25037" y="46716"/>
                </a:cubicBezTo>
                <a:cubicBezTo>
                  <a:pt x="35275" y="46716"/>
                  <a:pt x="47087" y="42908"/>
                  <a:pt x="58353" y="42908"/>
                </a:cubicBezTo>
                <a:cubicBezTo>
                  <a:pt x="63533" y="42908"/>
                  <a:pt x="68599" y="43713"/>
                  <a:pt x="73343" y="46063"/>
                </a:cubicBezTo>
                <a:cubicBezTo>
                  <a:pt x="93873" y="56258"/>
                  <a:pt x="84434" y="76410"/>
                  <a:pt x="99631" y="84528"/>
                </a:cubicBezTo>
                <a:cubicBezTo>
                  <a:pt x="100669" y="85094"/>
                  <a:pt x="101707" y="85378"/>
                  <a:pt x="102746" y="85378"/>
                </a:cubicBezTo>
                <a:lnTo>
                  <a:pt x="10274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9131942" y="3984213"/>
            <a:ext cx="12449" cy="23027"/>
          </a:xfrm>
          <a:custGeom>
            <a:avLst/>
            <a:gdLst/>
            <a:ahLst/>
            <a:cxnLst/>
            <a:rect l="l" t="t" r="r" b="b"/>
            <a:pathLst>
              <a:path w="284" h="614" extrusionOk="0">
                <a:moveTo>
                  <a:pt x="1" y="0"/>
                </a:moveTo>
                <a:lnTo>
                  <a:pt x="1" y="614"/>
                </a:lnTo>
                <a:cubicBezTo>
                  <a:pt x="142" y="614"/>
                  <a:pt x="284" y="472"/>
                  <a:pt x="284" y="331"/>
                </a:cubicBezTo>
                <a:cubicBezTo>
                  <a:pt x="284" y="142"/>
                  <a:pt x="142" y="0"/>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6959698" y="3984213"/>
            <a:ext cx="2172287" cy="23027"/>
          </a:xfrm>
          <a:custGeom>
            <a:avLst/>
            <a:gdLst/>
            <a:ahLst/>
            <a:cxnLst/>
            <a:rect l="l" t="t" r="r" b="b"/>
            <a:pathLst>
              <a:path w="49556" h="614" extrusionOk="0">
                <a:moveTo>
                  <a:pt x="330" y="0"/>
                </a:moveTo>
                <a:cubicBezTo>
                  <a:pt x="142" y="0"/>
                  <a:pt x="0" y="142"/>
                  <a:pt x="0" y="331"/>
                </a:cubicBezTo>
                <a:cubicBezTo>
                  <a:pt x="0" y="472"/>
                  <a:pt x="142" y="614"/>
                  <a:pt x="330" y="614"/>
                </a:cubicBezTo>
                <a:lnTo>
                  <a:pt x="49556" y="614"/>
                </a:lnTo>
                <a:lnTo>
                  <a:pt x="495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7725145" y="3821377"/>
            <a:ext cx="529658" cy="23027"/>
          </a:xfrm>
          <a:custGeom>
            <a:avLst/>
            <a:gdLst/>
            <a:ahLst/>
            <a:cxnLst/>
            <a:rect l="l" t="t" r="r" b="b"/>
            <a:pathLst>
              <a:path w="12083" h="614" extrusionOk="0">
                <a:moveTo>
                  <a:pt x="331" y="0"/>
                </a:moveTo>
                <a:cubicBezTo>
                  <a:pt x="142" y="0"/>
                  <a:pt x="1" y="142"/>
                  <a:pt x="1" y="283"/>
                </a:cubicBezTo>
                <a:cubicBezTo>
                  <a:pt x="1" y="472"/>
                  <a:pt x="142" y="614"/>
                  <a:pt x="331" y="614"/>
                </a:cubicBezTo>
                <a:lnTo>
                  <a:pt x="11800" y="614"/>
                </a:lnTo>
                <a:cubicBezTo>
                  <a:pt x="11941" y="614"/>
                  <a:pt x="12083" y="472"/>
                  <a:pt x="12083" y="283"/>
                </a:cubicBezTo>
                <a:cubicBezTo>
                  <a:pt x="12083" y="142"/>
                  <a:pt x="11941" y="0"/>
                  <a:pt x="118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9131942" y="3821377"/>
            <a:ext cx="12449" cy="23027"/>
          </a:xfrm>
          <a:custGeom>
            <a:avLst/>
            <a:gdLst/>
            <a:ahLst/>
            <a:cxnLst/>
            <a:rect l="l" t="t" r="r" b="b"/>
            <a:pathLst>
              <a:path w="284" h="614" extrusionOk="0">
                <a:moveTo>
                  <a:pt x="1" y="0"/>
                </a:moveTo>
                <a:lnTo>
                  <a:pt x="1" y="614"/>
                </a:lnTo>
                <a:cubicBezTo>
                  <a:pt x="142" y="614"/>
                  <a:pt x="284" y="472"/>
                  <a:pt x="284" y="283"/>
                </a:cubicBezTo>
                <a:cubicBezTo>
                  <a:pt x="284" y="142"/>
                  <a:pt x="142" y="0"/>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8459601" y="3821377"/>
            <a:ext cx="672385" cy="23027"/>
          </a:xfrm>
          <a:custGeom>
            <a:avLst/>
            <a:gdLst/>
            <a:ahLst/>
            <a:cxnLst/>
            <a:rect l="l" t="t" r="r" b="b"/>
            <a:pathLst>
              <a:path w="15339" h="614" extrusionOk="0">
                <a:moveTo>
                  <a:pt x="283" y="0"/>
                </a:moveTo>
                <a:cubicBezTo>
                  <a:pt x="142" y="0"/>
                  <a:pt x="0" y="142"/>
                  <a:pt x="0" y="283"/>
                </a:cubicBezTo>
                <a:cubicBezTo>
                  <a:pt x="0" y="472"/>
                  <a:pt x="142" y="614"/>
                  <a:pt x="283" y="614"/>
                </a:cubicBezTo>
                <a:lnTo>
                  <a:pt x="15339" y="614"/>
                </a:lnTo>
                <a:lnTo>
                  <a:pt x="1533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6211333" y="391226"/>
            <a:ext cx="2732981" cy="23064"/>
          </a:xfrm>
          <a:custGeom>
            <a:avLst/>
            <a:gdLst/>
            <a:ahLst/>
            <a:cxnLst/>
            <a:rect l="l" t="t" r="r" b="b"/>
            <a:pathLst>
              <a:path w="62347" h="615" extrusionOk="0">
                <a:moveTo>
                  <a:pt x="284" y="1"/>
                </a:moveTo>
                <a:cubicBezTo>
                  <a:pt x="142" y="1"/>
                  <a:pt x="0" y="142"/>
                  <a:pt x="0" y="284"/>
                </a:cubicBezTo>
                <a:cubicBezTo>
                  <a:pt x="0" y="473"/>
                  <a:pt x="142" y="614"/>
                  <a:pt x="284" y="614"/>
                </a:cubicBezTo>
                <a:lnTo>
                  <a:pt x="62016" y="614"/>
                </a:lnTo>
                <a:cubicBezTo>
                  <a:pt x="62205" y="614"/>
                  <a:pt x="62346" y="473"/>
                  <a:pt x="62346" y="284"/>
                </a:cubicBezTo>
                <a:cubicBezTo>
                  <a:pt x="62346" y="142"/>
                  <a:pt x="62205" y="1"/>
                  <a:pt x="6201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7878817" y="564675"/>
            <a:ext cx="417923" cy="21301"/>
          </a:xfrm>
          <a:custGeom>
            <a:avLst/>
            <a:gdLst/>
            <a:ahLst/>
            <a:cxnLst/>
            <a:rect l="l" t="t" r="r" b="b"/>
            <a:pathLst>
              <a:path w="9534" h="568" extrusionOk="0">
                <a:moveTo>
                  <a:pt x="331" y="1"/>
                </a:moveTo>
                <a:cubicBezTo>
                  <a:pt x="142" y="1"/>
                  <a:pt x="0" y="143"/>
                  <a:pt x="0" y="284"/>
                </a:cubicBezTo>
                <a:cubicBezTo>
                  <a:pt x="0" y="473"/>
                  <a:pt x="142" y="567"/>
                  <a:pt x="331" y="567"/>
                </a:cubicBezTo>
                <a:lnTo>
                  <a:pt x="9251" y="567"/>
                </a:lnTo>
                <a:cubicBezTo>
                  <a:pt x="9392" y="567"/>
                  <a:pt x="9534" y="473"/>
                  <a:pt x="9534" y="284"/>
                </a:cubicBezTo>
                <a:cubicBezTo>
                  <a:pt x="9534" y="143"/>
                  <a:pt x="9392" y="1"/>
                  <a:pt x="92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6844398" y="564675"/>
            <a:ext cx="862717" cy="21301"/>
          </a:xfrm>
          <a:custGeom>
            <a:avLst/>
            <a:gdLst/>
            <a:ahLst/>
            <a:cxnLst/>
            <a:rect l="l" t="t" r="r" b="b"/>
            <a:pathLst>
              <a:path w="19681" h="568" extrusionOk="0">
                <a:moveTo>
                  <a:pt x="331" y="1"/>
                </a:moveTo>
                <a:cubicBezTo>
                  <a:pt x="142" y="1"/>
                  <a:pt x="0" y="143"/>
                  <a:pt x="0" y="284"/>
                </a:cubicBezTo>
                <a:cubicBezTo>
                  <a:pt x="0" y="473"/>
                  <a:pt x="142" y="567"/>
                  <a:pt x="331" y="567"/>
                </a:cubicBezTo>
                <a:lnTo>
                  <a:pt x="19398" y="567"/>
                </a:lnTo>
                <a:cubicBezTo>
                  <a:pt x="19587" y="567"/>
                  <a:pt x="19681" y="473"/>
                  <a:pt x="19681" y="284"/>
                </a:cubicBezTo>
                <a:cubicBezTo>
                  <a:pt x="19681" y="143"/>
                  <a:pt x="19587" y="1"/>
                  <a:pt x="193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147" y="2414246"/>
            <a:ext cx="14509" cy="23027"/>
          </a:xfrm>
          <a:custGeom>
            <a:avLst/>
            <a:gdLst/>
            <a:ahLst/>
            <a:cxnLst/>
            <a:rect l="l" t="t" r="r" b="b"/>
            <a:pathLst>
              <a:path w="331" h="614" extrusionOk="0">
                <a:moveTo>
                  <a:pt x="331" y="0"/>
                </a:moveTo>
                <a:cubicBezTo>
                  <a:pt x="142" y="0"/>
                  <a:pt x="0" y="142"/>
                  <a:pt x="0" y="331"/>
                </a:cubicBezTo>
                <a:cubicBezTo>
                  <a:pt x="0" y="472"/>
                  <a:pt x="142" y="614"/>
                  <a:pt x="331" y="614"/>
                </a:cubicBezTo>
                <a:lnTo>
                  <a:pt x="331" y="0"/>
                </a:lnTo>
                <a:close/>
              </a:path>
            </a:pathLst>
          </a:custGeom>
          <a:solidFill>
            <a:srgbClr val="E4AC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3451262" y="4214621"/>
            <a:ext cx="825501" cy="23027"/>
          </a:xfrm>
          <a:custGeom>
            <a:avLst/>
            <a:gdLst/>
            <a:ahLst/>
            <a:cxnLst/>
            <a:rect l="l" t="t" r="r" b="b"/>
            <a:pathLst>
              <a:path w="18832" h="614" extrusionOk="0">
                <a:moveTo>
                  <a:pt x="1" y="0"/>
                </a:moveTo>
                <a:lnTo>
                  <a:pt x="1" y="614"/>
                </a:lnTo>
                <a:lnTo>
                  <a:pt x="18549" y="614"/>
                </a:lnTo>
                <a:cubicBezTo>
                  <a:pt x="18690" y="614"/>
                  <a:pt x="18832" y="472"/>
                  <a:pt x="18832" y="331"/>
                </a:cubicBezTo>
                <a:cubicBezTo>
                  <a:pt x="18832" y="142"/>
                  <a:pt x="18690" y="0"/>
                  <a:pt x="185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4110858" y="4316611"/>
            <a:ext cx="347612" cy="23064"/>
          </a:xfrm>
          <a:custGeom>
            <a:avLst/>
            <a:gdLst/>
            <a:ahLst/>
            <a:cxnLst/>
            <a:rect l="l" t="t" r="r" b="b"/>
            <a:pathLst>
              <a:path w="7930" h="615" extrusionOk="0">
                <a:moveTo>
                  <a:pt x="331" y="1"/>
                </a:moveTo>
                <a:cubicBezTo>
                  <a:pt x="142" y="1"/>
                  <a:pt x="1" y="142"/>
                  <a:pt x="1" y="284"/>
                </a:cubicBezTo>
                <a:cubicBezTo>
                  <a:pt x="1" y="473"/>
                  <a:pt x="142" y="614"/>
                  <a:pt x="331" y="614"/>
                </a:cubicBezTo>
                <a:lnTo>
                  <a:pt x="7599" y="614"/>
                </a:lnTo>
                <a:cubicBezTo>
                  <a:pt x="7788" y="614"/>
                  <a:pt x="7929" y="473"/>
                  <a:pt x="7929" y="284"/>
                </a:cubicBezTo>
                <a:cubicBezTo>
                  <a:pt x="7929" y="142"/>
                  <a:pt x="7788" y="1"/>
                  <a:pt x="75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txBox="1">
            <a:spLocks noGrp="1"/>
          </p:cNvSpPr>
          <p:nvPr>
            <p:ph type="subTitle" idx="1"/>
          </p:nvPr>
        </p:nvSpPr>
        <p:spPr>
          <a:xfrm>
            <a:off x="780600" y="3585825"/>
            <a:ext cx="3517500" cy="6444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Clr>
                <a:schemeClr val="accent1"/>
              </a:buClr>
              <a:buSzPts val="2400"/>
              <a:buNone/>
              <a:defRPr sz="2000">
                <a:solidFill>
                  <a:schemeClr val="accent1"/>
                </a:solidFill>
              </a:defRPr>
            </a:lvl1pPr>
            <a:lvl2pPr lvl="1" algn="ctr">
              <a:lnSpc>
                <a:spcPct val="100000"/>
              </a:lnSpc>
              <a:spcBef>
                <a:spcPts val="0"/>
              </a:spcBef>
              <a:spcAft>
                <a:spcPts val="0"/>
              </a:spcAft>
              <a:buClr>
                <a:schemeClr val="accent1"/>
              </a:buClr>
              <a:buSzPts val="2400"/>
              <a:buNone/>
              <a:defRPr sz="2400">
                <a:solidFill>
                  <a:schemeClr val="accent1"/>
                </a:solidFill>
              </a:defRPr>
            </a:lvl2pPr>
            <a:lvl3pPr lvl="2" algn="ctr">
              <a:lnSpc>
                <a:spcPct val="100000"/>
              </a:lnSpc>
              <a:spcBef>
                <a:spcPts val="0"/>
              </a:spcBef>
              <a:spcAft>
                <a:spcPts val="0"/>
              </a:spcAft>
              <a:buClr>
                <a:schemeClr val="accent1"/>
              </a:buClr>
              <a:buSzPts val="2400"/>
              <a:buNone/>
              <a:defRPr sz="2400">
                <a:solidFill>
                  <a:schemeClr val="accent1"/>
                </a:solidFill>
              </a:defRPr>
            </a:lvl3pPr>
            <a:lvl4pPr lvl="3" algn="ctr">
              <a:lnSpc>
                <a:spcPct val="100000"/>
              </a:lnSpc>
              <a:spcBef>
                <a:spcPts val="0"/>
              </a:spcBef>
              <a:spcAft>
                <a:spcPts val="0"/>
              </a:spcAft>
              <a:buClr>
                <a:schemeClr val="accent1"/>
              </a:buClr>
              <a:buSzPts val="2400"/>
              <a:buNone/>
              <a:defRPr sz="2400">
                <a:solidFill>
                  <a:schemeClr val="accent1"/>
                </a:solidFill>
              </a:defRPr>
            </a:lvl4pPr>
            <a:lvl5pPr lvl="4" algn="ctr">
              <a:lnSpc>
                <a:spcPct val="100000"/>
              </a:lnSpc>
              <a:spcBef>
                <a:spcPts val="0"/>
              </a:spcBef>
              <a:spcAft>
                <a:spcPts val="0"/>
              </a:spcAft>
              <a:buClr>
                <a:schemeClr val="accent1"/>
              </a:buClr>
              <a:buSzPts val="2400"/>
              <a:buNone/>
              <a:defRPr sz="2400">
                <a:solidFill>
                  <a:schemeClr val="accent1"/>
                </a:solidFill>
              </a:defRPr>
            </a:lvl5pPr>
            <a:lvl6pPr lvl="5" algn="ctr">
              <a:lnSpc>
                <a:spcPct val="100000"/>
              </a:lnSpc>
              <a:spcBef>
                <a:spcPts val="0"/>
              </a:spcBef>
              <a:spcAft>
                <a:spcPts val="0"/>
              </a:spcAft>
              <a:buClr>
                <a:schemeClr val="accent1"/>
              </a:buClr>
              <a:buSzPts val="2400"/>
              <a:buNone/>
              <a:defRPr sz="2400">
                <a:solidFill>
                  <a:schemeClr val="accent1"/>
                </a:solidFill>
              </a:defRPr>
            </a:lvl6pPr>
            <a:lvl7pPr lvl="6" algn="ctr">
              <a:lnSpc>
                <a:spcPct val="100000"/>
              </a:lnSpc>
              <a:spcBef>
                <a:spcPts val="0"/>
              </a:spcBef>
              <a:spcAft>
                <a:spcPts val="0"/>
              </a:spcAft>
              <a:buClr>
                <a:schemeClr val="accent1"/>
              </a:buClr>
              <a:buSzPts val="2400"/>
              <a:buNone/>
              <a:defRPr sz="2400">
                <a:solidFill>
                  <a:schemeClr val="accent1"/>
                </a:solidFill>
              </a:defRPr>
            </a:lvl7pPr>
            <a:lvl8pPr lvl="7" algn="ctr">
              <a:lnSpc>
                <a:spcPct val="100000"/>
              </a:lnSpc>
              <a:spcBef>
                <a:spcPts val="0"/>
              </a:spcBef>
              <a:spcAft>
                <a:spcPts val="0"/>
              </a:spcAft>
              <a:buClr>
                <a:schemeClr val="accent1"/>
              </a:buClr>
              <a:buSzPts val="2400"/>
              <a:buNone/>
              <a:defRPr sz="2400">
                <a:solidFill>
                  <a:schemeClr val="accent1"/>
                </a:solidFill>
              </a:defRPr>
            </a:lvl8pPr>
            <a:lvl9pPr lvl="8" algn="ctr">
              <a:lnSpc>
                <a:spcPct val="100000"/>
              </a:lnSpc>
              <a:spcBef>
                <a:spcPts val="0"/>
              </a:spcBef>
              <a:spcAft>
                <a:spcPts val="0"/>
              </a:spcAft>
              <a:buClr>
                <a:schemeClr val="accent1"/>
              </a:buClr>
              <a:buSzPts val="2400"/>
              <a:buNone/>
              <a:defRPr sz="2400">
                <a:solidFill>
                  <a:schemeClr val="accent1"/>
                </a:solidFill>
              </a:defRPr>
            </a:lvl9pPr>
          </a:lstStyle>
          <a:p>
            <a:endParaRPr/>
          </a:p>
        </p:txBody>
      </p:sp>
      <p:sp>
        <p:nvSpPr>
          <p:cNvPr id="23" name="Google Shape;23;p2"/>
          <p:cNvSpPr txBox="1">
            <a:spLocks noGrp="1"/>
          </p:cNvSpPr>
          <p:nvPr>
            <p:ph type="ctrTitle"/>
          </p:nvPr>
        </p:nvSpPr>
        <p:spPr>
          <a:xfrm>
            <a:off x="726225" y="687701"/>
            <a:ext cx="4573800" cy="2958300"/>
          </a:xfrm>
          <a:prstGeom prst="rect">
            <a:avLst/>
          </a:prstGeom>
        </p:spPr>
        <p:txBody>
          <a:bodyPr spcFirstLastPara="1" wrap="square" lIns="91425" tIns="91425" rIns="91425" bIns="91425" anchor="b" anchorCtr="0">
            <a:noAutofit/>
          </a:bodyPr>
          <a:lstStyle>
            <a:lvl1pPr lvl="0" algn="l" rtl="0">
              <a:lnSpc>
                <a:spcPct val="80000"/>
              </a:lnSpc>
              <a:spcBef>
                <a:spcPts val="0"/>
              </a:spcBef>
              <a:spcAft>
                <a:spcPts val="0"/>
              </a:spcAft>
              <a:buSzPts val="7200"/>
              <a:buNone/>
              <a:defRPr sz="6600"/>
            </a:lvl1pPr>
            <a:lvl2pPr lvl="1" algn="ctr" rtl="0">
              <a:lnSpc>
                <a:spcPct val="80000"/>
              </a:lnSpc>
              <a:spcBef>
                <a:spcPts val="0"/>
              </a:spcBef>
              <a:spcAft>
                <a:spcPts val="0"/>
              </a:spcAft>
              <a:buSzPts val="7200"/>
              <a:buNone/>
              <a:defRPr sz="7200"/>
            </a:lvl2pPr>
            <a:lvl3pPr lvl="2" algn="ctr" rtl="0">
              <a:lnSpc>
                <a:spcPct val="80000"/>
              </a:lnSpc>
              <a:spcBef>
                <a:spcPts val="0"/>
              </a:spcBef>
              <a:spcAft>
                <a:spcPts val="0"/>
              </a:spcAft>
              <a:buSzPts val="7200"/>
              <a:buNone/>
              <a:defRPr sz="7200"/>
            </a:lvl3pPr>
            <a:lvl4pPr lvl="3" algn="ctr" rtl="0">
              <a:lnSpc>
                <a:spcPct val="80000"/>
              </a:lnSpc>
              <a:spcBef>
                <a:spcPts val="0"/>
              </a:spcBef>
              <a:spcAft>
                <a:spcPts val="0"/>
              </a:spcAft>
              <a:buSzPts val="7200"/>
              <a:buNone/>
              <a:defRPr sz="7200"/>
            </a:lvl4pPr>
            <a:lvl5pPr lvl="4" algn="ctr" rtl="0">
              <a:lnSpc>
                <a:spcPct val="80000"/>
              </a:lnSpc>
              <a:spcBef>
                <a:spcPts val="0"/>
              </a:spcBef>
              <a:spcAft>
                <a:spcPts val="0"/>
              </a:spcAft>
              <a:buSzPts val="7200"/>
              <a:buNone/>
              <a:defRPr sz="7200"/>
            </a:lvl5pPr>
            <a:lvl6pPr lvl="5" algn="ctr" rtl="0">
              <a:lnSpc>
                <a:spcPct val="80000"/>
              </a:lnSpc>
              <a:spcBef>
                <a:spcPts val="0"/>
              </a:spcBef>
              <a:spcAft>
                <a:spcPts val="0"/>
              </a:spcAft>
              <a:buSzPts val="7200"/>
              <a:buNone/>
              <a:defRPr sz="7200"/>
            </a:lvl6pPr>
            <a:lvl7pPr lvl="6" algn="ctr" rtl="0">
              <a:lnSpc>
                <a:spcPct val="80000"/>
              </a:lnSpc>
              <a:spcBef>
                <a:spcPts val="0"/>
              </a:spcBef>
              <a:spcAft>
                <a:spcPts val="0"/>
              </a:spcAft>
              <a:buSzPts val="7200"/>
              <a:buNone/>
              <a:defRPr sz="7200"/>
            </a:lvl7pPr>
            <a:lvl8pPr lvl="7" algn="ctr" rtl="0">
              <a:lnSpc>
                <a:spcPct val="80000"/>
              </a:lnSpc>
              <a:spcBef>
                <a:spcPts val="0"/>
              </a:spcBef>
              <a:spcAft>
                <a:spcPts val="0"/>
              </a:spcAft>
              <a:buSzPts val="7200"/>
              <a:buNone/>
              <a:defRPr sz="7200"/>
            </a:lvl8pPr>
            <a:lvl9pPr lvl="8" algn="ctr" rtl="0">
              <a:lnSpc>
                <a:spcPct val="80000"/>
              </a:lnSpc>
              <a:spcBef>
                <a:spcPts val="0"/>
              </a:spcBef>
              <a:spcAft>
                <a:spcPts val="0"/>
              </a:spcAft>
              <a:buSzPts val="7200"/>
              <a:buNone/>
              <a:defRPr sz="7200"/>
            </a:lvl9pPr>
          </a:lstStyle>
          <a:p>
            <a:endParaRPr/>
          </a:p>
        </p:txBody>
      </p:sp>
    </p:spTree>
    <p:extLst>
      <p:ext uri="{BB962C8B-B14F-4D97-AF65-F5344CB8AC3E}">
        <p14:creationId xmlns:p14="http://schemas.microsoft.com/office/powerpoint/2010/main" val="1545223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127"/>
        <p:cNvGrpSpPr/>
        <p:nvPr/>
      </p:nvGrpSpPr>
      <p:grpSpPr>
        <a:xfrm>
          <a:off x="0" y="0"/>
          <a:ext cx="0" cy="0"/>
          <a:chOff x="0" y="0"/>
          <a:chExt cx="0" cy="0"/>
        </a:xfrm>
      </p:grpSpPr>
      <p:sp>
        <p:nvSpPr>
          <p:cNvPr id="128" name="Google Shape;128;p13"/>
          <p:cNvSpPr/>
          <p:nvPr/>
        </p:nvSpPr>
        <p:spPr>
          <a:xfrm rot="10800000">
            <a:off x="6097771" y="-45"/>
            <a:ext cx="3046229" cy="1504420"/>
          </a:xfrm>
          <a:custGeom>
            <a:avLst/>
            <a:gdLst/>
            <a:ahLst/>
            <a:cxnLst/>
            <a:rect l="l" t="t" r="r" b="b"/>
            <a:pathLst>
              <a:path w="102558" h="59200" extrusionOk="0">
                <a:moveTo>
                  <a:pt x="38904" y="0"/>
                </a:moveTo>
                <a:cubicBezTo>
                  <a:pt x="27235" y="0"/>
                  <a:pt x="12100" y="8198"/>
                  <a:pt x="1" y="17101"/>
                </a:cubicBezTo>
                <a:lnTo>
                  <a:pt x="1" y="59200"/>
                </a:lnTo>
                <a:lnTo>
                  <a:pt x="95619" y="59200"/>
                </a:lnTo>
                <a:cubicBezTo>
                  <a:pt x="101189" y="53300"/>
                  <a:pt x="102557" y="42303"/>
                  <a:pt x="95808" y="33714"/>
                </a:cubicBezTo>
                <a:cubicBezTo>
                  <a:pt x="92171" y="29067"/>
                  <a:pt x="86658" y="27332"/>
                  <a:pt x="80516" y="27332"/>
                </a:cubicBezTo>
                <a:cubicBezTo>
                  <a:pt x="71439" y="27332"/>
                  <a:pt x="60988" y="31121"/>
                  <a:pt x="53190" y="34894"/>
                </a:cubicBezTo>
                <a:cubicBezTo>
                  <a:pt x="49856" y="36507"/>
                  <a:pt x="47141" y="37183"/>
                  <a:pt x="45014" y="37183"/>
                </a:cubicBezTo>
                <a:cubicBezTo>
                  <a:pt x="38803" y="37183"/>
                  <a:pt x="37601" y="31414"/>
                  <a:pt x="40589" y="26351"/>
                </a:cubicBezTo>
                <a:cubicBezTo>
                  <a:pt x="44601" y="19508"/>
                  <a:pt x="59751" y="7473"/>
                  <a:pt x="46630" y="1526"/>
                </a:cubicBezTo>
                <a:cubicBezTo>
                  <a:pt x="44316" y="474"/>
                  <a:pt x="41710" y="0"/>
                  <a:pt x="389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3"/>
          <p:cNvSpPr/>
          <p:nvPr/>
        </p:nvSpPr>
        <p:spPr>
          <a:xfrm rot="10800000">
            <a:off x="-7" y="3510859"/>
            <a:ext cx="2296630" cy="1632641"/>
          </a:xfrm>
          <a:custGeom>
            <a:avLst/>
            <a:gdLst/>
            <a:ahLst/>
            <a:cxnLst/>
            <a:rect l="l" t="t" r="r" b="b"/>
            <a:pathLst>
              <a:path w="102746" h="85378" extrusionOk="0">
                <a:moveTo>
                  <a:pt x="16425" y="0"/>
                </a:moveTo>
                <a:cubicBezTo>
                  <a:pt x="5805" y="15339"/>
                  <a:pt x="0" y="34170"/>
                  <a:pt x="10289" y="42288"/>
                </a:cubicBezTo>
                <a:cubicBezTo>
                  <a:pt x="14540" y="45628"/>
                  <a:pt x="19564" y="46716"/>
                  <a:pt x="25037" y="46716"/>
                </a:cubicBezTo>
                <a:cubicBezTo>
                  <a:pt x="35275" y="46716"/>
                  <a:pt x="47087" y="42908"/>
                  <a:pt x="58353" y="42908"/>
                </a:cubicBezTo>
                <a:cubicBezTo>
                  <a:pt x="63533" y="42908"/>
                  <a:pt x="68599" y="43713"/>
                  <a:pt x="73343" y="46063"/>
                </a:cubicBezTo>
                <a:cubicBezTo>
                  <a:pt x="93873" y="56258"/>
                  <a:pt x="84434" y="76410"/>
                  <a:pt x="99631" y="84528"/>
                </a:cubicBezTo>
                <a:cubicBezTo>
                  <a:pt x="100669" y="85094"/>
                  <a:pt x="101707" y="85378"/>
                  <a:pt x="102746" y="85378"/>
                </a:cubicBezTo>
                <a:lnTo>
                  <a:pt x="10274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3"/>
          <p:cNvSpPr txBox="1">
            <a:spLocks noGrp="1"/>
          </p:cNvSpPr>
          <p:nvPr>
            <p:ph type="title"/>
          </p:nvPr>
        </p:nvSpPr>
        <p:spPr>
          <a:xfrm>
            <a:off x="718750" y="438312"/>
            <a:ext cx="7706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131" name="Google Shape;131;p13"/>
          <p:cNvSpPr txBox="1">
            <a:spLocks noGrp="1"/>
          </p:cNvSpPr>
          <p:nvPr>
            <p:ph type="subTitle" idx="1"/>
          </p:nvPr>
        </p:nvSpPr>
        <p:spPr>
          <a:xfrm>
            <a:off x="1633481" y="1229700"/>
            <a:ext cx="2728800" cy="3969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800" b="1">
                <a:solidFill>
                  <a:schemeClr val="accent1"/>
                </a:solidFill>
              </a:defRPr>
            </a:lvl1pPr>
            <a:lvl2pPr lvl="1" rtl="0">
              <a:spcBef>
                <a:spcPts val="0"/>
              </a:spcBef>
              <a:spcAft>
                <a:spcPts val="0"/>
              </a:spcAft>
              <a:buNone/>
              <a:defRPr sz="1800" b="1">
                <a:solidFill>
                  <a:schemeClr val="accent1"/>
                </a:solidFill>
              </a:defRPr>
            </a:lvl2pPr>
            <a:lvl3pPr lvl="2" rtl="0">
              <a:spcBef>
                <a:spcPts val="0"/>
              </a:spcBef>
              <a:spcAft>
                <a:spcPts val="0"/>
              </a:spcAft>
              <a:buNone/>
              <a:defRPr sz="1800" b="1">
                <a:solidFill>
                  <a:schemeClr val="accent1"/>
                </a:solidFill>
              </a:defRPr>
            </a:lvl3pPr>
            <a:lvl4pPr lvl="3" rtl="0">
              <a:spcBef>
                <a:spcPts val="0"/>
              </a:spcBef>
              <a:spcAft>
                <a:spcPts val="0"/>
              </a:spcAft>
              <a:buNone/>
              <a:defRPr sz="1800" b="1">
                <a:solidFill>
                  <a:schemeClr val="accent1"/>
                </a:solidFill>
              </a:defRPr>
            </a:lvl4pPr>
            <a:lvl5pPr lvl="4" rtl="0">
              <a:spcBef>
                <a:spcPts val="0"/>
              </a:spcBef>
              <a:spcAft>
                <a:spcPts val="0"/>
              </a:spcAft>
              <a:buNone/>
              <a:defRPr sz="1800" b="1">
                <a:solidFill>
                  <a:schemeClr val="accent1"/>
                </a:solidFill>
              </a:defRPr>
            </a:lvl5pPr>
            <a:lvl6pPr lvl="5" rtl="0">
              <a:spcBef>
                <a:spcPts val="0"/>
              </a:spcBef>
              <a:spcAft>
                <a:spcPts val="0"/>
              </a:spcAft>
              <a:buNone/>
              <a:defRPr sz="1800" b="1">
                <a:solidFill>
                  <a:schemeClr val="accent1"/>
                </a:solidFill>
              </a:defRPr>
            </a:lvl6pPr>
            <a:lvl7pPr lvl="6" rtl="0">
              <a:spcBef>
                <a:spcPts val="0"/>
              </a:spcBef>
              <a:spcAft>
                <a:spcPts val="0"/>
              </a:spcAft>
              <a:buNone/>
              <a:defRPr sz="1800" b="1">
                <a:solidFill>
                  <a:schemeClr val="accent1"/>
                </a:solidFill>
              </a:defRPr>
            </a:lvl7pPr>
            <a:lvl8pPr lvl="7" rtl="0">
              <a:spcBef>
                <a:spcPts val="0"/>
              </a:spcBef>
              <a:spcAft>
                <a:spcPts val="0"/>
              </a:spcAft>
              <a:buNone/>
              <a:defRPr sz="1800" b="1">
                <a:solidFill>
                  <a:schemeClr val="accent1"/>
                </a:solidFill>
              </a:defRPr>
            </a:lvl8pPr>
            <a:lvl9pPr lvl="8" rtl="0">
              <a:spcBef>
                <a:spcPts val="0"/>
              </a:spcBef>
              <a:spcAft>
                <a:spcPts val="0"/>
              </a:spcAft>
              <a:buNone/>
              <a:defRPr sz="1800" b="1">
                <a:solidFill>
                  <a:schemeClr val="accent1"/>
                </a:solidFill>
              </a:defRPr>
            </a:lvl9pPr>
          </a:lstStyle>
          <a:p>
            <a:endParaRPr/>
          </a:p>
        </p:txBody>
      </p:sp>
      <p:sp>
        <p:nvSpPr>
          <p:cNvPr id="132" name="Google Shape;132;p13"/>
          <p:cNvSpPr txBox="1">
            <a:spLocks noGrp="1"/>
          </p:cNvSpPr>
          <p:nvPr>
            <p:ph type="subTitle" idx="2"/>
          </p:nvPr>
        </p:nvSpPr>
        <p:spPr>
          <a:xfrm>
            <a:off x="1632672" y="1542315"/>
            <a:ext cx="2730000" cy="5694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33" name="Google Shape;133;p13"/>
          <p:cNvSpPr txBox="1">
            <a:spLocks noGrp="1"/>
          </p:cNvSpPr>
          <p:nvPr>
            <p:ph type="title" idx="3" hasCustomPrompt="1"/>
          </p:nvPr>
        </p:nvSpPr>
        <p:spPr>
          <a:xfrm>
            <a:off x="867202" y="1544397"/>
            <a:ext cx="632700" cy="4224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
        <p:nvSpPr>
          <p:cNvPr id="134" name="Google Shape;134;p13"/>
          <p:cNvSpPr txBox="1">
            <a:spLocks noGrp="1"/>
          </p:cNvSpPr>
          <p:nvPr>
            <p:ph type="subTitle" idx="4"/>
          </p:nvPr>
        </p:nvSpPr>
        <p:spPr>
          <a:xfrm>
            <a:off x="1636339" y="2422672"/>
            <a:ext cx="2736900" cy="3933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800" b="1">
                <a:solidFill>
                  <a:schemeClr val="accent1"/>
                </a:solidFill>
              </a:defRPr>
            </a:lvl1pPr>
            <a:lvl2pPr lvl="1" rtl="0">
              <a:spcBef>
                <a:spcPts val="0"/>
              </a:spcBef>
              <a:spcAft>
                <a:spcPts val="0"/>
              </a:spcAft>
              <a:buNone/>
              <a:defRPr sz="1800" b="1">
                <a:solidFill>
                  <a:schemeClr val="accent1"/>
                </a:solidFill>
              </a:defRPr>
            </a:lvl2pPr>
            <a:lvl3pPr lvl="2" rtl="0">
              <a:spcBef>
                <a:spcPts val="0"/>
              </a:spcBef>
              <a:spcAft>
                <a:spcPts val="0"/>
              </a:spcAft>
              <a:buNone/>
              <a:defRPr sz="1800" b="1">
                <a:solidFill>
                  <a:schemeClr val="accent1"/>
                </a:solidFill>
              </a:defRPr>
            </a:lvl3pPr>
            <a:lvl4pPr lvl="3" rtl="0">
              <a:spcBef>
                <a:spcPts val="0"/>
              </a:spcBef>
              <a:spcAft>
                <a:spcPts val="0"/>
              </a:spcAft>
              <a:buNone/>
              <a:defRPr sz="1800" b="1">
                <a:solidFill>
                  <a:schemeClr val="accent1"/>
                </a:solidFill>
              </a:defRPr>
            </a:lvl4pPr>
            <a:lvl5pPr lvl="4" rtl="0">
              <a:spcBef>
                <a:spcPts val="0"/>
              </a:spcBef>
              <a:spcAft>
                <a:spcPts val="0"/>
              </a:spcAft>
              <a:buNone/>
              <a:defRPr sz="1800" b="1">
                <a:solidFill>
                  <a:schemeClr val="accent1"/>
                </a:solidFill>
              </a:defRPr>
            </a:lvl5pPr>
            <a:lvl6pPr lvl="5" rtl="0">
              <a:spcBef>
                <a:spcPts val="0"/>
              </a:spcBef>
              <a:spcAft>
                <a:spcPts val="0"/>
              </a:spcAft>
              <a:buNone/>
              <a:defRPr sz="1800" b="1">
                <a:solidFill>
                  <a:schemeClr val="accent1"/>
                </a:solidFill>
              </a:defRPr>
            </a:lvl6pPr>
            <a:lvl7pPr lvl="6" rtl="0">
              <a:spcBef>
                <a:spcPts val="0"/>
              </a:spcBef>
              <a:spcAft>
                <a:spcPts val="0"/>
              </a:spcAft>
              <a:buNone/>
              <a:defRPr sz="1800" b="1">
                <a:solidFill>
                  <a:schemeClr val="accent1"/>
                </a:solidFill>
              </a:defRPr>
            </a:lvl7pPr>
            <a:lvl8pPr lvl="7" rtl="0">
              <a:spcBef>
                <a:spcPts val="0"/>
              </a:spcBef>
              <a:spcAft>
                <a:spcPts val="0"/>
              </a:spcAft>
              <a:buNone/>
              <a:defRPr sz="1800" b="1">
                <a:solidFill>
                  <a:schemeClr val="accent1"/>
                </a:solidFill>
              </a:defRPr>
            </a:lvl8pPr>
            <a:lvl9pPr lvl="8" rtl="0">
              <a:spcBef>
                <a:spcPts val="0"/>
              </a:spcBef>
              <a:spcAft>
                <a:spcPts val="0"/>
              </a:spcAft>
              <a:buNone/>
              <a:defRPr sz="1800" b="1">
                <a:solidFill>
                  <a:schemeClr val="accent1"/>
                </a:solidFill>
              </a:defRPr>
            </a:lvl9pPr>
          </a:lstStyle>
          <a:p>
            <a:endParaRPr/>
          </a:p>
        </p:txBody>
      </p:sp>
      <p:sp>
        <p:nvSpPr>
          <p:cNvPr id="135" name="Google Shape;135;p13"/>
          <p:cNvSpPr txBox="1">
            <a:spLocks noGrp="1"/>
          </p:cNvSpPr>
          <p:nvPr>
            <p:ph type="subTitle" idx="5"/>
          </p:nvPr>
        </p:nvSpPr>
        <p:spPr>
          <a:xfrm>
            <a:off x="1631249" y="2737363"/>
            <a:ext cx="2733900" cy="5727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36" name="Google Shape;136;p13"/>
          <p:cNvSpPr txBox="1">
            <a:spLocks noGrp="1"/>
          </p:cNvSpPr>
          <p:nvPr>
            <p:ph type="title" idx="6" hasCustomPrompt="1"/>
          </p:nvPr>
        </p:nvSpPr>
        <p:spPr>
          <a:xfrm>
            <a:off x="868115" y="2756608"/>
            <a:ext cx="630900" cy="420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
        <p:nvSpPr>
          <p:cNvPr id="137" name="Google Shape;137;p13"/>
          <p:cNvSpPr txBox="1">
            <a:spLocks noGrp="1"/>
          </p:cNvSpPr>
          <p:nvPr>
            <p:ph type="subTitle" idx="7"/>
          </p:nvPr>
        </p:nvSpPr>
        <p:spPr>
          <a:xfrm>
            <a:off x="1637968" y="3617146"/>
            <a:ext cx="2730000" cy="3933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800" b="1">
                <a:solidFill>
                  <a:schemeClr val="accent1"/>
                </a:solidFill>
              </a:defRPr>
            </a:lvl1pPr>
            <a:lvl2pPr lvl="1" rtl="0">
              <a:spcBef>
                <a:spcPts val="0"/>
              </a:spcBef>
              <a:spcAft>
                <a:spcPts val="0"/>
              </a:spcAft>
              <a:buNone/>
              <a:defRPr sz="1800" b="1">
                <a:solidFill>
                  <a:schemeClr val="accent1"/>
                </a:solidFill>
              </a:defRPr>
            </a:lvl2pPr>
            <a:lvl3pPr lvl="2" rtl="0">
              <a:spcBef>
                <a:spcPts val="0"/>
              </a:spcBef>
              <a:spcAft>
                <a:spcPts val="0"/>
              </a:spcAft>
              <a:buNone/>
              <a:defRPr sz="1800" b="1">
                <a:solidFill>
                  <a:schemeClr val="accent1"/>
                </a:solidFill>
              </a:defRPr>
            </a:lvl3pPr>
            <a:lvl4pPr lvl="3" rtl="0">
              <a:spcBef>
                <a:spcPts val="0"/>
              </a:spcBef>
              <a:spcAft>
                <a:spcPts val="0"/>
              </a:spcAft>
              <a:buNone/>
              <a:defRPr sz="1800" b="1">
                <a:solidFill>
                  <a:schemeClr val="accent1"/>
                </a:solidFill>
              </a:defRPr>
            </a:lvl4pPr>
            <a:lvl5pPr lvl="4" rtl="0">
              <a:spcBef>
                <a:spcPts val="0"/>
              </a:spcBef>
              <a:spcAft>
                <a:spcPts val="0"/>
              </a:spcAft>
              <a:buNone/>
              <a:defRPr sz="1800" b="1">
                <a:solidFill>
                  <a:schemeClr val="accent1"/>
                </a:solidFill>
              </a:defRPr>
            </a:lvl5pPr>
            <a:lvl6pPr lvl="5" rtl="0">
              <a:spcBef>
                <a:spcPts val="0"/>
              </a:spcBef>
              <a:spcAft>
                <a:spcPts val="0"/>
              </a:spcAft>
              <a:buNone/>
              <a:defRPr sz="1800" b="1">
                <a:solidFill>
                  <a:schemeClr val="accent1"/>
                </a:solidFill>
              </a:defRPr>
            </a:lvl6pPr>
            <a:lvl7pPr lvl="6" rtl="0">
              <a:spcBef>
                <a:spcPts val="0"/>
              </a:spcBef>
              <a:spcAft>
                <a:spcPts val="0"/>
              </a:spcAft>
              <a:buNone/>
              <a:defRPr sz="1800" b="1">
                <a:solidFill>
                  <a:schemeClr val="accent1"/>
                </a:solidFill>
              </a:defRPr>
            </a:lvl7pPr>
            <a:lvl8pPr lvl="7" rtl="0">
              <a:spcBef>
                <a:spcPts val="0"/>
              </a:spcBef>
              <a:spcAft>
                <a:spcPts val="0"/>
              </a:spcAft>
              <a:buNone/>
              <a:defRPr sz="1800" b="1">
                <a:solidFill>
                  <a:schemeClr val="accent1"/>
                </a:solidFill>
              </a:defRPr>
            </a:lvl8pPr>
            <a:lvl9pPr lvl="8" rtl="0">
              <a:spcBef>
                <a:spcPts val="0"/>
              </a:spcBef>
              <a:spcAft>
                <a:spcPts val="0"/>
              </a:spcAft>
              <a:buNone/>
              <a:defRPr sz="1800" b="1">
                <a:solidFill>
                  <a:schemeClr val="accent1"/>
                </a:solidFill>
              </a:defRPr>
            </a:lvl9pPr>
          </a:lstStyle>
          <a:p>
            <a:endParaRPr/>
          </a:p>
        </p:txBody>
      </p:sp>
      <p:sp>
        <p:nvSpPr>
          <p:cNvPr id="138" name="Google Shape;138;p13"/>
          <p:cNvSpPr txBox="1">
            <a:spLocks noGrp="1"/>
          </p:cNvSpPr>
          <p:nvPr>
            <p:ph type="subTitle" idx="8"/>
          </p:nvPr>
        </p:nvSpPr>
        <p:spPr>
          <a:xfrm>
            <a:off x="1631249" y="3932456"/>
            <a:ext cx="2733900" cy="5727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39" name="Google Shape;139;p13"/>
          <p:cNvSpPr txBox="1">
            <a:spLocks noGrp="1"/>
          </p:cNvSpPr>
          <p:nvPr>
            <p:ph type="title" idx="9" hasCustomPrompt="1"/>
          </p:nvPr>
        </p:nvSpPr>
        <p:spPr>
          <a:xfrm>
            <a:off x="868115" y="3926170"/>
            <a:ext cx="630900" cy="420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
        <p:nvSpPr>
          <p:cNvPr id="140" name="Google Shape;140;p13"/>
          <p:cNvSpPr txBox="1">
            <a:spLocks noGrp="1"/>
          </p:cNvSpPr>
          <p:nvPr>
            <p:ph type="subTitle" idx="13"/>
          </p:nvPr>
        </p:nvSpPr>
        <p:spPr>
          <a:xfrm>
            <a:off x="5748896" y="1231500"/>
            <a:ext cx="2742000" cy="3933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800" b="1">
                <a:solidFill>
                  <a:schemeClr val="accent1"/>
                </a:solidFill>
              </a:defRPr>
            </a:lvl1pPr>
            <a:lvl2pPr lvl="1" rtl="0">
              <a:spcBef>
                <a:spcPts val="0"/>
              </a:spcBef>
              <a:spcAft>
                <a:spcPts val="0"/>
              </a:spcAft>
              <a:buNone/>
              <a:defRPr sz="1800" b="1">
                <a:solidFill>
                  <a:schemeClr val="accent1"/>
                </a:solidFill>
              </a:defRPr>
            </a:lvl2pPr>
            <a:lvl3pPr lvl="2" rtl="0">
              <a:spcBef>
                <a:spcPts val="0"/>
              </a:spcBef>
              <a:spcAft>
                <a:spcPts val="0"/>
              </a:spcAft>
              <a:buNone/>
              <a:defRPr sz="1800" b="1">
                <a:solidFill>
                  <a:schemeClr val="accent1"/>
                </a:solidFill>
              </a:defRPr>
            </a:lvl3pPr>
            <a:lvl4pPr lvl="3" rtl="0">
              <a:spcBef>
                <a:spcPts val="0"/>
              </a:spcBef>
              <a:spcAft>
                <a:spcPts val="0"/>
              </a:spcAft>
              <a:buNone/>
              <a:defRPr sz="1800" b="1">
                <a:solidFill>
                  <a:schemeClr val="accent1"/>
                </a:solidFill>
              </a:defRPr>
            </a:lvl4pPr>
            <a:lvl5pPr lvl="4" rtl="0">
              <a:spcBef>
                <a:spcPts val="0"/>
              </a:spcBef>
              <a:spcAft>
                <a:spcPts val="0"/>
              </a:spcAft>
              <a:buNone/>
              <a:defRPr sz="1800" b="1">
                <a:solidFill>
                  <a:schemeClr val="accent1"/>
                </a:solidFill>
              </a:defRPr>
            </a:lvl5pPr>
            <a:lvl6pPr lvl="5" rtl="0">
              <a:spcBef>
                <a:spcPts val="0"/>
              </a:spcBef>
              <a:spcAft>
                <a:spcPts val="0"/>
              </a:spcAft>
              <a:buNone/>
              <a:defRPr sz="1800" b="1">
                <a:solidFill>
                  <a:schemeClr val="accent1"/>
                </a:solidFill>
              </a:defRPr>
            </a:lvl6pPr>
            <a:lvl7pPr lvl="6" rtl="0">
              <a:spcBef>
                <a:spcPts val="0"/>
              </a:spcBef>
              <a:spcAft>
                <a:spcPts val="0"/>
              </a:spcAft>
              <a:buNone/>
              <a:defRPr sz="1800" b="1">
                <a:solidFill>
                  <a:schemeClr val="accent1"/>
                </a:solidFill>
              </a:defRPr>
            </a:lvl7pPr>
            <a:lvl8pPr lvl="7" rtl="0">
              <a:spcBef>
                <a:spcPts val="0"/>
              </a:spcBef>
              <a:spcAft>
                <a:spcPts val="0"/>
              </a:spcAft>
              <a:buNone/>
              <a:defRPr sz="1800" b="1">
                <a:solidFill>
                  <a:schemeClr val="accent1"/>
                </a:solidFill>
              </a:defRPr>
            </a:lvl8pPr>
            <a:lvl9pPr lvl="8" rtl="0">
              <a:spcBef>
                <a:spcPts val="0"/>
              </a:spcBef>
              <a:spcAft>
                <a:spcPts val="0"/>
              </a:spcAft>
              <a:buNone/>
              <a:defRPr sz="1800" b="1">
                <a:solidFill>
                  <a:schemeClr val="accent1"/>
                </a:solidFill>
              </a:defRPr>
            </a:lvl9pPr>
          </a:lstStyle>
          <a:p>
            <a:endParaRPr/>
          </a:p>
        </p:txBody>
      </p:sp>
      <p:sp>
        <p:nvSpPr>
          <p:cNvPr id="141" name="Google Shape;141;p13"/>
          <p:cNvSpPr txBox="1">
            <a:spLocks noGrp="1"/>
          </p:cNvSpPr>
          <p:nvPr>
            <p:ph type="subTitle" idx="14"/>
          </p:nvPr>
        </p:nvSpPr>
        <p:spPr>
          <a:xfrm>
            <a:off x="5742147" y="1540665"/>
            <a:ext cx="2742000" cy="5727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42" name="Google Shape;142;p13"/>
          <p:cNvSpPr txBox="1">
            <a:spLocks noGrp="1"/>
          </p:cNvSpPr>
          <p:nvPr>
            <p:ph type="title" idx="15" hasCustomPrompt="1"/>
          </p:nvPr>
        </p:nvSpPr>
        <p:spPr>
          <a:xfrm>
            <a:off x="4998630" y="1545297"/>
            <a:ext cx="630900" cy="420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
        <p:nvSpPr>
          <p:cNvPr id="143" name="Google Shape;143;p13"/>
          <p:cNvSpPr txBox="1">
            <a:spLocks noGrp="1"/>
          </p:cNvSpPr>
          <p:nvPr>
            <p:ph type="subTitle" idx="16"/>
          </p:nvPr>
        </p:nvSpPr>
        <p:spPr>
          <a:xfrm>
            <a:off x="5748896" y="2422672"/>
            <a:ext cx="2742000" cy="3933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800" b="1">
                <a:solidFill>
                  <a:schemeClr val="accent1"/>
                </a:solidFill>
              </a:defRPr>
            </a:lvl1pPr>
            <a:lvl2pPr lvl="1" rtl="0">
              <a:spcBef>
                <a:spcPts val="0"/>
              </a:spcBef>
              <a:spcAft>
                <a:spcPts val="0"/>
              </a:spcAft>
              <a:buNone/>
              <a:defRPr sz="1800" b="1">
                <a:solidFill>
                  <a:schemeClr val="accent1"/>
                </a:solidFill>
              </a:defRPr>
            </a:lvl2pPr>
            <a:lvl3pPr lvl="2" rtl="0">
              <a:spcBef>
                <a:spcPts val="0"/>
              </a:spcBef>
              <a:spcAft>
                <a:spcPts val="0"/>
              </a:spcAft>
              <a:buNone/>
              <a:defRPr sz="1800" b="1">
                <a:solidFill>
                  <a:schemeClr val="accent1"/>
                </a:solidFill>
              </a:defRPr>
            </a:lvl3pPr>
            <a:lvl4pPr lvl="3" rtl="0">
              <a:spcBef>
                <a:spcPts val="0"/>
              </a:spcBef>
              <a:spcAft>
                <a:spcPts val="0"/>
              </a:spcAft>
              <a:buNone/>
              <a:defRPr sz="1800" b="1">
                <a:solidFill>
                  <a:schemeClr val="accent1"/>
                </a:solidFill>
              </a:defRPr>
            </a:lvl4pPr>
            <a:lvl5pPr lvl="4" rtl="0">
              <a:spcBef>
                <a:spcPts val="0"/>
              </a:spcBef>
              <a:spcAft>
                <a:spcPts val="0"/>
              </a:spcAft>
              <a:buNone/>
              <a:defRPr sz="1800" b="1">
                <a:solidFill>
                  <a:schemeClr val="accent1"/>
                </a:solidFill>
              </a:defRPr>
            </a:lvl5pPr>
            <a:lvl6pPr lvl="5" rtl="0">
              <a:spcBef>
                <a:spcPts val="0"/>
              </a:spcBef>
              <a:spcAft>
                <a:spcPts val="0"/>
              </a:spcAft>
              <a:buNone/>
              <a:defRPr sz="1800" b="1">
                <a:solidFill>
                  <a:schemeClr val="accent1"/>
                </a:solidFill>
              </a:defRPr>
            </a:lvl6pPr>
            <a:lvl7pPr lvl="6" rtl="0">
              <a:spcBef>
                <a:spcPts val="0"/>
              </a:spcBef>
              <a:spcAft>
                <a:spcPts val="0"/>
              </a:spcAft>
              <a:buNone/>
              <a:defRPr sz="1800" b="1">
                <a:solidFill>
                  <a:schemeClr val="accent1"/>
                </a:solidFill>
              </a:defRPr>
            </a:lvl7pPr>
            <a:lvl8pPr lvl="7" rtl="0">
              <a:spcBef>
                <a:spcPts val="0"/>
              </a:spcBef>
              <a:spcAft>
                <a:spcPts val="0"/>
              </a:spcAft>
              <a:buNone/>
              <a:defRPr sz="1800" b="1">
                <a:solidFill>
                  <a:schemeClr val="accent1"/>
                </a:solidFill>
              </a:defRPr>
            </a:lvl8pPr>
            <a:lvl9pPr lvl="8" rtl="0">
              <a:spcBef>
                <a:spcPts val="0"/>
              </a:spcBef>
              <a:spcAft>
                <a:spcPts val="0"/>
              </a:spcAft>
              <a:buNone/>
              <a:defRPr sz="1800" b="1">
                <a:solidFill>
                  <a:schemeClr val="accent1"/>
                </a:solidFill>
              </a:defRPr>
            </a:lvl9pPr>
          </a:lstStyle>
          <a:p>
            <a:endParaRPr/>
          </a:p>
        </p:txBody>
      </p:sp>
      <p:sp>
        <p:nvSpPr>
          <p:cNvPr id="144" name="Google Shape;144;p13"/>
          <p:cNvSpPr txBox="1">
            <a:spLocks noGrp="1"/>
          </p:cNvSpPr>
          <p:nvPr>
            <p:ph type="subTitle" idx="17"/>
          </p:nvPr>
        </p:nvSpPr>
        <p:spPr>
          <a:xfrm>
            <a:off x="5742151" y="2737363"/>
            <a:ext cx="2742000" cy="5727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45" name="Google Shape;145;p13"/>
          <p:cNvSpPr txBox="1">
            <a:spLocks noGrp="1"/>
          </p:cNvSpPr>
          <p:nvPr>
            <p:ph type="title" idx="18" hasCustomPrompt="1"/>
          </p:nvPr>
        </p:nvSpPr>
        <p:spPr>
          <a:xfrm>
            <a:off x="4998630" y="2756608"/>
            <a:ext cx="630900" cy="420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
        <p:nvSpPr>
          <p:cNvPr id="146" name="Google Shape;146;p13"/>
          <p:cNvSpPr txBox="1">
            <a:spLocks noGrp="1"/>
          </p:cNvSpPr>
          <p:nvPr>
            <p:ph type="subTitle" idx="19"/>
          </p:nvPr>
        </p:nvSpPr>
        <p:spPr>
          <a:xfrm>
            <a:off x="5748896" y="3617146"/>
            <a:ext cx="2742000" cy="3933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800" b="1">
                <a:solidFill>
                  <a:schemeClr val="accent1"/>
                </a:solidFill>
              </a:defRPr>
            </a:lvl1pPr>
            <a:lvl2pPr lvl="1" rtl="0">
              <a:spcBef>
                <a:spcPts val="0"/>
              </a:spcBef>
              <a:spcAft>
                <a:spcPts val="0"/>
              </a:spcAft>
              <a:buNone/>
              <a:defRPr sz="1800" b="1">
                <a:solidFill>
                  <a:schemeClr val="accent1"/>
                </a:solidFill>
              </a:defRPr>
            </a:lvl2pPr>
            <a:lvl3pPr lvl="2" rtl="0">
              <a:spcBef>
                <a:spcPts val="0"/>
              </a:spcBef>
              <a:spcAft>
                <a:spcPts val="0"/>
              </a:spcAft>
              <a:buNone/>
              <a:defRPr sz="1800" b="1">
                <a:solidFill>
                  <a:schemeClr val="accent1"/>
                </a:solidFill>
              </a:defRPr>
            </a:lvl3pPr>
            <a:lvl4pPr lvl="3" rtl="0">
              <a:spcBef>
                <a:spcPts val="0"/>
              </a:spcBef>
              <a:spcAft>
                <a:spcPts val="0"/>
              </a:spcAft>
              <a:buNone/>
              <a:defRPr sz="1800" b="1">
                <a:solidFill>
                  <a:schemeClr val="accent1"/>
                </a:solidFill>
              </a:defRPr>
            </a:lvl4pPr>
            <a:lvl5pPr lvl="4" rtl="0">
              <a:spcBef>
                <a:spcPts val="0"/>
              </a:spcBef>
              <a:spcAft>
                <a:spcPts val="0"/>
              </a:spcAft>
              <a:buNone/>
              <a:defRPr sz="1800" b="1">
                <a:solidFill>
                  <a:schemeClr val="accent1"/>
                </a:solidFill>
              </a:defRPr>
            </a:lvl5pPr>
            <a:lvl6pPr lvl="5" rtl="0">
              <a:spcBef>
                <a:spcPts val="0"/>
              </a:spcBef>
              <a:spcAft>
                <a:spcPts val="0"/>
              </a:spcAft>
              <a:buNone/>
              <a:defRPr sz="1800" b="1">
                <a:solidFill>
                  <a:schemeClr val="accent1"/>
                </a:solidFill>
              </a:defRPr>
            </a:lvl6pPr>
            <a:lvl7pPr lvl="6" rtl="0">
              <a:spcBef>
                <a:spcPts val="0"/>
              </a:spcBef>
              <a:spcAft>
                <a:spcPts val="0"/>
              </a:spcAft>
              <a:buNone/>
              <a:defRPr sz="1800" b="1">
                <a:solidFill>
                  <a:schemeClr val="accent1"/>
                </a:solidFill>
              </a:defRPr>
            </a:lvl7pPr>
            <a:lvl8pPr lvl="7" rtl="0">
              <a:spcBef>
                <a:spcPts val="0"/>
              </a:spcBef>
              <a:spcAft>
                <a:spcPts val="0"/>
              </a:spcAft>
              <a:buNone/>
              <a:defRPr sz="1800" b="1">
                <a:solidFill>
                  <a:schemeClr val="accent1"/>
                </a:solidFill>
              </a:defRPr>
            </a:lvl8pPr>
            <a:lvl9pPr lvl="8" rtl="0">
              <a:spcBef>
                <a:spcPts val="0"/>
              </a:spcBef>
              <a:spcAft>
                <a:spcPts val="0"/>
              </a:spcAft>
              <a:buNone/>
              <a:defRPr sz="1800" b="1">
                <a:solidFill>
                  <a:schemeClr val="accent1"/>
                </a:solidFill>
              </a:defRPr>
            </a:lvl9pPr>
          </a:lstStyle>
          <a:p>
            <a:endParaRPr/>
          </a:p>
        </p:txBody>
      </p:sp>
      <p:sp>
        <p:nvSpPr>
          <p:cNvPr id="147" name="Google Shape;147;p13"/>
          <p:cNvSpPr txBox="1">
            <a:spLocks noGrp="1"/>
          </p:cNvSpPr>
          <p:nvPr>
            <p:ph type="subTitle" idx="20"/>
          </p:nvPr>
        </p:nvSpPr>
        <p:spPr>
          <a:xfrm>
            <a:off x="5742151" y="3932456"/>
            <a:ext cx="2742000" cy="5727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48" name="Google Shape;148;p13"/>
          <p:cNvSpPr txBox="1">
            <a:spLocks noGrp="1"/>
          </p:cNvSpPr>
          <p:nvPr>
            <p:ph type="title" idx="21" hasCustomPrompt="1"/>
          </p:nvPr>
        </p:nvSpPr>
        <p:spPr>
          <a:xfrm>
            <a:off x="4998630" y="3926170"/>
            <a:ext cx="630900" cy="4206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r>
              <a:t>xx%</a:t>
            </a:r>
          </a:p>
        </p:txBody>
      </p:sp>
      <p:sp>
        <p:nvSpPr>
          <p:cNvPr id="149" name="Google Shape;149;p13"/>
          <p:cNvSpPr/>
          <p:nvPr/>
        </p:nvSpPr>
        <p:spPr>
          <a:xfrm>
            <a:off x="6439398" y="4913313"/>
            <a:ext cx="2172287" cy="23027"/>
          </a:xfrm>
          <a:custGeom>
            <a:avLst/>
            <a:gdLst/>
            <a:ahLst/>
            <a:cxnLst/>
            <a:rect l="l" t="t" r="r" b="b"/>
            <a:pathLst>
              <a:path w="49556" h="614" extrusionOk="0">
                <a:moveTo>
                  <a:pt x="330" y="0"/>
                </a:moveTo>
                <a:cubicBezTo>
                  <a:pt x="142" y="0"/>
                  <a:pt x="0" y="142"/>
                  <a:pt x="0" y="331"/>
                </a:cubicBezTo>
                <a:cubicBezTo>
                  <a:pt x="0" y="472"/>
                  <a:pt x="142" y="614"/>
                  <a:pt x="330" y="614"/>
                </a:cubicBezTo>
                <a:lnTo>
                  <a:pt x="49556" y="614"/>
                </a:lnTo>
                <a:lnTo>
                  <a:pt x="4955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3"/>
          <p:cNvSpPr/>
          <p:nvPr/>
        </p:nvSpPr>
        <p:spPr>
          <a:xfrm>
            <a:off x="7204845" y="4750477"/>
            <a:ext cx="529658" cy="23027"/>
          </a:xfrm>
          <a:custGeom>
            <a:avLst/>
            <a:gdLst/>
            <a:ahLst/>
            <a:cxnLst/>
            <a:rect l="l" t="t" r="r" b="b"/>
            <a:pathLst>
              <a:path w="12083" h="614" extrusionOk="0">
                <a:moveTo>
                  <a:pt x="331" y="0"/>
                </a:moveTo>
                <a:cubicBezTo>
                  <a:pt x="142" y="0"/>
                  <a:pt x="1" y="142"/>
                  <a:pt x="1" y="283"/>
                </a:cubicBezTo>
                <a:cubicBezTo>
                  <a:pt x="1" y="472"/>
                  <a:pt x="142" y="614"/>
                  <a:pt x="331" y="614"/>
                </a:cubicBezTo>
                <a:lnTo>
                  <a:pt x="11800" y="614"/>
                </a:lnTo>
                <a:cubicBezTo>
                  <a:pt x="11941" y="614"/>
                  <a:pt x="12083" y="472"/>
                  <a:pt x="12083" y="283"/>
                </a:cubicBezTo>
                <a:cubicBezTo>
                  <a:pt x="12083" y="142"/>
                  <a:pt x="11941" y="0"/>
                  <a:pt x="1180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3"/>
          <p:cNvSpPr/>
          <p:nvPr/>
        </p:nvSpPr>
        <p:spPr>
          <a:xfrm>
            <a:off x="287408" y="238876"/>
            <a:ext cx="2732981" cy="23064"/>
          </a:xfrm>
          <a:custGeom>
            <a:avLst/>
            <a:gdLst/>
            <a:ahLst/>
            <a:cxnLst/>
            <a:rect l="l" t="t" r="r" b="b"/>
            <a:pathLst>
              <a:path w="62347" h="615" extrusionOk="0">
                <a:moveTo>
                  <a:pt x="284" y="1"/>
                </a:moveTo>
                <a:cubicBezTo>
                  <a:pt x="142" y="1"/>
                  <a:pt x="0" y="142"/>
                  <a:pt x="0" y="284"/>
                </a:cubicBezTo>
                <a:cubicBezTo>
                  <a:pt x="0" y="473"/>
                  <a:pt x="142" y="614"/>
                  <a:pt x="284" y="614"/>
                </a:cubicBezTo>
                <a:lnTo>
                  <a:pt x="62016" y="614"/>
                </a:lnTo>
                <a:cubicBezTo>
                  <a:pt x="62205" y="614"/>
                  <a:pt x="62346" y="473"/>
                  <a:pt x="62346" y="284"/>
                </a:cubicBezTo>
                <a:cubicBezTo>
                  <a:pt x="62346" y="142"/>
                  <a:pt x="62205" y="1"/>
                  <a:pt x="620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3"/>
          <p:cNvSpPr/>
          <p:nvPr/>
        </p:nvSpPr>
        <p:spPr>
          <a:xfrm>
            <a:off x="920473" y="412325"/>
            <a:ext cx="862717" cy="21301"/>
          </a:xfrm>
          <a:custGeom>
            <a:avLst/>
            <a:gdLst/>
            <a:ahLst/>
            <a:cxnLst/>
            <a:rect l="l" t="t" r="r" b="b"/>
            <a:pathLst>
              <a:path w="19681" h="568" extrusionOk="0">
                <a:moveTo>
                  <a:pt x="331" y="1"/>
                </a:moveTo>
                <a:cubicBezTo>
                  <a:pt x="142" y="1"/>
                  <a:pt x="0" y="143"/>
                  <a:pt x="0" y="284"/>
                </a:cubicBezTo>
                <a:cubicBezTo>
                  <a:pt x="0" y="473"/>
                  <a:pt x="142" y="567"/>
                  <a:pt x="331" y="567"/>
                </a:cubicBezTo>
                <a:lnTo>
                  <a:pt x="19398" y="567"/>
                </a:lnTo>
                <a:cubicBezTo>
                  <a:pt x="19587" y="567"/>
                  <a:pt x="19681" y="473"/>
                  <a:pt x="19681" y="284"/>
                </a:cubicBezTo>
                <a:cubicBezTo>
                  <a:pt x="19681" y="143"/>
                  <a:pt x="19587" y="1"/>
                  <a:pt x="193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44652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153"/>
        <p:cNvGrpSpPr/>
        <p:nvPr/>
      </p:nvGrpSpPr>
      <p:grpSpPr>
        <a:xfrm>
          <a:off x="0" y="0"/>
          <a:ext cx="0" cy="0"/>
          <a:chOff x="0" y="0"/>
          <a:chExt cx="0" cy="0"/>
        </a:xfrm>
      </p:grpSpPr>
      <p:sp>
        <p:nvSpPr>
          <p:cNvPr id="154" name="Google Shape;154;p14"/>
          <p:cNvSpPr/>
          <p:nvPr/>
        </p:nvSpPr>
        <p:spPr>
          <a:xfrm>
            <a:off x="0" y="3"/>
            <a:ext cx="2510995" cy="2439744"/>
          </a:xfrm>
          <a:custGeom>
            <a:avLst/>
            <a:gdLst/>
            <a:ahLst/>
            <a:cxnLst/>
            <a:rect l="l" t="t" r="r" b="b"/>
            <a:pathLst>
              <a:path w="60122" h="58416" extrusionOk="0">
                <a:moveTo>
                  <a:pt x="29890" y="0"/>
                </a:moveTo>
                <a:cubicBezTo>
                  <a:pt x="23999" y="4709"/>
                  <a:pt x="23180" y="15855"/>
                  <a:pt x="18130" y="22134"/>
                </a:cubicBezTo>
                <a:cubicBezTo>
                  <a:pt x="14316" y="26876"/>
                  <a:pt x="7441" y="31081"/>
                  <a:pt x="1999" y="31081"/>
                </a:cubicBezTo>
                <a:cubicBezTo>
                  <a:pt x="1307" y="31081"/>
                  <a:pt x="637" y="31012"/>
                  <a:pt x="0" y="30869"/>
                </a:cubicBezTo>
                <a:lnTo>
                  <a:pt x="0" y="58416"/>
                </a:lnTo>
                <a:cubicBezTo>
                  <a:pt x="4845" y="52752"/>
                  <a:pt x="11169" y="48566"/>
                  <a:pt x="17675" y="44927"/>
                </a:cubicBezTo>
                <a:cubicBezTo>
                  <a:pt x="25136" y="40764"/>
                  <a:pt x="32802" y="37010"/>
                  <a:pt x="39944" y="32279"/>
                </a:cubicBezTo>
                <a:cubicBezTo>
                  <a:pt x="46791" y="27729"/>
                  <a:pt x="53274" y="22111"/>
                  <a:pt x="57005" y="14650"/>
                </a:cubicBezTo>
                <a:cubicBezTo>
                  <a:pt x="59098" y="10464"/>
                  <a:pt x="60121" y="5846"/>
                  <a:pt x="59712" y="1183"/>
                </a:cubicBezTo>
                <a:cubicBezTo>
                  <a:pt x="59666" y="796"/>
                  <a:pt x="59621" y="387"/>
                  <a:pt x="595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4"/>
          <p:cNvSpPr/>
          <p:nvPr/>
        </p:nvSpPr>
        <p:spPr>
          <a:xfrm flipH="1">
            <a:off x="4923825" y="3008100"/>
            <a:ext cx="4220186" cy="2135370"/>
          </a:xfrm>
          <a:custGeom>
            <a:avLst/>
            <a:gdLst/>
            <a:ahLst/>
            <a:cxnLst/>
            <a:rect l="l" t="t" r="r" b="b"/>
            <a:pathLst>
              <a:path w="54845" h="27751" extrusionOk="0">
                <a:moveTo>
                  <a:pt x="36958" y="1"/>
                </a:moveTo>
                <a:cubicBezTo>
                  <a:pt x="30467" y="1"/>
                  <a:pt x="25135" y="5293"/>
                  <a:pt x="17038" y="7232"/>
                </a:cubicBezTo>
                <a:cubicBezTo>
                  <a:pt x="14361" y="7869"/>
                  <a:pt x="11971" y="8110"/>
                  <a:pt x="9889" y="8110"/>
                </a:cubicBezTo>
                <a:cubicBezTo>
                  <a:pt x="3495" y="8110"/>
                  <a:pt x="0" y="5845"/>
                  <a:pt x="0" y="5845"/>
                </a:cubicBezTo>
                <a:lnTo>
                  <a:pt x="0" y="27751"/>
                </a:lnTo>
                <a:lnTo>
                  <a:pt x="40604" y="27751"/>
                </a:lnTo>
                <a:cubicBezTo>
                  <a:pt x="48634" y="22974"/>
                  <a:pt x="54844" y="8688"/>
                  <a:pt x="44335" y="2296"/>
                </a:cubicBezTo>
                <a:cubicBezTo>
                  <a:pt x="41624" y="644"/>
                  <a:pt x="39221" y="1"/>
                  <a:pt x="36958" y="1"/>
                </a:cubicBezTo>
                <a:close/>
              </a:path>
            </a:pathLst>
          </a:custGeom>
          <a:solidFill>
            <a:srgbClr val="F8E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4"/>
          <p:cNvSpPr/>
          <p:nvPr/>
        </p:nvSpPr>
        <p:spPr>
          <a:xfrm>
            <a:off x="6410958" y="285226"/>
            <a:ext cx="2732981" cy="23064"/>
          </a:xfrm>
          <a:custGeom>
            <a:avLst/>
            <a:gdLst/>
            <a:ahLst/>
            <a:cxnLst/>
            <a:rect l="l" t="t" r="r" b="b"/>
            <a:pathLst>
              <a:path w="62347" h="615" extrusionOk="0">
                <a:moveTo>
                  <a:pt x="284" y="1"/>
                </a:moveTo>
                <a:cubicBezTo>
                  <a:pt x="142" y="1"/>
                  <a:pt x="0" y="142"/>
                  <a:pt x="0" y="284"/>
                </a:cubicBezTo>
                <a:cubicBezTo>
                  <a:pt x="0" y="473"/>
                  <a:pt x="142" y="614"/>
                  <a:pt x="284" y="614"/>
                </a:cubicBezTo>
                <a:lnTo>
                  <a:pt x="62016" y="614"/>
                </a:lnTo>
                <a:cubicBezTo>
                  <a:pt x="62205" y="614"/>
                  <a:pt x="62346" y="473"/>
                  <a:pt x="62346" y="284"/>
                </a:cubicBezTo>
                <a:cubicBezTo>
                  <a:pt x="62346" y="142"/>
                  <a:pt x="62205" y="1"/>
                  <a:pt x="620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4"/>
          <p:cNvSpPr/>
          <p:nvPr/>
        </p:nvSpPr>
        <p:spPr>
          <a:xfrm>
            <a:off x="8726017" y="4184875"/>
            <a:ext cx="417923" cy="21301"/>
          </a:xfrm>
          <a:custGeom>
            <a:avLst/>
            <a:gdLst/>
            <a:ahLst/>
            <a:cxnLst/>
            <a:rect l="l" t="t" r="r" b="b"/>
            <a:pathLst>
              <a:path w="9534" h="568" extrusionOk="0">
                <a:moveTo>
                  <a:pt x="331" y="1"/>
                </a:moveTo>
                <a:cubicBezTo>
                  <a:pt x="142" y="1"/>
                  <a:pt x="0" y="143"/>
                  <a:pt x="0" y="284"/>
                </a:cubicBezTo>
                <a:cubicBezTo>
                  <a:pt x="0" y="473"/>
                  <a:pt x="142" y="567"/>
                  <a:pt x="331" y="567"/>
                </a:cubicBezTo>
                <a:lnTo>
                  <a:pt x="9251" y="567"/>
                </a:lnTo>
                <a:cubicBezTo>
                  <a:pt x="9392" y="567"/>
                  <a:pt x="9534" y="473"/>
                  <a:pt x="9534" y="284"/>
                </a:cubicBezTo>
                <a:cubicBezTo>
                  <a:pt x="9534" y="143"/>
                  <a:pt x="9392" y="1"/>
                  <a:pt x="92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4"/>
          <p:cNvSpPr/>
          <p:nvPr/>
        </p:nvSpPr>
        <p:spPr>
          <a:xfrm>
            <a:off x="7691598" y="4184875"/>
            <a:ext cx="862717" cy="21301"/>
          </a:xfrm>
          <a:custGeom>
            <a:avLst/>
            <a:gdLst/>
            <a:ahLst/>
            <a:cxnLst/>
            <a:rect l="l" t="t" r="r" b="b"/>
            <a:pathLst>
              <a:path w="19681" h="568" extrusionOk="0">
                <a:moveTo>
                  <a:pt x="331" y="1"/>
                </a:moveTo>
                <a:cubicBezTo>
                  <a:pt x="142" y="1"/>
                  <a:pt x="0" y="143"/>
                  <a:pt x="0" y="284"/>
                </a:cubicBezTo>
                <a:cubicBezTo>
                  <a:pt x="0" y="473"/>
                  <a:pt x="142" y="567"/>
                  <a:pt x="331" y="567"/>
                </a:cubicBezTo>
                <a:lnTo>
                  <a:pt x="19398" y="567"/>
                </a:lnTo>
                <a:cubicBezTo>
                  <a:pt x="19587" y="567"/>
                  <a:pt x="19681" y="473"/>
                  <a:pt x="19681" y="284"/>
                </a:cubicBezTo>
                <a:cubicBezTo>
                  <a:pt x="19681" y="143"/>
                  <a:pt x="19587" y="1"/>
                  <a:pt x="193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4"/>
          <p:cNvSpPr/>
          <p:nvPr/>
        </p:nvSpPr>
        <p:spPr>
          <a:xfrm>
            <a:off x="883698" y="4445763"/>
            <a:ext cx="2172287" cy="23027"/>
          </a:xfrm>
          <a:custGeom>
            <a:avLst/>
            <a:gdLst/>
            <a:ahLst/>
            <a:cxnLst/>
            <a:rect l="l" t="t" r="r" b="b"/>
            <a:pathLst>
              <a:path w="49556" h="614" extrusionOk="0">
                <a:moveTo>
                  <a:pt x="330" y="0"/>
                </a:moveTo>
                <a:cubicBezTo>
                  <a:pt x="142" y="0"/>
                  <a:pt x="0" y="142"/>
                  <a:pt x="0" y="331"/>
                </a:cubicBezTo>
                <a:cubicBezTo>
                  <a:pt x="0" y="472"/>
                  <a:pt x="142" y="614"/>
                  <a:pt x="330" y="614"/>
                </a:cubicBezTo>
                <a:lnTo>
                  <a:pt x="49556" y="614"/>
                </a:lnTo>
                <a:lnTo>
                  <a:pt x="4955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4"/>
          <p:cNvSpPr/>
          <p:nvPr/>
        </p:nvSpPr>
        <p:spPr>
          <a:xfrm>
            <a:off x="259220" y="4282927"/>
            <a:ext cx="529658" cy="23027"/>
          </a:xfrm>
          <a:custGeom>
            <a:avLst/>
            <a:gdLst/>
            <a:ahLst/>
            <a:cxnLst/>
            <a:rect l="l" t="t" r="r" b="b"/>
            <a:pathLst>
              <a:path w="12083" h="614" extrusionOk="0">
                <a:moveTo>
                  <a:pt x="331" y="0"/>
                </a:moveTo>
                <a:cubicBezTo>
                  <a:pt x="142" y="0"/>
                  <a:pt x="1" y="142"/>
                  <a:pt x="1" y="283"/>
                </a:cubicBezTo>
                <a:cubicBezTo>
                  <a:pt x="1" y="472"/>
                  <a:pt x="142" y="614"/>
                  <a:pt x="331" y="614"/>
                </a:cubicBezTo>
                <a:lnTo>
                  <a:pt x="11800" y="614"/>
                </a:lnTo>
                <a:cubicBezTo>
                  <a:pt x="11941" y="614"/>
                  <a:pt x="12083" y="472"/>
                  <a:pt x="12083" y="283"/>
                </a:cubicBezTo>
                <a:cubicBezTo>
                  <a:pt x="12083" y="142"/>
                  <a:pt x="11941" y="0"/>
                  <a:pt x="118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4"/>
          <p:cNvSpPr txBox="1">
            <a:spLocks noGrp="1"/>
          </p:cNvSpPr>
          <p:nvPr>
            <p:ph type="title"/>
          </p:nvPr>
        </p:nvSpPr>
        <p:spPr>
          <a:xfrm>
            <a:off x="726225" y="441350"/>
            <a:ext cx="7691400" cy="572700"/>
          </a:xfrm>
          <a:prstGeom prst="rect">
            <a:avLst/>
          </a:prstGeom>
        </p:spPr>
        <p:txBody>
          <a:bodyPr spcFirstLastPara="1" wrap="square" lIns="91425" tIns="91425" rIns="91425" bIns="91425" anchor="t" anchorCtr="0">
            <a:noAutofit/>
          </a:bodyPr>
          <a:lstStyle>
            <a:lvl1pPr lvl="0" algn="ctr">
              <a:spcBef>
                <a:spcPts val="0"/>
              </a:spcBef>
              <a:spcAft>
                <a:spcPts val="0"/>
              </a:spcAft>
              <a:buNone/>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sp>
        <p:nvSpPr>
          <p:cNvPr id="162" name="Google Shape;162;p14"/>
          <p:cNvSpPr txBox="1">
            <a:spLocks noGrp="1"/>
          </p:cNvSpPr>
          <p:nvPr>
            <p:ph type="subTitle" idx="1"/>
          </p:nvPr>
        </p:nvSpPr>
        <p:spPr>
          <a:xfrm>
            <a:off x="1235813" y="2634200"/>
            <a:ext cx="2013000" cy="3969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000" b="1">
                <a:solidFill>
                  <a:schemeClr val="accent1"/>
                </a:solidFill>
              </a:defRPr>
            </a:lvl1pPr>
            <a:lvl2pPr lvl="1" algn="ctr" rtl="0">
              <a:spcBef>
                <a:spcPts val="0"/>
              </a:spcBef>
              <a:spcAft>
                <a:spcPts val="0"/>
              </a:spcAft>
              <a:buNone/>
              <a:defRPr sz="2000">
                <a:solidFill>
                  <a:schemeClr val="accent1"/>
                </a:solidFill>
              </a:defRPr>
            </a:lvl2pPr>
            <a:lvl3pPr lvl="2" algn="ctr" rtl="0">
              <a:spcBef>
                <a:spcPts val="0"/>
              </a:spcBef>
              <a:spcAft>
                <a:spcPts val="0"/>
              </a:spcAft>
              <a:buNone/>
              <a:defRPr sz="2000">
                <a:solidFill>
                  <a:schemeClr val="accent1"/>
                </a:solidFill>
              </a:defRPr>
            </a:lvl3pPr>
            <a:lvl4pPr lvl="3" algn="ctr" rtl="0">
              <a:spcBef>
                <a:spcPts val="0"/>
              </a:spcBef>
              <a:spcAft>
                <a:spcPts val="0"/>
              </a:spcAft>
              <a:buNone/>
              <a:defRPr sz="2000">
                <a:solidFill>
                  <a:schemeClr val="accent1"/>
                </a:solidFill>
              </a:defRPr>
            </a:lvl4pPr>
            <a:lvl5pPr lvl="4" algn="ctr" rtl="0">
              <a:spcBef>
                <a:spcPts val="0"/>
              </a:spcBef>
              <a:spcAft>
                <a:spcPts val="0"/>
              </a:spcAft>
              <a:buNone/>
              <a:defRPr sz="2000">
                <a:solidFill>
                  <a:schemeClr val="accent1"/>
                </a:solidFill>
              </a:defRPr>
            </a:lvl5pPr>
            <a:lvl6pPr lvl="5" algn="ctr" rtl="0">
              <a:spcBef>
                <a:spcPts val="0"/>
              </a:spcBef>
              <a:spcAft>
                <a:spcPts val="0"/>
              </a:spcAft>
              <a:buNone/>
              <a:defRPr sz="2000">
                <a:solidFill>
                  <a:schemeClr val="accent1"/>
                </a:solidFill>
              </a:defRPr>
            </a:lvl6pPr>
            <a:lvl7pPr lvl="6" algn="ctr" rtl="0">
              <a:spcBef>
                <a:spcPts val="0"/>
              </a:spcBef>
              <a:spcAft>
                <a:spcPts val="0"/>
              </a:spcAft>
              <a:buNone/>
              <a:defRPr sz="2000">
                <a:solidFill>
                  <a:schemeClr val="accent1"/>
                </a:solidFill>
              </a:defRPr>
            </a:lvl7pPr>
            <a:lvl8pPr lvl="7" algn="ctr" rtl="0">
              <a:spcBef>
                <a:spcPts val="0"/>
              </a:spcBef>
              <a:spcAft>
                <a:spcPts val="0"/>
              </a:spcAft>
              <a:buNone/>
              <a:defRPr sz="2000">
                <a:solidFill>
                  <a:schemeClr val="accent1"/>
                </a:solidFill>
              </a:defRPr>
            </a:lvl8pPr>
            <a:lvl9pPr lvl="8" algn="ctr" rtl="0">
              <a:spcBef>
                <a:spcPts val="0"/>
              </a:spcBef>
              <a:spcAft>
                <a:spcPts val="0"/>
              </a:spcAft>
              <a:buNone/>
              <a:defRPr sz="2000">
                <a:solidFill>
                  <a:schemeClr val="accent1"/>
                </a:solidFill>
              </a:defRPr>
            </a:lvl9pPr>
          </a:lstStyle>
          <a:p>
            <a:endParaRPr/>
          </a:p>
        </p:txBody>
      </p:sp>
      <p:sp>
        <p:nvSpPr>
          <p:cNvPr id="163" name="Google Shape;163;p14"/>
          <p:cNvSpPr txBox="1">
            <a:spLocks noGrp="1"/>
          </p:cNvSpPr>
          <p:nvPr>
            <p:ph type="subTitle" idx="2"/>
          </p:nvPr>
        </p:nvSpPr>
        <p:spPr>
          <a:xfrm>
            <a:off x="1235825" y="2992550"/>
            <a:ext cx="2013000" cy="975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00"/>
            </a:lvl1pPr>
            <a:lvl2pPr lvl="1" algn="ctr" rtl="0">
              <a:spcBef>
                <a:spcPts val="0"/>
              </a:spcBef>
              <a:spcAft>
                <a:spcPts val="0"/>
              </a:spcAft>
              <a:buNone/>
              <a:defRPr sz="1800"/>
            </a:lvl2pPr>
            <a:lvl3pPr lvl="2" algn="ctr" rtl="0">
              <a:spcBef>
                <a:spcPts val="0"/>
              </a:spcBef>
              <a:spcAft>
                <a:spcPts val="0"/>
              </a:spcAft>
              <a:buNone/>
              <a:defRPr sz="1800"/>
            </a:lvl3pPr>
            <a:lvl4pPr lvl="3" algn="ctr" rtl="0">
              <a:spcBef>
                <a:spcPts val="0"/>
              </a:spcBef>
              <a:spcAft>
                <a:spcPts val="0"/>
              </a:spcAft>
              <a:buNone/>
              <a:defRPr sz="1800"/>
            </a:lvl4pPr>
            <a:lvl5pPr lvl="4" algn="ctr" rtl="0">
              <a:spcBef>
                <a:spcPts val="0"/>
              </a:spcBef>
              <a:spcAft>
                <a:spcPts val="0"/>
              </a:spcAft>
              <a:buNone/>
              <a:defRPr sz="1800"/>
            </a:lvl5pPr>
            <a:lvl6pPr lvl="5" algn="ctr" rtl="0">
              <a:spcBef>
                <a:spcPts val="0"/>
              </a:spcBef>
              <a:spcAft>
                <a:spcPts val="0"/>
              </a:spcAft>
              <a:buNone/>
              <a:defRPr sz="1800"/>
            </a:lvl6pPr>
            <a:lvl7pPr lvl="6" algn="ctr" rtl="0">
              <a:spcBef>
                <a:spcPts val="0"/>
              </a:spcBef>
              <a:spcAft>
                <a:spcPts val="0"/>
              </a:spcAft>
              <a:buNone/>
              <a:defRPr sz="1800"/>
            </a:lvl7pPr>
            <a:lvl8pPr lvl="7" algn="ctr" rtl="0">
              <a:spcBef>
                <a:spcPts val="0"/>
              </a:spcBef>
              <a:spcAft>
                <a:spcPts val="0"/>
              </a:spcAft>
              <a:buNone/>
              <a:defRPr sz="1800"/>
            </a:lvl8pPr>
            <a:lvl9pPr lvl="8" algn="ctr" rtl="0">
              <a:spcBef>
                <a:spcPts val="0"/>
              </a:spcBef>
              <a:spcAft>
                <a:spcPts val="0"/>
              </a:spcAft>
              <a:buNone/>
              <a:defRPr sz="1800"/>
            </a:lvl9pPr>
          </a:lstStyle>
          <a:p>
            <a:endParaRPr/>
          </a:p>
        </p:txBody>
      </p:sp>
      <p:sp>
        <p:nvSpPr>
          <p:cNvPr id="164" name="Google Shape;164;p14"/>
          <p:cNvSpPr txBox="1">
            <a:spLocks noGrp="1"/>
          </p:cNvSpPr>
          <p:nvPr>
            <p:ph type="subTitle" idx="3"/>
          </p:nvPr>
        </p:nvSpPr>
        <p:spPr>
          <a:xfrm>
            <a:off x="3565500" y="2634200"/>
            <a:ext cx="2013000" cy="3969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000" b="1">
                <a:solidFill>
                  <a:schemeClr val="accent1"/>
                </a:solidFill>
              </a:defRPr>
            </a:lvl1pPr>
            <a:lvl2pPr lvl="1" algn="ctr" rtl="0">
              <a:spcBef>
                <a:spcPts val="0"/>
              </a:spcBef>
              <a:spcAft>
                <a:spcPts val="0"/>
              </a:spcAft>
              <a:buNone/>
              <a:defRPr sz="2000">
                <a:solidFill>
                  <a:schemeClr val="accent1"/>
                </a:solidFill>
              </a:defRPr>
            </a:lvl2pPr>
            <a:lvl3pPr lvl="2" algn="ctr" rtl="0">
              <a:spcBef>
                <a:spcPts val="0"/>
              </a:spcBef>
              <a:spcAft>
                <a:spcPts val="0"/>
              </a:spcAft>
              <a:buNone/>
              <a:defRPr sz="2000">
                <a:solidFill>
                  <a:schemeClr val="accent1"/>
                </a:solidFill>
              </a:defRPr>
            </a:lvl3pPr>
            <a:lvl4pPr lvl="3" algn="ctr" rtl="0">
              <a:spcBef>
                <a:spcPts val="0"/>
              </a:spcBef>
              <a:spcAft>
                <a:spcPts val="0"/>
              </a:spcAft>
              <a:buNone/>
              <a:defRPr sz="2000">
                <a:solidFill>
                  <a:schemeClr val="accent1"/>
                </a:solidFill>
              </a:defRPr>
            </a:lvl4pPr>
            <a:lvl5pPr lvl="4" algn="ctr" rtl="0">
              <a:spcBef>
                <a:spcPts val="0"/>
              </a:spcBef>
              <a:spcAft>
                <a:spcPts val="0"/>
              </a:spcAft>
              <a:buNone/>
              <a:defRPr sz="2000">
                <a:solidFill>
                  <a:schemeClr val="accent1"/>
                </a:solidFill>
              </a:defRPr>
            </a:lvl5pPr>
            <a:lvl6pPr lvl="5" algn="ctr" rtl="0">
              <a:spcBef>
                <a:spcPts val="0"/>
              </a:spcBef>
              <a:spcAft>
                <a:spcPts val="0"/>
              </a:spcAft>
              <a:buNone/>
              <a:defRPr sz="2000">
                <a:solidFill>
                  <a:schemeClr val="accent1"/>
                </a:solidFill>
              </a:defRPr>
            </a:lvl6pPr>
            <a:lvl7pPr lvl="6" algn="ctr" rtl="0">
              <a:spcBef>
                <a:spcPts val="0"/>
              </a:spcBef>
              <a:spcAft>
                <a:spcPts val="0"/>
              </a:spcAft>
              <a:buNone/>
              <a:defRPr sz="2000">
                <a:solidFill>
                  <a:schemeClr val="accent1"/>
                </a:solidFill>
              </a:defRPr>
            </a:lvl7pPr>
            <a:lvl8pPr lvl="7" algn="ctr" rtl="0">
              <a:spcBef>
                <a:spcPts val="0"/>
              </a:spcBef>
              <a:spcAft>
                <a:spcPts val="0"/>
              </a:spcAft>
              <a:buNone/>
              <a:defRPr sz="2000">
                <a:solidFill>
                  <a:schemeClr val="accent1"/>
                </a:solidFill>
              </a:defRPr>
            </a:lvl8pPr>
            <a:lvl9pPr lvl="8" algn="ctr" rtl="0">
              <a:spcBef>
                <a:spcPts val="0"/>
              </a:spcBef>
              <a:spcAft>
                <a:spcPts val="0"/>
              </a:spcAft>
              <a:buNone/>
              <a:defRPr sz="2000">
                <a:solidFill>
                  <a:schemeClr val="accent1"/>
                </a:solidFill>
              </a:defRPr>
            </a:lvl9pPr>
          </a:lstStyle>
          <a:p>
            <a:endParaRPr/>
          </a:p>
        </p:txBody>
      </p:sp>
      <p:sp>
        <p:nvSpPr>
          <p:cNvPr id="165" name="Google Shape;165;p14"/>
          <p:cNvSpPr txBox="1">
            <a:spLocks noGrp="1"/>
          </p:cNvSpPr>
          <p:nvPr>
            <p:ph type="subTitle" idx="4"/>
          </p:nvPr>
        </p:nvSpPr>
        <p:spPr>
          <a:xfrm>
            <a:off x="3565513" y="2992550"/>
            <a:ext cx="2013000" cy="975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00"/>
            </a:lvl1pPr>
            <a:lvl2pPr lvl="1" algn="ctr" rtl="0">
              <a:spcBef>
                <a:spcPts val="0"/>
              </a:spcBef>
              <a:spcAft>
                <a:spcPts val="0"/>
              </a:spcAft>
              <a:buNone/>
              <a:defRPr sz="1800"/>
            </a:lvl2pPr>
            <a:lvl3pPr lvl="2" algn="ctr" rtl="0">
              <a:spcBef>
                <a:spcPts val="0"/>
              </a:spcBef>
              <a:spcAft>
                <a:spcPts val="0"/>
              </a:spcAft>
              <a:buNone/>
              <a:defRPr sz="1800"/>
            </a:lvl3pPr>
            <a:lvl4pPr lvl="3" algn="ctr" rtl="0">
              <a:spcBef>
                <a:spcPts val="0"/>
              </a:spcBef>
              <a:spcAft>
                <a:spcPts val="0"/>
              </a:spcAft>
              <a:buNone/>
              <a:defRPr sz="1800"/>
            </a:lvl4pPr>
            <a:lvl5pPr lvl="4" algn="ctr" rtl="0">
              <a:spcBef>
                <a:spcPts val="0"/>
              </a:spcBef>
              <a:spcAft>
                <a:spcPts val="0"/>
              </a:spcAft>
              <a:buNone/>
              <a:defRPr sz="1800"/>
            </a:lvl5pPr>
            <a:lvl6pPr lvl="5" algn="ctr" rtl="0">
              <a:spcBef>
                <a:spcPts val="0"/>
              </a:spcBef>
              <a:spcAft>
                <a:spcPts val="0"/>
              </a:spcAft>
              <a:buNone/>
              <a:defRPr sz="1800"/>
            </a:lvl6pPr>
            <a:lvl7pPr lvl="6" algn="ctr" rtl="0">
              <a:spcBef>
                <a:spcPts val="0"/>
              </a:spcBef>
              <a:spcAft>
                <a:spcPts val="0"/>
              </a:spcAft>
              <a:buNone/>
              <a:defRPr sz="1800"/>
            </a:lvl7pPr>
            <a:lvl8pPr lvl="7" algn="ctr" rtl="0">
              <a:spcBef>
                <a:spcPts val="0"/>
              </a:spcBef>
              <a:spcAft>
                <a:spcPts val="0"/>
              </a:spcAft>
              <a:buNone/>
              <a:defRPr sz="1800"/>
            </a:lvl8pPr>
            <a:lvl9pPr lvl="8" algn="ctr" rtl="0">
              <a:spcBef>
                <a:spcPts val="0"/>
              </a:spcBef>
              <a:spcAft>
                <a:spcPts val="0"/>
              </a:spcAft>
              <a:buNone/>
              <a:defRPr sz="1800"/>
            </a:lvl9pPr>
          </a:lstStyle>
          <a:p>
            <a:endParaRPr/>
          </a:p>
        </p:txBody>
      </p:sp>
      <p:sp>
        <p:nvSpPr>
          <p:cNvPr id="166" name="Google Shape;166;p14"/>
          <p:cNvSpPr txBox="1">
            <a:spLocks noGrp="1"/>
          </p:cNvSpPr>
          <p:nvPr>
            <p:ph type="subTitle" idx="5"/>
          </p:nvPr>
        </p:nvSpPr>
        <p:spPr>
          <a:xfrm>
            <a:off x="5895188" y="2634200"/>
            <a:ext cx="2013000" cy="3969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000" b="1">
                <a:solidFill>
                  <a:schemeClr val="accent1"/>
                </a:solidFill>
              </a:defRPr>
            </a:lvl1pPr>
            <a:lvl2pPr lvl="1" algn="ctr" rtl="0">
              <a:spcBef>
                <a:spcPts val="0"/>
              </a:spcBef>
              <a:spcAft>
                <a:spcPts val="0"/>
              </a:spcAft>
              <a:buNone/>
              <a:defRPr sz="2000">
                <a:solidFill>
                  <a:schemeClr val="accent1"/>
                </a:solidFill>
              </a:defRPr>
            </a:lvl2pPr>
            <a:lvl3pPr lvl="2" algn="ctr" rtl="0">
              <a:spcBef>
                <a:spcPts val="0"/>
              </a:spcBef>
              <a:spcAft>
                <a:spcPts val="0"/>
              </a:spcAft>
              <a:buNone/>
              <a:defRPr sz="2000">
                <a:solidFill>
                  <a:schemeClr val="accent1"/>
                </a:solidFill>
              </a:defRPr>
            </a:lvl3pPr>
            <a:lvl4pPr lvl="3" algn="ctr" rtl="0">
              <a:spcBef>
                <a:spcPts val="0"/>
              </a:spcBef>
              <a:spcAft>
                <a:spcPts val="0"/>
              </a:spcAft>
              <a:buNone/>
              <a:defRPr sz="2000">
                <a:solidFill>
                  <a:schemeClr val="accent1"/>
                </a:solidFill>
              </a:defRPr>
            </a:lvl4pPr>
            <a:lvl5pPr lvl="4" algn="ctr" rtl="0">
              <a:spcBef>
                <a:spcPts val="0"/>
              </a:spcBef>
              <a:spcAft>
                <a:spcPts val="0"/>
              </a:spcAft>
              <a:buNone/>
              <a:defRPr sz="2000">
                <a:solidFill>
                  <a:schemeClr val="accent1"/>
                </a:solidFill>
              </a:defRPr>
            </a:lvl5pPr>
            <a:lvl6pPr lvl="5" algn="ctr" rtl="0">
              <a:spcBef>
                <a:spcPts val="0"/>
              </a:spcBef>
              <a:spcAft>
                <a:spcPts val="0"/>
              </a:spcAft>
              <a:buNone/>
              <a:defRPr sz="2000">
                <a:solidFill>
                  <a:schemeClr val="accent1"/>
                </a:solidFill>
              </a:defRPr>
            </a:lvl6pPr>
            <a:lvl7pPr lvl="6" algn="ctr" rtl="0">
              <a:spcBef>
                <a:spcPts val="0"/>
              </a:spcBef>
              <a:spcAft>
                <a:spcPts val="0"/>
              </a:spcAft>
              <a:buNone/>
              <a:defRPr sz="2000">
                <a:solidFill>
                  <a:schemeClr val="accent1"/>
                </a:solidFill>
              </a:defRPr>
            </a:lvl7pPr>
            <a:lvl8pPr lvl="7" algn="ctr" rtl="0">
              <a:spcBef>
                <a:spcPts val="0"/>
              </a:spcBef>
              <a:spcAft>
                <a:spcPts val="0"/>
              </a:spcAft>
              <a:buNone/>
              <a:defRPr sz="2000">
                <a:solidFill>
                  <a:schemeClr val="accent1"/>
                </a:solidFill>
              </a:defRPr>
            </a:lvl8pPr>
            <a:lvl9pPr lvl="8" algn="ctr" rtl="0">
              <a:spcBef>
                <a:spcPts val="0"/>
              </a:spcBef>
              <a:spcAft>
                <a:spcPts val="0"/>
              </a:spcAft>
              <a:buNone/>
              <a:defRPr sz="2000">
                <a:solidFill>
                  <a:schemeClr val="accent1"/>
                </a:solidFill>
              </a:defRPr>
            </a:lvl9pPr>
          </a:lstStyle>
          <a:p>
            <a:endParaRPr/>
          </a:p>
        </p:txBody>
      </p:sp>
      <p:sp>
        <p:nvSpPr>
          <p:cNvPr id="167" name="Google Shape;167;p14"/>
          <p:cNvSpPr txBox="1">
            <a:spLocks noGrp="1"/>
          </p:cNvSpPr>
          <p:nvPr>
            <p:ph type="subTitle" idx="6"/>
          </p:nvPr>
        </p:nvSpPr>
        <p:spPr>
          <a:xfrm>
            <a:off x="5895200" y="2992550"/>
            <a:ext cx="2013000" cy="9756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00"/>
            </a:lvl1pPr>
            <a:lvl2pPr lvl="1" algn="ctr" rtl="0">
              <a:spcBef>
                <a:spcPts val="0"/>
              </a:spcBef>
              <a:spcAft>
                <a:spcPts val="0"/>
              </a:spcAft>
              <a:buNone/>
              <a:defRPr sz="1800"/>
            </a:lvl2pPr>
            <a:lvl3pPr lvl="2" algn="ctr" rtl="0">
              <a:spcBef>
                <a:spcPts val="0"/>
              </a:spcBef>
              <a:spcAft>
                <a:spcPts val="0"/>
              </a:spcAft>
              <a:buNone/>
              <a:defRPr sz="1800"/>
            </a:lvl3pPr>
            <a:lvl4pPr lvl="3" algn="ctr" rtl="0">
              <a:spcBef>
                <a:spcPts val="0"/>
              </a:spcBef>
              <a:spcAft>
                <a:spcPts val="0"/>
              </a:spcAft>
              <a:buNone/>
              <a:defRPr sz="1800"/>
            </a:lvl4pPr>
            <a:lvl5pPr lvl="4" algn="ctr" rtl="0">
              <a:spcBef>
                <a:spcPts val="0"/>
              </a:spcBef>
              <a:spcAft>
                <a:spcPts val="0"/>
              </a:spcAft>
              <a:buNone/>
              <a:defRPr sz="1800"/>
            </a:lvl5pPr>
            <a:lvl6pPr lvl="5" algn="ctr" rtl="0">
              <a:spcBef>
                <a:spcPts val="0"/>
              </a:spcBef>
              <a:spcAft>
                <a:spcPts val="0"/>
              </a:spcAft>
              <a:buNone/>
              <a:defRPr sz="1800"/>
            </a:lvl6pPr>
            <a:lvl7pPr lvl="6" algn="ctr" rtl="0">
              <a:spcBef>
                <a:spcPts val="0"/>
              </a:spcBef>
              <a:spcAft>
                <a:spcPts val="0"/>
              </a:spcAft>
              <a:buNone/>
              <a:defRPr sz="1800"/>
            </a:lvl7pPr>
            <a:lvl8pPr lvl="7" algn="ctr" rtl="0">
              <a:spcBef>
                <a:spcPts val="0"/>
              </a:spcBef>
              <a:spcAft>
                <a:spcPts val="0"/>
              </a:spcAft>
              <a:buNone/>
              <a:defRPr sz="1800"/>
            </a:lvl8pPr>
            <a:lvl9pPr lvl="8" algn="ctr" rtl="0">
              <a:spcBef>
                <a:spcPts val="0"/>
              </a:spcBef>
              <a:spcAft>
                <a:spcPts val="0"/>
              </a:spcAft>
              <a:buNone/>
              <a:defRPr sz="1800"/>
            </a:lvl9pPr>
          </a:lstStyle>
          <a:p>
            <a:endParaRPr/>
          </a:p>
        </p:txBody>
      </p:sp>
    </p:spTree>
    <p:extLst>
      <p:ext uri="{BB962C8B-B14F-4D97-AF65-F5344CB8AC3E}">
        <p14:creationId xmlns:p14="http://schemas.microsoft.com/office/powerpoint/2010/main" val="35384416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hree columns 2">
  <p:cSld name="Title and three columns 2">
    <p:spTree>
      <p:nvGrpSpPr>
        <p:cNvPr id="1" name="Shape 168"/>
        <p:cNvGrpSpPr/>
        <p:nvPr/>
      </p:nvGrpSpPr>
      <p:grpSpPr>
        <a:xfrm>
          <a:off x="0" y="0"/>
          <a:ext cx="0" cy="0"/>
          <a:chOff x="0" y="0"/>
          <a:chExt cx="0" cy="0"/>
        </a:xfrm>
      </p:grpSpPr>
      <p:sp>
        <p:nvSpPr>
          <p:cNvPr id="169" name="Google Shape;169;p15"/>
          <p:cNvSpPr/>
          <p:nvPr/>
        </p:nvSpPr>
        <p:spPr>
          <a:xfrm>
            <a:off x="-9550" y="3856850"/>
            <a:ext cx="2605230" cy="1286712"/>
          </a:xfrm>
          <a:custGeom>
            <a:avLst/>
            <a:gdLst/>
            <a:ahLst/>
            <a:cxnLst/>
            <a:rect l="l" t="t" r="r" b="b"/>
            <a:pathLst>
              <a:path w="102558" h="59200" extrusionOk="0">
                <a:moveTo>
                  <a:pt x="38904" y="0"/>
                </a:moveTo>
                <a:cubicBezTo>
                  <a:pt x="27235" y="0"/>
                  <a:pt x="12100" y="8198"/>
                  <a:pt x="1" y="17101"/>
                </a:cubicBezTo>
                <a:lnTo>
                  <a:pt x="1" y="59200"/>
                </a:lnTo>
                <a:lnTo>
                  <a:pt x="95619" y="59200"/>
                </a:lnTo>
                <a:cubicBezTo>
                  <a:pt x="101189" y="53300"/>
                  <a:pt x="102557" y="42303"/>
                  <a:pt x="95808" y="33714"/>
                </a:cubicBezTo>
                <a:cubicBezTo>
                  <a:pt x="92171" y="29067"/>
                  <a:pt x="86658" y="27332"/>
                  <a:pt x="80516" y="27332"/>
                </a:cubicBezTo>
                <a:cubicBezTo>
                  <a:pt x="71439" y="27332"/>
                  <a:pt x="60988" y="31121"/>
                  <a:pt x="53190" y="34894"/>
                </a:cubicBezTo>
                <a:cubicBezTo>
                  <a:pt x="49856" y="36507"/>
                  <a:pt x="47141" y="37183"/>
                  <a:pt x="45014" y="37183"/>
                </a:cubicBezTo>
                <a:cubicBezTo>
                  <a:pt x="38803" y="37183"/>
                  <a:pt x="37601" y="31414"/>
                  <a:pt x="40589" y="26351"/>
                </a:cubicBezTo>
                <a:cubicBezTo>
                  <a:pt x="44601" y="19508"/>
                  <a:pt x="59751" y="7473"/>
                  <a:pt x="46630" y="1526"/>
                </a:cubicBezTo>
                <a:cubicBezTo>
                  <a:pt x="44316" y="474"/>
                  <a:pt x="41710" y="0"/>
                  <a:pt x="389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5"/>
          <p:cNvSpPr/>
          <p:nvPr/>
        </p:nvSpPr>
        <p:spPr>
          <a:xfrm>
            <a:off x="6265351" y="-7425"/>
            <a:ext cx="2889218" cy="2053768"/>
          </a:xfrm>
          <a:custGeom>
            <a:avLst/>
            <a:gdLst/>
            <a:ahLst/>
            <a:cxnLst/>
            <a:rect l="l" t="t" r="r" b="b"/>
            <a:pathLst>
              <a:path w="102746" h="85378" extrusionOk="0">
                <a:moveTo>
                  <a:pt x="16425" y="0"/>
                </a:moveTo>
                <a:cubicBezTo>
                  <a:pt x="5805" y="15339"/>
                  <a:pt x="0" y="34170"/>
                  <a:pt x="10289" y="42288"/>
                </a:cubicBezTo>
                <a:cubicBezTo>
                  <a:pt x="14540" y="45628"/>
                  <a:pt x="19564" y="46716"/>
                  <a:pt x="25037" y="46716"/>
                </a:cubicBezTo>
                <a:cubicBezTo>
                  <a:pt x="35275" y="46716"/>
                  <a:pt x="47087" y="42908"/>
                  <a:pt x="58353" y="42908"/>
                </a:cubicBezTo>
                <a:cubicBezTo>
                  <a:pt x="63533" y="42908"/>
                  <a:pt x="68599" y="43713"/>
                  <a:pt x="73343" y="46063"/>
                </a:cubicBezTo>
                <a:cubicBezTo>
                  <a:pt x="93873" y="56258"/>
                  <a:pt x="84434" y="76410"/>
                  <a:pt x="99631" y="84528"/>
                </a:cubicBezTo>
                <a:cubicBezTo>
                  <a:pt x="100669" y="85094"/>
                  <a:pt x="101707" y="85378"/>
                  <a:pt x="102746" y="85378"/>
                </a:cubicBezTo>
                <a:lnTo>
                  <a:pt x="10274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5"/>
          <p:cNvSpPr/>
          <p:nvPr/>
        </p:nvSpPr>
        <p:spPr>
          <a:xfrm>
            <a:off x="6410958" y="285226"/>
            <a:ext cx="2732981" cy="23064"/>
          </a:xfrm>
          <a:custGeom>
            <a:avLst/>
            <a:gdLst/>
            <a:ahLst/>
            <a:cxnLst/>
            <a:rect l="l" t="t" r="r" b="b"/>
            <a:pathLst>
              <a:path w="62347" h="615" extrusionOk="0">
                <a:moveTo>
                  <a:pt x="284" y="1"/>
                </a:moveTo>
                <a:cubicBezTo>
                  <a:pt x="142" y="1"/>
                  <a:pt x="0" y="142"/>
                  <a:pt x="0" y="284"/>
                </a:cubicBezTo>
                <a:cubicBezTo>
                  <a:pt x="0" y="473"/>
                  <a:pt x="142" y="614"/>
                  <a:pt x="284" y="614"/>
                </a:cubicBezTo>
                <a:lnTo>
                  <a:pt x="62016" y="614"/>
                </a:lnTo>
                <a:cubicBezTo>
                  <a:pt x="62205" y="614"/>
                  <a:pt x="62346" y="473"/>
                  <a:pt x="62346" y="284"/>
                </a:cubicBezTo>
                <a:cubicBezTo>
                  <a:pt x="62346" y="142"/>
                  <a:pt x="62205" y="1"/>
                  <a:pt x="620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5"/>
          <p:cNvSpPr/>
          <p:nvPr/>
        </p:nvSpPr>
        <p:spPr>
          <a:xfrm>
            <a:off x="8726017" y="4184875"/>
            <a:ext cx="417923" cy="21301"/>
          </a:xfrm>
          <a:custGeom>
            <a:avLst/>
            <a:gdLst/>
            <a:ahLst/>
            <a:cxnLst/>
            <a:rect l="l" t="t" r="r" b="b"/>
            <a:pathLst>
              <a:path w="9534" h="568" extrusionOk="0">
                <a:moveTo>
                  <a:pt x="331" y="1"/>
                </a:moveTo>
                <a:cubicBezTo>
                  <a:pt x="142" y="1"/>
                  <a:pt x="0" y="143"/>
                  <a:pt x="0" y="284"/>
                </a:cubicBezTo>
                <a:cubicBezTo>
                  <a:pt x="0" y="473"/>
                  <a:pt x="142" y="567"/>
                  <a:pt x="331" y="567"/>
                </a:cubicBezTo>
                <a:lnTo>
                  <a:pt x="9251" y="567"/>
                </a:lnTo>
                <a:cubicBezTo>
                  <a:pt x="9392" y="567"/>
                  <a:pt x="9534" y="473"/>
                  <a:pt x="9534" y="284"/>
                </a:cubicBezTo>
                <a:cubicBezTo>
                  <a:pt x="9534" y="143"/>
                  <a:pt x="9392" y="1"/>
                  <a:pt x="92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5"/>
          <p:cNvSpPr/>
          <p:nvPr/>
        </p:nvSpPr>
        <p:spPr>
          <a:xfrm>
            <a:off x="7691598" y="4184875"/>
            <a:ext cx="862717" cy="21301"/>
          </a:xfrm>
          <a:custGeom>
            <a:avLst/>
            <a:gdLst/>
            <a:ahLst/>
            <a:cxnLst/>
            <a:rect l="l" t="t" r="r" b="b"/>
            <a:pathLst>
              <a:path w="19681" h="568" extrusionOk="0">
                <a:moveTo>
                  <a:pt x="331" y="1"/>
                </a:moveTo>
                <a:cubicBezTo>
                  <a:pt x="142" y="1"/>
                  <a:pt x="0" y="143"/>
                  <a:pt x="0" y="284"/>
                </a:cubicBezTo>
                <a:cubicBezTo>
                  <a:pt x="0" y="473"/>
                  <a:pt x="142" y="567"/>
                  <a:pt x="331" y="567"/>
                </a:cubicBezTo>
                <a:lnTo>
                  <a:pt x="19398" y="567"/>
                </a:lnTo>
                <a:cubicBezTo>
                  <a:pt x="19587" y="567"/>
                  <a:pt x="19681" y="473"/>
                  <a:pt x="19681" y="284"/>
                </a:cubicBezTo>
                <a:cubicBezTo>
                  <a:pt x="19681" y="143"/>
                  <a:pt x="19587" y="1"/>
                  <a:pt x="193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15"/>
          <p:cNvSpPr/>
          <p:nvPr/>
        </p:nvSpPr>
        <p:spPr>
          <a:xfrm>
            <a:off x="883698" y="4445763"/>
            <a:ext cx="2172287" cy="23027"/>
          </a:xfrm>
          <a:custGeom>
            <a:avLst/>
            <a:gdLst/>
            <a:ahLst/>
            <a:cxnLst/>
            <a:rect l="l" t="t" r="r" b="b"/>
            <a:pathLst>
              <a:path w="49556" h="614" extrusionOk="0">
                <a:moveTo>
                  <a:pt x="330" y="0"/>
                </a:moveTo>
                <a:cubicBezTo>
                  <a:pt x="142" y="0"/>
                  <a:pt x="0" y="142"/>
                  <a:pt x="0" y="331"/>
                </a:cubicBezTo>
                <a:cubicBezTo>
                  <a:pt x="0" y="472"/>
                  <a:pt x="142" y="614"/>
                  <a:pt x="330" y="614"/>
                </a:cubicBezTo>
                <a:lnTo>
                  <a:pt x="49556" y="614"/>
                </a:lnTo>
                <a:lnTo>
                  <a:pt x="4955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15"/>
          <p:cNvSpPr/>
          <p:nvPr/>
        </p:nvSpPr>
        <p:spPr>
          <a:xfrm>
            <a:off x="259220" y="4282927"/>
            <a:ext cx="529658" cy="23027"/>
          </a:xfrm>
          <a:custGeom>
            <a:avLst/>
            <a:gdLst/>
            <a:ahLst/>
            <a:cxnLst/>
            <a:rect l="l" t="t" r="r" b="b"/>
            <a:pathLst>
              <a:path w="12083" h="614" extrusionOk="0">
                <a:moveTo>
                  <a:pt x="331" y="0"/>
                </a:moveTo>
                <a:cubicBezTo>
                  <a:pt x="142" y="0"/>
                  <a:pt x="1" y="142"/>
                  <a:pt x="1" y="283"/>
                </a:cubicBezTo>
                <a:cubicBezTo>
                  <a:pt x="1" y="472"/>
                  <a:pt x="142" y="614"/>
                  <a:pt x="331" y="614"/>
                </a:cubicBezTo>
                <a:lnTo>
                  <a:pt x="11800" y="614"/>
                </a:lnTo>
                <a:cubicBezTo>
                  <a:pt x="11941" y="614"/>
                  <a:pt x="12083" y="472"/>
                  <a:pt x="12083" y="283"/>
                </a:cubicBezTo>
                <a:cubicBezTo>
                  <a:pt x="12083" y="142"/>
                  <a:pt x="11941" y="0"/>
                  <a:pt x="118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5"/>
          <p:cNvSpPr txBox="1">
            <a:spLocks noGrp="1"/>
          </p:cNvSpPr>
          <p:nvPr>
            <p:ph type="title"/>
          </p:nvPr>
        </p:nvSpPr>
        <p:spPr>
          <a:xfrm>
            <a:off x="726225" y="441350"/>
            <a:ext cx="7691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77" name="Google Shape;177;p15"/>
          <p:cNvSpPr txBox="1">
            <a:spLocks noGrp="1"/>
          </p:cNvSpPr>
          <p:nvPr>
            <p:ph type="subTitle" idx="1"/>
          </p:nvPr>
        </p:nvSpPr>
        <p:spPr>
          <a:xfrm>
            <a:off x="1580150" y="2908850"/>
            <a:ext cx="1818600" cy="3969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00" b="1">
                <a:solidFill>
                  <a:schemeClr val="accent1"/>
                </a:solidFill>
              </a:defRPr>
            </a:lvl1pPr>
            <a:lvl2pPr lvl="1" algn="ctr" rtl="0">
              <a:spcBef>
                <a:spcPts val="0"/>
              </a:spcBef>
              <a:spcAft>
                <a:spcPts val="0"/>
              </a:spcAft>
              <a:buNone/>
              <a:defRPr sz="1800">
                <a:solidFill>
                  <a:schemeClr val="accent1"/>
                </a:solidFill>
              </a:defRPr>
            </a:lvl2pPr>
            <a:lvl3pPr lvl="2" algn="ctr" rtl="0">
              <a:spcBef>
                <a:spcPts val="0"/>
              </a:spcBef>
              <a:spcAft>
                <a:spcPts val="0"/>
              </a:spcAft>
              <a:buNone/>
              <a:defRPr sz="1800">
                <a:solidFill>
                  <a:schemeClr val="accent1"/>
                </a:solidFill>
              </a:defRPr>
            </a:lvl3pPr>
            <a:lvl4pPr lvl="3" algn="ctr" rtl="0">
              <a:spcBef>
                <a:spcPts val="0"/>
              </a:spcBef>
              <a:spcAft>
                <a:spcPts val="0"/>
              </a:spcAft>
              <a:buNone/>
              <a:defRPr sz="1800">
                <a:solidFill>
                  <a:schemeClr val="accent1"/>
                </a:solidFill>
              </a:defRPr>
            </a:lvl4pPr>
            <a:lvl5pPr lvl="4" algn="ctr" rtl="0">
              <a:spcBef>
                <a:spcPts val="0"/>
              </a:spcBef>
              <a:spcAft>
                <a:spcPts val="0"/>
              </a:spcAft>
              <a:buNone/>
              <a:defRPr sz="1800">
                <a:solidFill>
                  <a:schemeClr val="accent1"/>
                </a:solidFill>
              </a:defRPr>
            </a:lvl5pPr>
            <a:lvl6pPr lvl="5" algn="ctr" rtl="0">
              <a:spcBef>
                <a:spcPts val="0"/>
              </a:spcBef>
              <a:spcAft>
                <a:spcPts val="0"/>
              </a:spcAft>
              <a:buNone/>
              <a:defRPr sz="1800">
                <a:solidFill>
                  <a:schemeClr val="accent1"/>
                </a:solidFill>
              </a:defRPr>
            </a:lvl6pPr>
            <a:lvl7pPr lvl="6" algn="ctr" rtl="0">
              <a:spcBef>
                <a:spcPts val="0"/>
              </a:spcBef>
              <a:spcAft>
                <a:spcPts val="0"/>
              </a:spcAft>
              <a:buNone/>
              <a:defRPr sz="1800">
                <a:solidFill>
                  <a:schemeClr val="accent1"/>
                </a:solidFill>
              </a:defRPr>
            </a:lvl7pPr>
            <a:lvl8pPr lvl="7" algn="ctr" rtl="0">
              <a:spcBef>
                <a:spcPts val="0"/>
              </a:spcBef>
              <a:spcAft>
                <a:spcPts val="0"/>
              </a:spcAft>
              <a:buNone/>
              <a:defRPr sz="1800">
                <a:solidFill>
                  <a:schemeClr val="accent1"/>
                </a:solidFill>
              </a:defRPr>
            </a:lvl8pPr>
            <a:lvl9pPr lvl="8" algn="ctr" rtl="0">
              <a:spcBef>
                <a:spcPts val="0"/>
              </a:spcBef>
              <a:spcAft>
                <a:spcPts val="0"/>
              </a:spcAft>
              <a:buNone/>
              <a:defRPr sz="1800">
                <a:solidFill>
                  <a:schemeClr val="accent1"/>
                </a:solidFill>
              </a:defRPr>
            </a:lvl9pPr>
          </a:lstStyle>
          <a:p>
            <a:endParaRPr/>
          </a:p>
        </p:txBody>
      </p:sp>
      <p:sp>
        <p:nvSpPr>
          <p:cNvPr id="178" name="Google Shape;178;p15"/>
          <p:cNvSpPr txBox="1">
            <a:spLocks noGrp="1"/>
          </p:cNvSpPr>
          <p:nvPr>
            <p:ph type="subTitle" idx="2"/>
          </p:nvPr>
        </p:nvSpPr>
        <p:spPr>
          <a:xfrm>
            <a:off x="1580150" y="3209317"/>
            <a:ext cx="1818600" cy="8262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179" name="Google Shape;179;p15"/>
          <p:cNvSpPr txBox="1">
            <a:spLocks noGrp="1"/>
          </p:cNvSpPr>
          <p:nvPr>
            <p:ph type="subTitle" idx="3"/>
          </p:nvPr>
        </p:nvSpPr>
        <p:spPr>
          <a:xfrm>
            <a:off x="3662700" y="2908850"/>
            <a:ext cx="1818600" cy="3969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00" b="1">
                <a:solidFill>
                  <a:schemeClr val="accent1"/>
                </a:solidFill>
              </a:defRPr>
            </a:lvl1pPr>
            <a:lvl2pPr lvl="1" algn="ctr" rtl="0">
              <a:spcBef>
                <a:spcPts val="0"/>
              </a:spcBef>
              <a:spcAft>
                <a:spcPts val="0"/>
              </a:spcAft>
              <a:buNone/>
              <a:defRPr sz="1800">
                <a:solidFill>
                  <a:schemeClr val="accent1"/>
                </a:solidFill>
              </a:defRPr>
            </a:lvl2pPr>
            <a:lvl3pPr lvl="2" algn="ctr" rtl="0">
              <a:spcBef>
                <a:spcPts val="0"/>
              </a:spcBef>
              <a:spcAft>
                <a:spcPts val="0"/>
              </a:spcAft>
              <a:buNone/>
              <a:defRPr sz="1800">
                <a:solidFill>
                  <a:schemeClr val="accent1"/>
                </a:solidFill>
              </a:defRPr>
            </a:lvl3pPr>
            <a:lvl4pPr lvl="3" algn="ctr" rtl="0">
              <a:spcBef>
                <a:spcPts val="0"/>
              </a:spcBef>
              <a:spcAft>
                <a:spcPts val="0"/>
              </a:spcAft>
              <a:buNone/>
              <a:defRPr sz="1800">
                <a:solidFill>
                  <a:schemeClr val="accent1"/>
                </a:solidFill>
              </a:defRPr>
            </a:lvl4pPr>
            <a:lvl5pPr lvl="4" algn="ctr" rtl="0">
              <a:spcBef>
                <a:spcPts val="0"/>
              </a:spcBef>
              <a:spcAft>
                <a:spcPts val="0"/>
              </a:spcAft>
              <a:buNone/>
              <a:defRPr sz="1800">
                <a:solidFill>
                  <a:schemeClr val="accent1"/>
                </a:solidFill>
              </a:defRPr>
            </a:lvl5pPr>
            <a:lvl6pPr lvl="5" algn="ctr" rtl="0">
              <a:spcBef>
                <a:spcPts val="0"/>
              </a:spcBef>
              <a:spcAft>
                <a:spcPts val="0"/>
              </a:spcAft>
              <a:buNone/>
              <a:defRPr sz="1800">
                <a:solidFill>
                  <a:schemeClr val="accent1"/>
                </a:solidFill>
              </a:defRPr>
            </a:lvl6pPr>
            <a:lvl7pPr lvl="6" algn="ctr" rtl="0">
              <a:spcBef>
                <a:spcPts val="0"/>
              </a:spcBef>
              <a:spcAft>
                <a:spcPts val="0"/>
              </a:spcAft>
              <a:buNone/>
              <a:defRPr sz="1800">
                <a:solidFill>
                  <a:schemeClr val="accent1"/>
                </a:solidFill>
              </a:defRPr>
            </a:lvl7pPr>
            <a:lvl8pPr lvl="7" algn="ctr" rtl="0">
              <a:spcBef>
                <a:spcPts val="0"/>
              </a:spcBef>
              <a:spcAft>
                <a:spcPts val="0"/>
              </a:spcAft>
              <a:buNone/>
              <a:defRPr sz="1800">
                <a:solidFill>
                  <a:schemeClr val="accent1"/>
                </a:solidFill>
              </a:defRPr>
            </a:lvl8pPr>
            <a:lvl9pPr lvl="8" algn="ctr" rtl="0">
              <a:spcBef>
                <a:spcPts val="0"/>
              </a:spcBef>
              <a:spcAft>
                <a:spcPts val="0"/>
              </a:spcAft>
              <a:buNone/>
              <a:defRPr sz="1800">
                <a:solidFill>
                  <a:schemeClr val="accent1"/>
                </a:solidFill>
              </a:defRPr>
            </a:lvl9pPr>
          </a:lstStyle>
          <a:p>
            <a:endParaRPr/>
          </a:p>
        </p:txBody>
      </p:sp>
      <p:sp>
        <p:nvSpPr>
          <p:cNvPr id="180" name="Google Shape;180;p15"/>
          <p:cNvSpPr txBox="1">
            <a:spLocks noGrp="1"/>
          </p:cNvSpPr>
          <p:nvPr>
            <p:ph type="subTitle" idx="4"/>
          </p:nvPr>
        </p:nvSpPr>
        <p:spPr>
          <a:xfrm>
            <a:off x="3662700" y="3209317"/>
            <a:ext cx="1818600" cy="8262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181" name="Google Shape;181;p15"/>
          <p:cNvSpPr txBox="1">
            <a:spLocks noGrp="1"/>
          </p:cNvSpPr>
          <p:nvPr>
            <p:ph type="subTitle" idx="5"/>
          </p:nvPr>
        </p:nvSpPr>
        <p:spPr>
          <a:xfrm>
            <a:off x="5745250" y="2908850"/>
            <a:ext cx="1818600" cy="3969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00" b="1">
                <a:solidFill>
                  <a:schemeClr val="accent1"/>
                </a:solidFill>
              </a:defRPr>
            </a:lvl1pPr>
            <a:lvl2pPr lvl="1" algn="ctr" rtl="0">
              <a:spcBef>
                <a:spcPts val="0"/>
              </a:spcBef>
              <a:spcAft>
                <a:spcPts val="0"/>
              </a:spcAft>
              <a:buNone/>
              <a:defRPr sz="1800">
                <a:solidFill>
                  <a:schemeClr val="accent1"/>
                </a:solidFill>
              </a:defRPr>
            </a:lvl2pPr>
            <a:lvl3pPr lvl="2" algn="ctr" rtl="0">
              <a:spcBef>
                <a:spcPts val="0"/>
              </a:spcBef>
              <a:spcAft>
                <a:spcPts val="0"/>
              </a:spcAft>
              <a:buNone/>
              <a:defRPr sz="1800">
                <a:solidFill>
                  <a:schemeClr val="accent1"/>
                </a:solidFill>
              </a:defRPr>
            </a:lvl3pPr>
            <a:lvl4pPr lvl="3" algn="ctr" rtl="0">
              <a:spcBef>
                <a:spcPts val="0"/>
              </a:spcBef>
              <a:spcAft>
                <a:spcPts val="0"/>
              </a:spcAft>
              <a:buNone/>
              <a:defRPr sz="1800">
                <a:solidFill>
                  <a:schemeClr val="accent1"/>
                </a:solidFill>
              </a:defRPr>
            </a:lvl4pPr>
            <a:lvl5pPr lvl="4" algn="ctr" rtl="0">
              <a:spcBef>
                <a:spcPts val="0"/>
              </a:spcBef>
              <a:spcAft>
                <a:spcPts val="0"/>
              </a:spcAft>
              <a:buNone/>
              <a:defRPr sz="1800">
                <a:solidFill>
                  <a:schemeClr val="accent1"/>
                </a:solidFill>
              </a:defRPr>
            </a:lvl5pPr>
            <a:lvl6pPr lvl="5" algn="ctr" rtl="0">
              <a:spcBef>
                <a:spcPts val="0"/>
              </a:spcBef>
              <a:spcAft>
                <a:spcPts val="0"/>
              </a:spcAft>
              <a:buNone/>
              <a:defRPr sz="1800">
                <a:solidFill>
                  <a:schemeClr val="accent1"/>
                </a:solidFill>
              </a:defRPr>
            </a:lvl6pPr>
            <a:lvl7pPr lvl="6" algn="ctr" rtl="0">
              <a:spcBef>
                <a:spcPts val="0"/>
              </a:spcBef>
              <a:spcAft>
                <a:spcPts val="0"/>
              </a:spcAft>
              <a:buNone/>
              <a:defRPr sz="1800">
                <a:solidFill>
                  <a:schemeClr val="accent1"/>
                </a:solidFill>
              </a:defRPr>
            </a:lvl7pPr>
            <a:lvl8pPr lvl="7" algn="ctr" rtl="0">
              <a:spcBef>
                <a:spcPts val="0"/>
              </a:spcBef>
              <a:spcAft>
                <a:spcPts val="0"/>
              </a:spcAft>
              <a:buNone/>
              <a:defRPr sz="1800">
                <a:solidFill>
                  <a:schemeClr val="accent1"/>
                </a:solidFill>
              </a:defRPr>
            </a:lvl8pPr>
            <a:lvl9pPr lvl="8" algn="ctr" rtl="0">
              <a:spcBef>
                <a:spcPts val="0"/>
              </a:spcBef>
              <a:spcAft>
                <a:spcPts val="0"/>
              </a:spcAft>
              <a:buNone/>
              <a:defRPr sz="1800">
                <a:solidFill>
                  <a:schemeClr val="accent1"/>
                </a:solidFill>
              </a:defRPr>
            </a:lvl9pPr>
          </a:lstStyle>
          <a:p>
            <a:endParaRPr/>
          </a:p>
        </p:txBody>
      </p:sp>
      <p:sp>
        <p:nvSpPr>
          <p:cNvPr id="182" name="Google Shape;182;p15"/>
          <p:cNvSpPr txBox="1">
            <a:spLocks noGrp="1"/>
          </p:cNvSpPr>
          <p:nvPr>
            <p:ph type="subTitle" idx="6"/>
          </p:nvPr>
        </p:nvSpPr>
        <p:spPr>
          <a:xfrm>
            <a:off x="5745250" y="3209317"/>
            <a:ext cx="1818600" cy="8262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Tree>
    <p:extLst>
      <p:ext uri="{BB962C8B-B14F-4D97-AF65-F5344CB8AC3E}">
        <p14:creationId xmlns:p14="http://schemas.microsoft.com/office/powerpoint/2010/main" val="37449011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hree columns 3">
  <p:cSld name="Title and three columns 3">
    <p:spTree>
      <p:nvGrpSpPr>
        <p:cNvPr id="1" name="Shape 183"/>
        <p:cNvGrpSpPr/>
        <p:nvPr/>
      </p:nvGrpSpPr>
      <p:grpSpPr>
        <a:xfrm>
          <a:off x="0" y="0"/>
          <a:ext cx="0" cy="0"/>
          <a:chOff x="0" y="0"/>
          <a:chExt cx="0" cy="0"/>
        </a:xfrm>
      </p:grpSpPr>
      <p:sp>
        <p:nvSpPr>
          <p:cNvPr id="184" name="Google Shape;184;p16"/>
          <p:cNvSpPr/>
          <p:nvPr/>
        </p:nvSpPr>
        <p:spPr>
          <a:xfrm>
            <a:off x="0" y="3"/>
            <a:ext cx="2510995" cy="2439744"/>
          </a:xfrm>
          <a:custGeom>
            <a:avLst/>
            <a:gdLst/>
            <a:ahLst/>
            <a:cxnLst/>
            <a:rect l="l" t="t" r="r" b="b"/>
            <a:pathLst>
              <a:path w="60122" h="58416" extrusionOk="0">
                <a:moveTo>
                  <a:pt x="29890" y="0"/>
                </a:moveTo>
                <a:cubicBezTo>
                  <a:pt x="23999" y="4709"/>
                  <a:pt x="23180" y="15855"/>
                  <a:pt x="18130" y="22134"/>
                </a:cubicBezTo>
                <a:cubicBezTo>
                  <a:pt x="14316" y="26876"/>
                  <a:pt x="7441" y="31081"/>
                  <a:pt x="1999" y="31081"/>
                </a:cubicBezTo>
                <a:cubicBezTo>
                  <a:pt x="1307" y="31081"/>
                  <a:pt x="637" y="31012"/>
                  <a:pt x="0" y="30869"/>
                </a:cubicBezTo>
                <a:lnTo>
                  <a:pt x="0" y="58416"/>
                </a:lnTo>
                <a:cubicBezTo>
                  <a:pt x="4845" y="52752"/>
                  <a:pt x="11169" y="48566"/>
                  <a:pt x="17675" y="44927"/>
                </a:cubicBezTo>
                <a:cubicBezTo>
                  <a:pt x="25136" y="40764"/>
                  <a:pt x="32802" y="37010"/>
                  <a:pt x="39944" y="32279"/>
                </a:cubicBezTo>
                <a:cubicBezTo>
                  <a:pt x="46791" y="27729"/>
                  <a:pt x="53274" y="22111"/>
                  <a:pt x="57005" y="14650"/>
                </a:cubicBezTo>
                <a:cubicBezTo>
                  <a:pt x="59098" y="10464"/>
                  <a:pt x="60121" y="5846"/>
                  <a:pt x="59712" y="1183"/>
                </a:cubicBezTo>
                <a:cubicBezTo>
                  <a:pt x="59666" y="796"/>
                  <a:pt x="59621" y="387"/>
                  <a:pt x="595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6"/>
          <p:cNvSpPr/>
          <p:nvPr/>
        </p:nvSpPr>
        <p:spPr>
          <a:xfrm flipH="1">
            <a:off x="4923825" y="3008100"/>
            <a:ext cx="4220186" cy="2135370"/>
          </a:xfrm>
          <a:custGeom>
            <a:avLst/>
            <a:gdLst/>
            <a:ahLst/>
            <a:cxnLst/>
            <a:rect l="l" t="t" r="r" b="b"/>
            <a:pathLst>
              <a:path w="54845" h="27751" extrusionOk="0">
                <a:moveTo>
                  <a:pt x="36958" y="1"/>
                </a:moveTo>
                <a:cubicBezTo>
                  <a:pt x="30467" y="1"/>
                  <a:pt x="25135" y="5293"/>
                  <a:pt x="17038" y="7232"/>
                </a:cubicBezTo>
                <a:cubicBezTo>
                  <a:pt x="14361" y="7869"/>
                  <a:pt x="11971" y="8110"/>
                  <a:pt x="9889" y="8110"/>
                </a:cubicBezTo>
                <a:cubicBezTo>
                  <a:pt x="3495" y="8110"/>
                  <a:pt x="0" y="5845"/>
                  <a:pt x="0" y="5845"/>
                </a:cubicBezTo>
                <a:lnTo>
                  <a:pt x="0" y="27751"/>
                </a:lnTo>
                <a:lnTo>
                  <a:pt x="40604" y="27751"/>
                </a:lnTo>
                <a:cubicBezTo>
                  <a:pt x="48634" y="22974"/>
                  <a:pt x="54844" y="8688"/>
                  <a:pt x="44335" y="2296"/>
                </a:cubicBezTo>
                <a:cubicBezTo>
                  <a:pt x="41624" y="644"/>
                  <a:pt x="39221" y="1"/>
                  <a:pt x="369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6"/>
          <p:cNvSpPr/>
          <p:nvPr/>
        </p:nvSpPr>
        <p:spPr>
          <a:xfrm>
            <a:off x="6410958" y="285226"/>
            <a:ext cx="2732981" cy="23064"/>
          </a:xfrm>
          <a:custGeom>
            <a:avLst/>
            <a:gdLst/>
            <a:ahLst/>
            <a:cxnLst/>
            <a:rect l="l" t="t" r="r" b="b"/>
            <a:pathLst>
              <a:path w="62347" h="615" extrusionOk="0">
                <a:moveTo>
                  <a:pt x="284" y="1"/>
                </a:moveTo>
                <a:cubicBezTo>
                  <a:pt x="142" y="1"/>
                  <a:pt x="0" y="142"/>
                  <a:pt x="0" y="284"/>
                </a:cubicBezTo>
                <a:cubicBezTo>
                  <a:pt x="0" y="473"/>
                  <a:pt x="142" y="614"/>
                  <a:pt x="284" y="614"/>
                </a:cubicBezTo>
                <a:lnTo>
                  <a:pt x="62016" y="614"/>
                </a:lnTo>
                <a:cubicBezTo>
                  <a:pt x="62205" y="614"/>
                  <a:pt x="62346" y="473"/>
                  <a:pt x="62346" y="284"/>
                </a:cubicBezTo>
                <a:cubicBezTo>
                  <a:pt x="62346" y="142"/>
                  <a:pt x="62205" y="1"/>
                  <a:pt x="620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6"/>
          <p:cNvSpPr/>
          <p:nvPr/>
        </p:nvSpPr>
        <p:spPr>
          <a:xfrm>
            <a:off x="8726017" y="4796525"/>
            <a:ext cx="417923" cy="21301"/>
          </a:xfrm>
          <a:custGeom>
            <a:avLst/>
            <a:gdLst/>
            <a:ahLst/>
            <a:cxnLst/>
            <a:rect l="l" t="t" r="r" b="b"/>
            <a:pathLst>
              <a:path w="9534" h="568" extrusionOk="0">
                <a:moveTo>
                  <a:pt x="331" y="1"/>
                </a:moveTo>
                <a:cubicBezTo>
                  <a:pt x="142" y="1"/>
                  <a:pt x="0" y="143"/>
                  <a:pt x="0" y="284"/>
                </a:cubicBezTo>
                <a:cubicBezTo>
                  <a:pt x="0" y="473"/>
                  <a:pt x="142" y="567"/>
                  <a:pt x="331" y="567"/>
                </a:cubicBezTo>
                <a:lnTo>
                  <a:pt x="9251" y="567"/>
                </a:lnTo>
                <a:cubicBezTo>
                  <a:pt x="9392" y="567"/>
                  <a:pt x="9534" y="473"/>
                  <a:pt x="9534" y="284"/>
                </a:cubicBezTo>
                <a:cubicBezTo>
                  <a:pt x="9534" y="143"/>
                  <a:pt x="9392" y="1"/>
                  <a:pt x="92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6"/>
          <p:cNvSpPr/>
          <p:nvPr/>
        </p:nvSpPr>
        <p:spPr>
          <a:xfrm>
            <a:off x="7691598" y="4796525"/>
            <a:ext cx="862717" cy="21301"/>
          </a:xfrm>
          <a:custGeom>
            <a:avLst/>
            <a:gdLst/>
            <a:ahLst/>
            <a:cxnLst/>
            <a:rect l="l" t="t" r="r" b="b"/>
            <a:pathLst>
              <a:path w="19681" h="568" extrusionOk="0">
                <a:moveTo>
                  <a:pt x="331" y="1"/>
                </a:moveTo>
                <a:cubicBezTo>
                  <a:pt x="142" y="1"/>
                  <a:pt x="0" y="143"/>
                  <a:pt x="0" y="284"/>
                </a:cubicBezTo>
                <a:cubicBezTo>
                  <a:pt x="0" y="473"/>
                  <a:pt x="142" y="567"/>
                  <a:pt x="331" y="567"/>
                </a:cubicBezTo>
                <a:lnTo>
                  <a:pt x="19398" y="567"/>
                </a:lnTo>
                <a:cubicBezTo>
                  <a:pt x="19587" y="567"/>
                  <a:pt x="19681" y="473"/>
                  <a:pt x="19681" y="284"/>
                </a:cubicBezTo>
                <a:cubicBezTo>
                  <a:pt x="19681" y="143"/>
                  <a:pt x="19587" y="1"/>
                  <a:pt x="193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6"/>
          <p:cNvSpPr/>
          <p:nvPr/>
        </p:nvSpPr>
        <p:spPr>
          <a:xfrm>
            <a:off x="303923" y="4958638"/>
            <a:ext cx="2172287" cy="23027"/>
          </a:xfrm>
          <a:custGeom>
            <a:avLst/>
            <a:gdLst/>
            <a:ahLst/>
            <a:cxnLst/>
            <a:rect l="l" t="t" r="r" b="b"/>
            <a:pathLst>
              <a:path w="49556" h="614" extrusionOk="0">
                <a:moveTo>
                  <a:pt x="330" y="0"/>
                </a:moveTo>
                <a:cubicBezTo>
                  <a:pt x="142" y="0"/>
                  <a:pt x="0" y="142"/>
                  <a:pt x="0" y="331"/>
                </a:cubicBezTo>
                <a:cubicBezTo>
                  <a:pt x="0" y="472"/>
                  <a:pt x="142" y="614"/>
                  <a:pt x="330" y="614"/>
                </a:cubicBezTo>
                <a:lnTo>
                  <a:pt x="49556" y="614"/>
                </a:lnTo>
                <a:lnTo>
                  <a:pt x="4955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16"/>
          <p:cNvSpPr/>
          <p:nvPr/>
        </p:nvSpPr>
        <p:spPr>
          <a:xfrm>
            <a:off x="2325545" y="4773502"/>
            <a:ext cx="529658" cy="23027"/>
          </a:xfrm>
          <a:custGeom>
            <a:avLst/>
            <a:gdLst/>
            <a:ahLst/>
            <a:cxnLst/>
            <a:rect l="l" t="t" r="r" b="b"/>
            <a:pathLst>
              <a:path w="12083" h="614" extrusionOk="0">
                <a:moveTo>
                  <a:pt x="331" y="0"/>
                </a:moveTo>
                <a:cubicBezTo>
                  <a:pt x="142" y="0"/>
                  <a:pt x="1" y="142"/>
                  <a:pt x="1" y="283"/>
                </a:cubicBezTo>
                <a:cubicBezTo>
                  <a:pt x="1" y="472"/>
                  <a:pt x="142" y="614"/>
                  <a:pt x="331" y="614"/>
                </a:cubicBezTo>
                <a:lnTo>
                  <a:pt x="11800" y="614"/>
                </a:lnTo>
                <a:cubicBezTo>
                  <a:pt x="11941" y="614"/>
                  <a:pt x="12083" y="472"/>
                  <a:pt x="12083" y="283"/>
                </a:cubicBezTo>
                <a:cubicBezTo>
                  <a:pt x="12083" y="142"/>
                  <a:pt x="11941" y="0"/>
                  <a:pt x="118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6"/>
          <p:cNvSpPr txBox="1">
            <a:spLocks noGrp="1"/>
          </p:cNvSpPr>
          <p:nvPr>
            <p:ph type="title"/>
          </p:nvPr>
        </p:nvSpPr>
        <p:spPr>
          <a:xfrm>
            <a:off x="726225" y="441350"/>
            <a:ext cx="7691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92" name="Google Shape;192;p16"/>
          <p:cNvSpPr txBox="1">
            <a:spLocks noGrp="1"/>
          </p:cNvSpPr>
          <p:nvPr>
            <p:ph type="subTitle" idx="1"/>
          </p:nvPr>
        </p:nvSpPr>
        <p:spPr>
          <a:xfrm>
            <a:off x="6435656" y="1248093"/>
            <a:ext cx="1818600" cy="3969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800" b="1">
                <a:solidFill>
                  <a:schemeClr val="accent1"/>
                </a:solidFill>
                <a:latin typeface="Arial"/>
                <a:ea typeface="Arial"/>
                <a:cs typeface="Arial"/>
                <a:sym typeface="Arial"/>
              </a:defRPr>
            </a:lvl1pPr>
            <a:lvl2pPr lvl="1" rtl="0">
              <a:spcBef>
                <a:spcPts val="0"/>
              </a:spcBef>
              <a:spcAft>
                <a:spcPts val="0"/>
              </a:spcAft>
              <a:buNone/>
              <a:defRPr sz="1800">
                <a:solidFill>
                  <a:schemeClr val="accent1"/>
                </a:solidFill>
                <a:latin typeface="Arial"/>
                <a:ea typeface="Arial"/>
                <a:cs typeface="Arial"/>
                <a:sym typeface="Arial"/>
              </a:defRPr>
            </a:lvl2pPr>
            <a:lvl3pPr lvl="2" rtl="0">
              <a:spcBef>
                <a:spcPts val="0"/>
              </a:spcBef>
              <a:spcAft>
                <a:spcPts val="0"/>
              </a:spcAft>
              <a:buNone/>
              <a:defRPr sz="1800">
                <a:solidFill>
                  <a:schemeClr val="accent1"/>
                </a:solidFill>
                <a:latin typeface="Arial"/>
                <a:ea typeface="Arial"/>
                <a:cs typeface="Arial"/>
                <a:sym typeface="Arial"/>
              </a:defRPr>
            </a:lvl3pPr>
            <a:lvl4pPr lvl="3" rtl="0">
              <a:spcBef>
                <a:spcPts val="0"/>
              </a:spcBef>
              <a:spcAft>
                <a:spcPts val="0"/>
              </a:spcAft>
              <a:buNone/>
              <a:defRPr sz="1800">
                <a:solidFill>
                  <a:schemeClr val="accent1"/>
                </a:solidFill>
                <a:latin typeface="Arial"/>
                <a:ea typeface="Arial"/>
                <a:cs typeface="Arial"/>
                <a:sym typeface="Arial"/>
              </a:defRPr>
            </a:lvl4pPr>
            <a:lvl5pPr lvl="4" rtl="0">
              <a:spcBef>
                <a:spcPts val="0"/>
              </a:spcBef>
              <a:spcAft>
                <a:spcPts val="0"/>
              </a:spcAft>
              <a:buNone/>
              <a:defRPr sz="1800">
                <a:solidFill>
                  <a:schemeClr val="accent1"/>
                </a:solidFill>
                <a:latin typeface="Arial"/>
                <a:ea typeface="Arial"/>
                <a:cs typeface="Arial"/>
                <a:sym typeface="Arial"/>
              </a:defRPr>
            </a:lvl5pPr>
            <a:lvl6pPr lvl="5" rtl="0">
              <a:spcBef>
                <a:spcPts val="0"/>
              </a:spcBef>
              <a:spcAft>
                <a:spcPts val="0"/>
              </a:spcAft>
              <a:buNone/>
              <a:defRPr sz="1800">
                <a:solidFill>
                  <a:schemeClr val="accent1"/>
                </a:solidFill>
                <a:latin typeface="Arial"/>
                <a:ea typeface="Arial"/>
                <a:cs typeface="Arial"/>
                <a:sym typeface="Arial"/>
              </a:defRPr>
            </a:lvl6pPr>
            <a:lvl7pPr lvl="6" rtl="0">
              <a:spcBef>
                <a:spcPts val="0"/>
              </a:spcBef>
              <a:spcAft>
                <a:spcPts val="0"/>
              </a:spcAft>
              <a:buNone/>
              <a:defRPr sz="1800">
                <a:solidFill>
                  <a:schemeClr val="accent1"/>
                </a:solidFill>
                <a:latin typeface="Arial"/>
                <a:ea typeface="Arial"/>
                <a:cs typeface="Arial"/>
                <a:sym typeface="Arial"/>
              </a:defRPr>
            </a:lvl7pPr>
            <a:lvl8pPr lvl="7" rtl="0">
              <a:spcBef>
                <a:spcPts val="0"/>
              </a:spcBef>
              <a:spcAft>
                <a:spcPts val="0"/>
              </a:spcAft>
              <a:buNone/>
              <a:defRPr sz="1800">
                <a:solidFill>
                  <a:schemeClr val="accent1"/>
                </a:solidFill>
                <a:latin typeface="Arial"/>
                <a:ea typeface="Arial"/>
                <a:cs typeface="Arial"/>
                <a:sym typeface="Arial"/>
              </a:defRPr>
            </a:lvl8pPr>
            <a:lvl9pPr lvl="8" rtl="0">
              <a:spcBef>
                <a:spcPts val="0"/>
              </a:spcBef>
              <a:spcAft>
                <a:spcPts val="0"/>
              </a:spcAft>
              <a:buNone/>
              <a:defRPr sz="1800">
                <a:solidFill>
                  <a:schemeClr val="accent1"/>
                </a:solidFill>
                <a:latin typeface="Arial"/>
                <a:ea typeface="Arial"/>
                <a:cs typeface="Arial"/>
                <a:sym typeface="Arial"/>
              </a:defRPr>
            </a:lvl9pPr>
          </a:lstStyle>
          <a:p>
            <a:endParaRPr/>
          </a:p>
        </p:txBody>
      </p:sp>
      <p:sp>
        <p:nvSpPr>
          <p:cNvPr id="193" name="Google Shape;193;p16"/>
          <p:cNvSpPr txBox="1">
            <a:spLocks noGrp="1"/>
          </p:cNvSpPr>
          <p:nvPr>
            <p:ph type="subTitle" idx="2"/>
          </p:nvPr>
        </p:nvSpPr>
        <p:spPr>
          <a:xfrm>
            <a:off x="6435656" y="1530243"/>
            <a:ext cx="1818600" cy="682200"/>
          </a:xfrm>
          <a:prstGeom prst="rect">
            <a:avLst/>
          </a:prstGeom>
        </p:spPr>
        <p:txBody>
          <a:bodyPr spcFirstLastPara="1" wrap="square" lIns="91425" tIns="91425" rIns="91425" bIns="91425" anchor="t" anchorCtr="0">
            <a:noAutofit/>
          </a:bodyPr>
          <a:lstStyle>
            <a:lvl1pPr lvl="0" rtl="0">
              <a:spcBef>
                <a:spcPts val="0"/>
              </a:spcBef>
              <a:spcAft>
                <a:spcPts val="0"/>
              </a:spcAft>
              <a:buNone/>
              <a:defRPr>
                <a:latin typeface="Arial"/>
                <a:ea typeface="Arial"/>
                <a:cs typeface="Arial"/>
                <a:sym typeface="Arial"/>
              </a:defRPr>
            </a:lvl1pPr>
            <a:lvl2pPr lvl="1" rtl="0">
              <a:spcBef>
                <a:spcPts val="0"/>
              </a:spcBef>
              <a:spcAft>
                <a:spcPts val="0"/>
              </a:spcAft>
              <a:buNone/>
              <a:defRPr>
                <a:latin typeface="Arial"/>
                <a:ea typeface="Arial"/>
                <a:cs typeface="Arial"/>
                <a:sym typeface="Arial"/>
              </a:defRPr>
            </a:lvl2pPr>
            <a:lvl3pPr lvl="2" rtl="0">
              <a:spcBef>
                <a:spcPts val="0"/>
              </a:spcBef>
              <a:spcAft>
                <a:spcPts val="0"/>
              </a:spcAft>
              <a:buNone/>
              <a:defRPr>
                <a:latin typeface="Arial"/>
                <a:ea typeface="Arial"/>
                <a:cs typeface="Arial"/>
                <a:sym typeface="Arial"/>
              </a:defRPr>
            </a:lvl3pPr>
            <a:lvl4pPr lvl="3" rtl="0">
              <a:spcBef>
                <a:spcPts val="0"/>
              </a:spcBef>
              <a:spcAft>
                <a:spcPts val="0"/>
              </a:spcAft>
              <a:buNone/>
              <a:defRPr>
                <a:latin typeface="Arial"/>
                <a:ea typeface="Arial"/>
                <a:cs typeface="Arial"/>
                <a:sym typeface="Arial"/>
              </a:defRPr>
            </a:lvl4pPr>
            <a:lvl5pPr lvl="4" rtl="0">
              <a:spcBef>
                <a:spcPts val="0"/>
              </a:spcBef>
              <a:spcAft>
                <a:spcPts val="0"/>
              </a:spcAft>
              <a:buNone/>
              <a:defRPr>
                <a:latin typeface="Arial"/>
                <a:ea typeface="Arial"/>
                <a:cs typeface="Arial"/>
                <a:sym typeface="Arial"/>
              </a:defRPr>
            </a:lvl5pPr>
            <a:lvl6pPr lvl="5" rtl="0">
              <a:spcBef>
                <a:spcPts val="0"/>
              </a:spcBef>
              <a:spcAft>
                <a:spcPts val="0"/>
              </a:spcAft>
              <a:buNone/>
              <a:defRPr>
                <a:latin typeface="Arial"/>
                <a:ea typeface="Arial"/>
                <a:cs typeface="Arial"/>
                <a:sym typeface="Arial"/>
              </a:defRPr>
            </a:lvl6pPr>
            <a:lvl7pPr lvl="6" rtl="0">
              <a:spcBef>
                <a:spcPts val="0"/>
              </a:spcBef>
              <a:spcAft>
                <a:spcPts val="0"/>
              </a:spcAft>
              <a:buNone/>
              <a:defRPr>
                <a:latin typeface="Arial"/>
                <a:ea typeface="Arial"/>
                <a:cs typeface="Arial"/>
                <a:sym typeface="Arial"/>
              </a:defRPr>
            </a:lvl7pPr>
            <a:lvl8pPr lvl="7" rtl="0">
              <a:spcBef>
                <a:spcPts val="0"/>
              </a:spcBef>
              <a:spcAft>
                <a:spcPts val="0"/>
              </a:spcAft>
              <a:buNone/>
              <a:defRPr>
                <a:latin typeface="Arial"/>
                <a:ea typeface="Arial"/>
                <a:cs typeface="Arial"/>
                <a:sym typeface="Arial"/>
              </a:defRPr>
            </a:lvl8pPr>
            <a:lvl9pPr lvl="8" rtl="0">
              <a:spcBef>
                <a:spcPts val="0"/>
              </a:spcBef>
              <a:spcAft>
                <a:spcPts val="0"/>
              </a:spcAft>
              <a:buNone/>
              <a:defRPr>
                <a:latin typeface="Arial"/>
                <a:ea typeface="Arial"/>
                <a:cs typeface="Arial"/>
                <a:sym typeface="Arial"/>
              </a:defRPr>
            </a:lvl9pPr>
          </a:lstStyle>
          <a:p>
            <a:endParaRPr/>
          </a:p>
        </p:txBody>
      </p:sp>
      <p:sp>
        <p:nvSpPr>
          <p:cNvPr id="194" name="Google Shape;194;p16"/>
          <p:cNvSpPr txBox="1">
            <a:spLocks noGrp="1"/>
          </p:cNvSpPr>
          <p:nvPr>
            <p:ph type="subTitle" idx="3"/>
          </p:nvPr>
        </p:nvSpPr>
        <p:spPr>
          <a:xfrm>
            <a:off x="6435656" y="2365607"/>
            <a:ext cx="1818600" cy="3969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800" b="1">
                <a:solidFill>
                  <a:schemeClr val="accent1"/>
                </a:solidFill>
                <a:latin typeface="Arial"/>
                <a:ea typeface="Arial"/>
                <a:cs typeface="Arial"/>
                <a:sym typeface="Arial"/>
              </a:defRPr>
            </a:lvl1pPr>
            <a:lvl2pPr lvl="1" rtl="0">
              <a:spcBef>
                <a:spcPts val="0"/>
              </a:spcBef>
              <a:spcAft>
                <a:spcPts val="0"/>
              </a:spcAft>
              <a:buNone/>
              <a:defRPr sz="1800">
                <a:solidFill>
                  <a:schemeClr val="accent1"/>
                </a:solidFill>
                <a:latin typeface="Arial"/>
                <a:ea typeface="Arial"/>
                <a:cs typeface="Arial"/>
                <a:sym typeface="Arial"/>
              </a:defRPr>
            </a:lvl2pPr>
            <a:lvl3pPr lvl="2" rtl="0">
              <a:spcBef>
                <a:spcPts val="0"/>
              </a:spcBef>
              <a:spcAft>
                <a:spcPts val="0"/>
              </a:spcAft>
              <a:buNone/>
              <a:defRPr sz="1800">
                <a:solidFill>
                  <a:schemeClr val="accent1"/>
                </a:solidFill>
                <a:latin typeface="Arial"/>
                <a:ea typeface="Arial"/>
                <a:cs typeface="Arial"/>
                <a:sym typeface="Arial"/>
              </a:defRPr>
            </a:lvl3pPr>
            <a:lvl4pPr lvl="3" rtl="0">
              <a:spcBef>
                <a:spcPts val="0"/>
              </a:spcBef>
              <a:spcAft>
                <a:spcPts val="0"/>
              </a:spcAft>
              <a:buNone/>
              <a:defRPr sz="1800">
                <a:solidFill>
                  <a:schemeClr val="accent1"/>
                </a:solidFill>
                <a:latin typeface="Arial"/>
                <a:ea typeface="Arial"/>
                <a:cs typeface="Arial"/>
                <a:sym typeface="Arial"/>
              </a:defRPr>
            </a:lvl4pPr>
            <a:lvl5pPr lvl="4" rtl="0">
              <a:spcBef>
                <a:spcPts val="0"/>
              </a:spcBef>
              <a:spcAft>
                <a:spcPts val="0"/>
              </a:spcAft>
              <a:buNone/>
              <a:defRPr sz="1800">
                <a:solidFill>
                  <a:schemeClr val="accent1"/>
                </a:solidFill>
                <a:latin typeface="Arial"/>
                <a:ea typeface="Arial"/>
                <a:cs typeface="Arial"/>
                <a:sym typeface="Arial"/>
              </a:defRPr>
            </a:lvl5pPr>
            <a:lvl6pPr lvl="5" rtl="0">
              <a:spcBef>
                <a:spcPts val="0"/>
              </a:spcBef>
              <a:spcAft>
                <a:spcPts val="0"/>
              </a:spcAft>
              <a:buNone/>
              <a:defRPr sz="1800">
                <a:solidFill>
                  <a:schemeClr val="accent1"/>
                </a:solidFill>
                <a:latin typeface="Arial"/>
                <a:ea typeface="Arial"/>
                <a:cs typeface="Arial"/>
                <a:sym typeface="Arial"/>
              </a:defRPr>
            </a:lvl6pPr>
            <a:lvl7pPr lvl="6" rtl="0">
              <a:spcBef>
                <a:spcPts val="0"/>
              </a:spcBef>
              <a:spcAft>
                <a:spcPts val="0"/>
              </a:spcAft>
              <a:buNone/>
              <a:defRPr sz="1800">
                <a:solidFill>
                  <a:schemeClr val="accent1"/>
                </a:solidFill>
                <a:latin typeface="Arial"/>
                <a:ea typeface="Arial"/>
                <a:cs typeface="Arial"/>
                <a:sym typeface="Arial"/>
              </a:defRPr>
            </a:lvl7pPr>
            <a:lvl8pPr lvl="7" rtl="0">
              <a:spcBef>
                <a:spcPts val="0"/>
              </a:spcBef>
              <a:spcAft>
                <a:spcPts val="0"/>
              </a:spcAft>
              <a:buNone/>
              <a:defRPr sz="1800">
                <a:solidFill>
                  <a:schemeClr val="accent1"/>
                </a:solidFill>
                <a:latin typeface="Arial"/>
                <a:ea typeface="Arial"/>
                <a:cs typeface="Arial"/>
                <a:sym typeface="Arial"/>
              </a:defRPr>
            </a:lvl8pPr>
            <a:lvl9pPr lvl="8" rtl="0">
              <a:spcBef>
                <a:spcPts val="0"/>
              </a:spcBef>
              <a:spcAft>
                <a:spcPts val="0"/>
              </a:spcAft>
              <a:buNone/>
              <a:defRPr sz="1800">
                <a:solidFill>
                  <a:schemeClr val="accent1"/>
                </a:solidFill>
                <a:latin typeface="Arial"/>
                <a:ea typeface="Arial"/>
                <a:cs typeface="Arial"/>
                <a:sym typeface="Arial"/>
              </a:defRPr>
            </a:lvl9pPr>
          </a:lstStyle>
          <a:p>
            <a:endParaRPr/>
          </a:p>
        </p:txBody>
      </p:sp>
      <p:sp>
        <p:nvSpPr>
          <p:cNvPr id="195" name="Google Shape;195;p16"/>
          <p:cNvSpPr txBox="1">
            <a:spLocks noGrp="1"/>
          </p:cNvSpPr>
          <p:nvPr>
            <p:ph type="subTitle" idx="4"/>
          </p:nvPr>
        </p:nvSpPr>
        <p:spPr>
          <a:xfrm>
            <a:off x="6435656" y="2647757"/>
            <a:ext cx="1818600" cy="682200"/>
          </a:xfrm>
          <a:prstGeom prst="rect">
            <a:avLst/>
          </a:prstGeom>
        </p:spPr>
        <p:txBody>
          <a:bodyPr spcFirstLastPara="1" wrap="square" lIns="91425" tIns="91425" rIns="91425" bIns="91425" anchor="t" anchorCtr="0">
            <a:noAutofit/>
          </a:bodyPr>
          <a:lstStyle>
            <a:lvl1pPr lvl="0" rtl="0">
              <a:spcBef>
                <a:spcPts val="0"/>
              </a:spcBef>
              <a:spcAft>
                <a:spcPts val="0"/>
              </a:spcAft>
              <a:buNone/>
              <a:defRPr>
                <a:latin typeface="Arial"/>
                <a:ea typeface="Arial"/>
                <a:cs typeface="Arial"/>
                <a:sym typeface="Arial"/>
              </a:defRPr>
            </a:lvl1pPr>
            <a:lvl2pPr lvl="1" rtl="0">
              <a:spcBef>
                <a:spcPts val="0"/>
              </a:spcBef>
              <a:spcAft>
                <a:spcPts val="0"/>
              </a:spcAft>
              <a:buNone/>
              <a:defRPr>
                <a:latin typeface="Arial"/>
                <a:ea typeface="Arial"/>
                <a:cs typeface="Arial"/>
                <a:sym typeface="Arial"/>
              </a:defRPr>
            </a:lvl2pPr>
            <a:lvl3pPr lvl="2" rtl="0">
              <a:spcBef>
                <a:spcPts val="0"/>
              </a:spcBef>
              <a:spcAft>
                <a:spcPts val="0"/>
              </a:spcAft>
              <a:buNone/>
              <a:defRPr>
                <a:latin typeface="Arial"/>
                <a:ea typeface="Arial"/>
                <a:cs typeface="Arial"/>
                <a:sym typeface="Arial"/>
              </a:defRPr>
            </a:lvl3pPr>
            <a:lvl4pPr lvl="3" rtl="0">
              <a:spcBef>
                <a:spcPts val="0"/>
              </a:spcBef>
              <a:spcAft>
                <a:spcPts val="0"/>
              </a:spcAft>
              <a:buNone/>
              <a:defRPr>
                <a:latin typeface="Arial"/>
                <a:ea typeface="Arial"/>
                <a:cs typeface="Arial"/>
                <a:sym typeface="Arial"/>
              </a:defRPr>
            </a:lvl4pPr>
            <a:lvl5pPr lvl="4" rtl="0">
              <a:spcBef>
                <a:spcPts val="0"/>
              </a:spcBef>
              <a:spcAft>
                <a:spcPts val="0"/>
              </a:spcAft>
              <a:buNone/>
              <a:defRPr>
                <a:latin typeface="Arial"/>
                <a:ea typeface="Arial"/>
                <a:cs typeface="Arial"/>
                <a:sym typeface="Arial"/>
              </a:defRPr>
            </a:lvl5pPr>
            <a:lvl6pPr lvl="5" rtl="0">
              <a:spcBef>
                <a:spcPts val="0"/>
              </a:spcBef>
              <a:spcAft>
                <a:spcPts val="0"/>
              </a:spcAft>
              <a:buNone/>
              <a:defRPr>
                <a:latin typeface="Arial"/>
                <a:ea typeface="Arial"/>
                <a:cs typeface="Arial"/>
                <a:sym typeface="Arial"/>
              </a:defRPr>
            </a:lvl6pPr>
            <a:lvl7pPr lvl="6" rtl="0">
              <a:spcBef>
                <a:spcPts val="0"/>
              </a:spcBef>
              <a:spcAft>
                <a:spcPts val="0"/>
              </a:spcAft>
              <a:buNone/>
              <a:defRPr>
                <a:latin typeface="Arial"/>
                <a:ea typeface="Arial"/>
                <a:cs typeface="Arial"/>
                <a:sym typeface="Arial"/>
              </a:defRPr>
            </a:lvl7pPr>
            <a:lvl8pPr lvl="7" rtl="0">
              <a:spcBef>
                <a:spcPts val="0"/>
              </a:spcBef>
              <a:spcAft>
                <a:spcPts val="0"/>
              </a:spcAft>
              <a:buNone/>
              <a:defRPr>
                <a:latin typeface="Arial"/>
                <a:ea typeface="Arial"/>
                <a:cs typeface="Arial"/>
                <a:sym typeface="Arial"/>
              </a:defRPr>
            </a:lvl8pPr>
            <a:lvl9pPr lvl="8" rtl="0">
              <a:spcBef>
                <a:spcPts val="0"/>
              </a:spcBef>
              <a:spcAft>
                <a:spcPts val="0"/>
              </a:spcAft>
              <a:buNone/>
              <a:defRPr>
                <a:latin typeface="Arial"/>
                <a:ea typeface="Arial"/>
                <a:cs typeface="Arial"/>
                <a:sym typeface="Arial"/>
              </a:defRPr>
            </a:lvl9pPr>
          </a:lstStyle>
          <a:p>
            <a:endParaRPr/>
          </a:p>
        </p:txBody>
      </p:sp>
      <p:sp>
        <p:nvSpPr>
          <p:cNvPr id="196" name="Google Shape;196;p16"/>
          <p:cNvSpPr txBox="1">
            <a:spLocks noGrp="1"/>
          </p:cNvSpPr>
          <p:nvPr>
            <p:ph type="subTitle" idx="5"/>
          </p:nvPr>
        </p:nvSpPr>
        <p:spPr>
          <a:xfrm>
            <a:off x="6435656" y="3483141"/>
            <a:ext cx="1818600" cy="3969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800" b="1">
                <a:solidFill>
                  <a:schemeClr val="accent1"/>
                </a:solidFill>
                <a:latin typeface="Arial"/>
                <a:ea typeface="Arial"/>
                <a:cs typeface="Arial"/>
                <a:sym typeface="Arial"/>
              </a:defRPr>
            </a:lvl1pPr>
            <a:lvl2pPr lvl="1" rtl="0">
              <a:spcBef>
                <a:spcPts val="0"/>
              </a:spcBef>
              <a:spcAft>
                <a:spcPts val="0"/>
              </a:spcAft>
              <a:buNone/>
              <a:defRPr sz="1800">
                <a:solidFill>
                  <a:schemeClr val="accent1"/>
                </a:solidFill>
                <a:latin typeface="Arial"/>
                <a:ea typeface="Arial"/>
                <a:cs typeface="Arial"/>
                <a:sym typeface="Arial"/>
              </a:defRPr>
            </a:lvl2pPr>
            <a:lvl3pPr lvl="2" rtl="0">
              <a:spcBef>
                <a:spcPts val="0"/>
              </a:spcBef>
              <a:spcAft>
                <a:spcPts val="0"/>
              </a:spcAft>
              <a:buNone/>
              <a:defRPr sz="1800">
                <a:solidFill>
                  <a:schemeClr val="accent1"/>
                </a:solidFill>
                <a:latin typeface="Arial"/>
                <a:ea typeface="Arial"/>
                <a:cs typeface="Arial"/>
                <a:sym typeface="Arial"/>
              </a:defRPr>
            </a:lvl3pPr>
            <a:lvl4pPr lvl="3" rtl="0">
              <a:spcBef>
                <a:spcPts val="0"/>
              </a:spcBef>
              <a:spcAft>
                <a:spcPts val="0"/>
              </a:spcAft>
              <a:buNone/>
              <a:defRPr sz="1800">
                <a:solidFill>
                  <a:schemeClr val="accent1"/>
                </a:solidFill>
                <a:latin typeface="Arial"/>
                <a:ea typeface="Arial"/>
                <a:cs typeface="Arial"/>
                <a:sym typeface="Arial"/>
              </a:defRPr>
            </a:lvl4pPr>
            <a:lvl5pPr lvl="4" rtl="0">
              <a:spcBef>
                <a:spcPts val="0"/>
              </a:spcBef>
              <a:spcAft>
                <a:spcPts val="0"/>
              </a:spcAft>
              <a:buNone/>
              <a:defRPr sz="1800">
                <a:solidFill>
                  <a:schemeClr val="accent1"/>
                </a:solidFill>
                <a:latin typeface="Arial"/>
                <a:ea typeface="Arial"/>
                <a:cs typeface="Arial"/>
                <a:sym typeface="Arial"/>
              </a:defRPr>
            </a:lvl5pPr>
            <a:lvl6pPr lvl="5" rtl="0">
              <a:spcBef>
                <a:spcPts val="0"/>
              </a:spcBef>
              <a:spcAft>
                <a:spcPts val="0"/>
              </a:spcAft>
              <a:buNone/>
              <a:defRPr sz="1800">
                <a:solidFill>
                  <a:schemeClr val="accent1"/>
                </a:solidFill>
                <a:latin typeface="Arial"/>
                <a:ea typeface="Arial"/>
                <a:cs typeface="Arial"/>
                <a:sym typeface="Arial"/>
              </a:defRPr>
            </a:lvl6pPr>
            <a:lvl7pPr lvl="6" rtl="0">
              <a:spcBef>
                <a:spcPts val="0"/>
              </a:spcBef>
              <a:spcAft>
                <a:spcPts val="0"/>
              </a:spcAft>
              <a:buNone/>
              <a:defRPr sz="1800">
                <a:solidFill>
                  <a:schemeClr val="accent1"/>
                </a:solidFill>
                <a:latin typeface="Arial"/>
                <a:ea typeface="Arial"/>
                <a:cs typeface="Arial"/>
                <a:sym typeface="Arial"/>
              </a:defRPr>
            </a:lvl7pPr>
            <a:lvl8pPr lvl="7" rtl="0">
              <a:spcBef>
                <a:spcPts val="0"/>
              </a:spcBef>
              <a:spcAft>
                <a:spcPts val="0"/>
              </a:spcAft>
              <a:buNone/>
              <a:defRPr sz="1800">
                <a:solidFill>
                  <a:schemeClr val="accent1"/>
                </a:solidFill>
                <a:latin typeface="Arial"/>
                <a:ea typeface="Arial"/>
                <a:cs typeface="Arial"/>
                <a:sym typeface="Arial"/>
              </a:defRPr>
            </a:lvl8pPr>
            <a:lvl9pPr lvl="8" rtl="0">
              <a:spcBef>
                <a:spcPts val="0"/>
              </a:spcBef>
              <a:spcAft>
                <a:spcPts val="0"/>
              </a:spcAft>
              <a:buNone/>
              <a:defRPr sz="1800">
                <a:solidFill>
                  <a:schemeClr val="accent1"/>
                </a:solidFill>
                <a:latin typeface="Arial"/>
                <a:ea typeface="Arial"/>
                <a:cs typeface="Arial"/>
                <a:sym typeface="Arial"/>
              </a:defRPr>
            </a:lvl9pPr>
          </a:lstStyle>
          <a:p>
            <a:endParaRPr/>
          </a:p>
        </p:txBody>
      </p:sp>
      <p:sp>
        <p:nvSpPr>
          <p:cNvPr id="197" name="Google Shape;197;p16"/>
          <p:cNvSpPr txBox="1">
            <a:spLocks noGrp="1"/>
          </p:cNvSpPr>
          <p:nvPr>
            <p:ph type="subTitle" idx="6"/>
          </p:nvPr>
        </p:nvSpPr>
        <p:spPr>
          <a:xfrm>
            <a:off x="6435656" y="3765291"/>
            <a:ext cx="1818600" cy="682200"/>
          </a:xfrm>
          <a:prstGeom prst="rect">
            <a:avLst/>
          </a:prstGeom>
        </p:spPr>
        <p:txBody>
          <a:bodyPr spcFirstLastPara="1" wrap="square" lIns="91425" tIns="91425" rIns="91425" bIns="91425" anchor="t" anchorCtr="0">
            <a:noAutofit/>
          </a:bodyPr>
          <a:lstStyle>
            <a:lvl1pPr lvl="0" rtl="0">
              <a:spcBef>
                <a:spcPts val="0"/>
              </a:spcBef>
              <a:spcAft>
                <a:spcPts val="0"/>
              </a:spcAft>
              <a:buNone/>
              <a:defRPr>
                <a:latin typeface="Arial"/>
                <a:ea typeface="Arial"/>
                <a:cs typeface="Arial"/>
                <a:sym typeface="Arial"/>
              </a:defRPr>
            </a:lvl1pPr>
            <a:lvl2pPr lvl="1" rtl="0">
              <a:spcBef>
                <a:spcPts val="0"/>
              </a:spcBef>
              <a:spcAft>
                <a:spcPts val="0"/>
              </a:spcAft>
              <a:buNone/>
              <a:defRPr>
                <a:latin typeface="Arial"/>
                <a:ea typeface="Arial"/>
                <a:cs typeface="Arial"/>
                <a:sym typeface="Arial"/>
              </a:defRPr>
            </a:lvl2pPr>
            <a:lvl3pPr lvl="2" rtl="0">
              <a:spcBef>
                <a:spcPts val="0"/>
              </a:spcBef>
              <a:spcAft>
                <a:spcPts val="0"/>
              </a:spcAft>
              <a:buNone/>
              <a:defRPr>
                <a:latin typeface="Arial"/>
                <a:ea typeface="Arial"/>
                <a:cs typeface="Arial"/>
                <a:sym typeface="Arial"/>
              </a:defRPr>
            </a:lvl3pPr>
            <a:lvl4pPr lvl="3" rtl="0">
              <a:spcBef>
                <a:spcPts val="0"/>
              </a:spcBef>
              <a:spcAft>
                <a:spcPts val="0"/>
              </a:spcAft>
              <a:buNone/>
              <a:defRPr>
                <a:latin typeface="Arial"/>
                <a:ea typeface="Arial"/>
                <a:cs typeface="Arial"/>
                <a:sym typeface="Arial"/>
              </a:defRPr>
            </a:lvl4pPr>
            <a:lvl5pPr lvl="4" rtl="0">
              <a:spcBef>
                <a:spcPts val="0"/>
              </a:spcBef>
              <a:spcAft>
                <a:spcPts val="0"/>
              </a:spcAft>
              <a:buNone/>
              <a:defRPr>
                <a:latin typeface="Arial"/>
                <a:ea typeface="Arial"/>
                <a:cs typeface="Arial"/>
                <a:sym typeface="Arial"/>
              </a:defRPr>
            </a:lvl5pPr>
            <a:lvl6pPr lvl="5" rtl="0">
              <a:spcBef>
                <a:spcPts val="0"/>
              </a:spcBef>
              <a:spcAft>
                <a:spcPts val="0"/>
              </a:spcAft>
              <a:buNone/>
              <a:defRPr>
                <a:latin typeface="Arial"/>
                <a:ea typeface="Arial"/>
                <a:cs typeface="Arial"/>
                <a:sym typeface="Arial"/>
              </a:defRPr>
            </a:lvl6pPr>
            <a:lvl7pPr lvl="6" rtl="0">
              <a:spcBef>
                <a:spcPts val="0"/>
              </a:spcBef>
              <a:spcAft>
                <a:spcPts val="0"/>
              </a:spcAft>
              <a:buNone/>
              <a:defRPr>
                <a:latin typeface="Arial"/>
                <a:ea typeface="Arial"/>
                <a:cs typeface="Arial"/>
                <a:sym typeface="Arial"/>
              </a:defRPr>
            </a:lvl7pPr>
            <a:lvl8pPr lvl="7" rtl="0">
              <a:spcBef>
                <a:spcPts val="0"/>
              </a:spcBef>
              <a:spcAft>
                <a:spcPts val="0"/>
              </a:spcAft>
              <a:buNone/>
              <a:defRPr>
                <a:latin typeface="Arial"/>
                <a:ea typeface="Arial"/>
                <a:cs typeface="Arial"/>
                <a:sym typeface="Arial"/>
              </a:defRPr>
            </a:lvl8pPr>
            <a:lvl9pPr lvl="8" rtl="0">
              <a:spcBef>
                <a:spcPts val="0"/>
              </a:spcBef>
              <a:spcAft>
                <a:spcPts val="0"/>
              </a:spcAft>
              <a:buNone/>
              <a:defRPr>
                <a:latin typeface="Arial"/>
                <a:ea typeface="Arial"/>
                <a:cs typeface="Arial"/>
                <a:sym typeface="Arial"/>
              </a:defRPr>
            </a:lvl9pPr>
          </a:lstStyle>
          <a:p>
            <a:endParaRPr/>
          </a:p>
        </p:txBody>
      </p:sp>
    </p:spTree>
    <p:extLst>
      <p:ext uri="{BB962C8B-B14F-4D97-AF65-F5344CB8AC3E}">
        <p14:creationId xmlns:p14="http://schemas.microsoft.com/office/powerpoint/2010/main" val="11252656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198"/>
        <p:cNvGrpSpPr/>
        <p:nvPr/>
      </p:nvGrpSpPr>
      <p:grpSpPr>
        <a:xfrm>
          <a:off x="0" y="0"/>
          <a:ext cx="0" cy="0"/>
          <a:chOff x="0" y="0"/>
          <a:chExt cx="0" cy="0"/>
        </a:xfrm>
      </p:grpSpPr>
      <p:sp>
        <p:nvSpPr>
          <p:cNvPr id="199" name="Google Shape;199;p17"/>
          <p:cNvSpPr/>
          <p:nvPr/>
        </p:nvSpPr>
        <p:spPr>
          <a:xfrm>
            <a:off x="-11" y="3639074"/>
            <a:ext cx="3046229" cy="1504420"/>
          </a:xfrm>
          <a:custGeom>
            <a:avLst/>
            <a:gdLst/>
            <a:ahLst/>
            <a:cxnLst/>
            <a:rect l="l" t="t" r="r" b="b"/>
            <a:pathLst>
              <a:path w="102558" h="59200" extrusionOk="0">
                <a:moveTo>
                  <a:pt x="38904" y="0"/>
                </a:moveTo>
                <a:cubicBezTo>
                  <a:pt x="27235" y="0"/>
                  <a:pt x="12100" y="8198"/>
                  <a:pt x="1" y="17101"/>
                </a:cubicBezTo>
                <a:lnTo>
                  <a:pt x="1" y="59200"/>
                </a:lnTo>
                <a:lnTo>
                  <a:pt x="95619" y="59200"/>
                </a:lnTo>
                <a:cubicBezTo>
                  <a:pt x="101189" y="53300"/>
                  <a:pt x="102557" y="42303"/>
                  <a:pt x="95808" y="33714"/>
                </a:cubicBezTo>
                <a:cubicBezTo>
                  <a:pt x="92171" y="29067"/>
                  <a:pt x="86658" y="27332"/>
                  <a:pt x="80516" y="27332"/>
                </a:cubicBezTo>
                <a:cubicBezTo>
                  <a:pt x="71439" y="27332"/>
                  <a:pt x="60988" y="31121"/>
                  <a:pt x="53190" y="34894"/>
                </a:cubicBezTo>
                <a:cubicBezTo>
                  <a:pt x="49856" y="36507"/>
                  <a:pt x="47141" y="37183"/>
                  <a:pt x="45014" y="37183"/>
                </a:cubicBezTo>
                <a:cubicBezTo>
                  <a:pt x="38803" y="37183"/>
                  <a:pt x="37601" y="31414"/>
                  <a:pt x="40589" y="26351"/>
                </a:cubicBezTo>
                <a:cubicBezTo>
                  <a:pt x="44601" y="19508"/>
                  <a:pt x="59751" y="7473"/>
                  <a:pt x="46630" y="1526"/>
                </a:cubicBezTo>
                <a:cubicBezTo>
                  <a:pt x="44316" y="474"/>
                  <a:pt x="41710" y="0"/>
                  <a:pt x="389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7"/>
          <p:cNvSpPr/>
          <p:nvPr/>
        </p:nvSpPr>
        <p:spPr>
          <a:xfrm>
            <a:off x="6847368" y="9"/>
            <a:ext cx="2296630" cy="1632641"/>
          </a:xfrm>
          <a:custGeom>
            <a:avLst/>
            <a:gdLst/>
            <a:ahLst/>
            <a:cxnLst/>
            <a:rect l="l" t="t" r="r" b="b"/>
            <a:pathLst>
              <a:path w="102746" h="85378" extrusionOk="0">
                <a:moveTo>
                  <a:pt x="16425" y="0"/>
                </a:moveTo>
                <a:cubicBezTo>
                  <a:pt x="5805" y="15339"/>
                  <a:pt x="0" y="34170"/>
                  <a:pt x="10289" y="42288"/>
                </a:cubicBezTo>
                <a:cubicBezTo>
                  <a:pt x="14540" y="45628"/>
                  <a:pt x="19564" y="46716"/>
                  <a:pt x="25037" y="46716"/>
                </a:cubicBezTo>
                <a:cubicBezTo>
                  <a:pt x="35275" y="46716"/>
                  <a:pt x="47087" y="42908"/>
                  <a:pt x="58353" y="42908"/>
                </a:cubicBezTo>
                <a:cubicBezTo>
                  <a:pt x="63533" y="42908"/>
                  <a:pt x="68599" y="43713"/>
                  <a:pt x="73343" y="46063"/>
                </a:cubicBezTo>
                <a:cubicBezTo>
                  <a:pt x="93873" y="56258"/>
                  <a:pt x="84434" y="76410"/>
                  <a:pt x="99631" y="84528"/>
                </a:cubicBezTo>
                <a:cubicBezTo>
                  <a:pt x="100669" y="85094"/>
                  <a:pt x="101707" y="85378"/>
                  <a:pt x="102746" y="85378"/>
                </a:cubicBezTo>
                <a:lnTo>
                  <a:pt x="10274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7"/>
          <p:cNvSpPr/>
          <p:nvPr/>
        </p:nvSpPr>
        <p:spPr>
          <a:xfrm>
            <a:off x="6971723" y="4886213"/>
            <a:ext cx="2172287" cy="23027"/>
          </a:xfrm>
          <a:custGeom>
            <a:avLst/>
            <a:gdLst/>
            <a:ahLst/>
            <a:cxnLst/>
            <a:rect l="l" t="t" r="r" b="b"/>
            <a:pathLst>
              <a:path w="49556" h="614" extrusionOk="0">
                <a:moveTo>
                  <a:pt x="330" y="0"/>
                </a:moveTo>
                <a:cubicBezTo>
                  <a:pt x="142" y="0"/>
                  <a:pt x="0" y="142"/>
                  <a:pt x="0" y="331"/>
                </a:cubicBezTo>
                <a:cubicBezTo>
                  <a:pt x="0" y="472"/>
                  <a:pt x="142" y="614"/>
                  <a:pt x="330" y="614"/>
                </a:cubicBezTo>
                <a:lnTo>
                  <a:pt x="49556" y="614"/>
                </a:lnTo>
                <a:lnTo>
                  <a:pt x="4955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7"/>
          <p:cNvSpPr/>
          <p:nvPr/>
        </p:nvSpPr>
        <p:spPr>
          <a:xfrm>
            <a:off x="8614345" y="4723377"/>
            <a:ext cx="529658" cy="23027"/>
          </a:xfrm>
          <a:custGeom>
            <a:avLst/>
            <a:gdLst/>
            <a:ahLst/>
            <a:cxnLst/>
            <a:rect l="l" t="t" r="r" b="b"/>
            <a:pathLst>
              <a:path w="12083" h="614" extrusionOk="0">
                <a:moveTo>
                  <a:pt x="331" y="0"/>
                </a:moveTo>
                <a:cubicBezTo>
                  <a:pt x="142" y="0"/>
                  <a:pt x="1" y="142"/>
                  <a:pt x="1" y="283"/>
                </a:cubicBezTo>
                <a:cubicBezTo>
                  <a:pt x="1" y="472"/>
                  <a:pt x="142" y="614"/>
                  <a:pt x="331" y="614"/>
                </a:cubicBezTo>
                <a:lnTo>
                  <a:pt x="11800" y="614"/>
                </a:lnTo>
                <a:cubicBezTo>
                  <a:pt x="11941" y="614"/>
                  <a:pt x="12083" y="472"/>
                  <a:pt x="12083" y="283"/>
                </a:cubicBezTo>
                <a:cubicBezTo>
                  <a:pt x="12083" y="142"/>
                  <a:pt x="11941" y="0"/>
                  <a:pt x="118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7"/>
          <p:cNvSpPr/>
          <p:nvPr/>
        </p:nvSpPr>
        <p:spPr>
          <a:xfrm>
            <a:off x="287408" y="238876"/>
            <a:ext cx="2732981" cy="23064"/>
          </a:xfrm>
          <a:custGeom>
            <a:avLst/>
            <a:gdLst/>
            <a:ahLst/>
            <a:cxnLst/>
            <a:rect l="l" t="t" r="r" b="b"/>
            <a:pathLst>
              <a:path w="62347" h="615" extrusionOk="0">
                <a:moveTo>
                  <a:pt x="284" y="1"/>
                </a:moveTo>
                <a:cubicBezTo>
                  <a:pt x="142" y="1"/>
                  <a:pt x="0" y="142"/>
                  <a:pt x="0" y="284"/>
                </a:cubicBezTo>
                <a:cubicBezTo>
                  <a:pt x="0" y="473"/>
                  <a:pt x="142" y="614"/>
                  <a:pt x="284" y="614"/>
                </a:cubicBezTo>
                <a:lnTo>
                  <a:pt x="62016" y="614"/>
                </a:lnTo>
                <a:cubicBezTo>
                  <a:pt x="62205" y="614"/>
                  <a:pt x="62346" y="473"/>
                  <a:pt x="62346" y="284"/>
                </a:cubicBezTo>
                <a:cubicBezTo>
                  <a:pt x="62346" y="142"/>
                  <a:pt x="62205" y="1"/>
                  <a:pt x="620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7"/>
          <p:cNvSpPr/>
          <p:nvPr/>
        </p:nvSpPr>
        <p:spPr>
          <a:xfrm>
            <a:off x="294861" y="412325"/>
            <a:ext cx="862717" cy="21301"/>
          </a:xfrm>
          <a:custGeom>
            <a:avLst/>
            <a:gdLst/>
            <a:ahLst/>
            <a:cxnLst/>
            <a:rect l="l" t="t" r="r" b="b"/>
            <a:pathLst>
              <a:path w="19681" h="568" extrusionOk="0">
                <a:moveTo>
                  <a:pt x="331" y="1"/>
                </a:moveTo>
                <a:cubicBezTo>
                  <a:pt x="142" y="1"/>
                  <a:pt x="0" y="143"/>
                  <a:pt x="0" y="284"/>
                </a:cubicBezTo>
                <a:cubicBezTo>
                  <a:pt x="0" y="473"/>
                  <a:pt x="142" y="567"/>
                  <a:pt x="331" y="567"/>
                </a:cubicBezTo>
                <a:lnTo>
                  <a:pt x="19398" y="567"/>
                </a:lnTo>
                <a:cubicBezTo>
                  <a:pt x="19587" y="567"/>
                  <a:pt x="19681" y="473"/>
                  <a:pt x="19681" y="284"/>
                </a:cubicBezTo>
                <a:cubicBezTo>
                  <a:pt x="19681" y="143"/>
                  <a:pt x="19587" y="1"/>
                  <a:pt x="193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7"/>
          <p:cNvSpPr txBox="1">
            <a:spLocks noGrp="1"/>
          </p:cNvSpPr>
          <p:nvPr>
            <p:ph type="title"/>
          </p:nvPr>
        </p:nvSpPr>
        <p:spPr>
          <a:xfrm>
            <a:off x="1085100" y="438312"/>
            <a:ext cx="6973800" cy="572700"/>
          </a:xfrm>
          <a:prstGeom prst="rect">
            <a:avLst/>
          </a:prstGeom>
        </p:spPr>
        <p:txBody>
          <a:bodyPr spcFirstLastPara="1" wrap="square" lIns="91425" tIns="91425" rIns="91425" bIns="91425" anchor="t" anchorCtr="0">
            <a:noAutofit/>
          </a:bodyPr>
          <a:lstStyle>
            <a:lvl1pPr lvl="0" algn="ctr">
              <a:spcBef>
                <a:spcPts val="0"/>
              </a:spcBef>
              <a:spcAft>
                <a:spcPts val="0"/>
              </a:spcAft>
              <a:buNone/>
              <a:defRPr/>
            </a:lvl1pPr>
            <a:lvl2pPr lvl="1" algn="ctr">
              <a:spcBef>
                <a:spcPts val="0"/>
              </a:spcBef>
              <a:spcAft>
                <a:spcPts val="0"/>
              </a:spcAft>
              <a:buNone/>
              <a:defRPr/>
            </a:lvl2pPr>
            <a:lvl3pPr lvl="2" algn="ctr">
              <a:spcBef>
                <a:spcPts val="0"/>
              </a:spcBef>
              <a:spcAft>
                <a:spcPts val="0"/>
              </a:spcAft>
              <a:buNone/>
              <a:defRPr/>
            </a:lvl3pPr>
            <a:lvl4pPr lvl="3" algn="ctr">
              <a:spcBef>
                <a:spcPts val="0"/>
              </a:spcBef>
              <a:spcAft>
                <a:spcPts val="0"/>
              </a:spcAft>
              <a:buNone/>
              <a:defRPr/>
            </a:lvl4pPr>
            <a:lvl5pPr lvl="4" algn="ctr">
              <a:spcBef>
                <a:spcPts val="0"/>
              </a:spcBef>
              <a:spcAft>
                <a:spcPts val="0"/>
              </a:spcAft>
              <a:buNone/>
              <a:defRPr/>
            </a:lvl5pPr>
            <a:lvl6pPr lvl="5" algn="ctr">
              <a:spcBef>
                <a:spcPts val="0"/>
              </a:spcBef>
              <a:spcAft>
                <a:spcPts val="0"/>
              </a:spcAft>
              <a:buNone/>
              <a:defRPr/>
            </a:lvl6pPr>
            <a:lvl7pPr lvl="6" algn="ctr">
              <a:spcBef>
                <a:spcPts val="0"/>
              </a:spcBef>
              <a:spcAft>
                <a:spcPts val="0"/>
              </a:spcAft>
              <a:buNone/>
              <a:defRPr/>
            </a:lvl7pPr>
            <a:lvl8pPr lvl="7" algn="ctr">
              <a:spcBef>
                <a:spcPts val="0"/>
              </a:spcBef>
              <a:spcAft>
                <a:spcPts val="0"/>
              </a:spcAft>
              <a:buNone/>
              <a:defRPr/>
            </a:lvl8pPr>
            <a:lvl9pPr lvl="8" algn="ctr">
              <a:spcBef>
                <a:spcPts val="0"/>
              </a:spcBef>
              <a:spcAft>
                <a:spcPts val="0"/>
              </a:spcAft>
              <a:buNone/>
              <a:defRPr/>
            </a:lvl9pPr>
          </a:lstStyle>
          <a:p>
            <a:endParaRPr/>
          </a:p>
        </p:txBody>
      </p:sp>
      <p:sp>
        <p:nvSpPr>
          <p:cNvPr id="206" name="Google Shape;206;p17"/>
          <p:cNvSpPr txBox="1">
            <a:spLocks noGrp="1"/>
          </p:cNvSpPr>
          <p:nvPr>
            <p:ph type="subTitle" idx="1"/>
          </p:nvPr>
        </p:nvSpPr>
        <p:spPr>
          <a:xfrm>
            <a:off x="1384075" y="1902974"/>
            <a:ext cx="1711800" cy="3969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00" b="1">
                <a:solidFill>
                  <a:schemeClr val="accent1"/>
                </a:solidFill>
              </a:defRPr>
            </a:lvl1pPr>
            <a:lvl2pPr lvl="1" algn="ctr" rtl="0">
              <a:spcBef>
                <a:spcPts val="0"/>
              </a:spcBef>
              <a:spcAft>
                <a:spcPts val="0"/>
              </a:spcAft>
              <a:buNone/>
              <a:defRPr sz="1800">
                <a:solidFill>
                  <a:schemeClr val="accent1"/>
                </a:solidFill>
              </a:defRPr>
            </a:lvl2pPr>
            <a:lvl3pPr lvl="2" algn="ctr" rtl="0">
              <a:spcBef>
                <a:spcPts val="0"/>
              </a:spcBef>
              <a:spcAft>
                <a:spcPts val="0"/>
              </a:spcAft>
              <a:buNone/>
              <a:defRPr sz="1800">
                <a:solidFill>
                  <a:schemeClr val="accent1"/>
                </a:solidFill>
              </a:defRPr>
            </a:lvl3pPr>
            <a:lvl4pPr lvl="3" algn="ctr" rtl="0">
              <a:spcBef>
                <a:spcPts val="0"/>
              </a:spcBef>
              <a:spcAft>
                <a:spcPts val="0"/>
              </a:spcAft>
              <a:buNone/>
              <a:defRPr sz="1800">
                <a:solidFill>
                  <a:schemeClr val="accent1"/>
                </a:solidFill>
              </a:defRPr>
            </a:lvl4pPr>
            <a:lvl5pPr lvl="4" algn="ctr" rtl="0">
              <a:spcBef>
                <a:spcPts val="0"/>
              </a:spcBef>
              <a:spcAft>
                <a:spcPts val="0"/>
              </a:spcAft>
              <a:buNone/>
              <a:defRPr sz="1800">
                <a:solidFill>
                  <a:schemeClr val="accent1"/>
                </a:solidFill>
              </a:defRPr>
            </a:lvl5pPr>
            <a:lvl6pPr lvl="5" algn="ctr" rtl="0">
              <a:spcBef>
                <a:spcPts val="0"/>
              </a:spcBef>
              <a:spcAft>
                <a:spcPts val="0"/>
              </a:spcAft>
              <a:buNone/>
              <a:defRPr sz="1800">
                <a:solidFill>
                  <a:schemeClr val="accent1"/>
                </a:solidFill>
              </a:defRPr>
            </a:lvl6pPr>
            <a:lvl7pPr lvl="6" algn="ctr" rtl="0">
              <a:spcBef>
                <a:spcPts val="0"/>
              </a:spcBef>
              <a:spcAft>
                <a:spcPts val="0"/>
              </a:spcAft>
              <a:buNone/>
              <a:defRPr sz="1800">
                <a:solidFill>
                  <a:schemeClr val="accent1"/>
                </a:solidFill>
              </a:defRPr>
            </a:lvl7pPr>
            <a:lvl8pPr lvl="7" algn="ctr" rtl="0">
              <a:spcBef>
                <a:spcPts val="0"/>
              </a:spcBef>
              <a:spcAft>
                <a:spcPts val="0"/>
              </a:spcAft>
              <a:buNone/>
              <a:defRPr sz="1800">
                <a:solidFill>
                  <a:schemeClr val="accent1"/>
                </a:solidFill>
              </a:defRPr>
            </a:lvl8pPr>
            <a:lvl9pPr lvl="8" algn="ctr" rtl="0">
              <a:spcBef>
                <a:spcPts val="0"/>
              </a:spcBef>
              <a:spcAft>
                <a:spcPts val="0"/>
              </a:spcAft>
              <a:buNone/>
              <a:defRPr sz="1800">
                <a:solidFill>
                  <a:schemeClr val="accent1"/>
                </a:solidFill>
              </a:defRPr>
            </a:lvl9pPr>
          </a:lstStyle>
          <a:p>
            <a:endParaRPr/>
          </a:p>
        </p:txBody>
      </p:sp>
      <p:sp>
        <p:nvSpPr>
          <p:cNvPr id="207" name="Google Shape;207;p17"/>
          <p:cNvSpPr txBox="1">
            <a:spLocks noGrp="1"/>
          </p:cNvSpPr>
          <p:nvPr>
            <p:ph type="subTitle" idx="2"/>
          </p:nvPr>
        </p:nvSpPr>
        <p:spPr>
          <a:xfrm>
            <a:off x="1384075" y="2184528"/>
            <a:ext cx="1711800" cy="6822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208" name="Google Shape;208;p17"/>
          <p:cNvSpPr txBox="1">
            <a:spLocks noGrp="1"/>
          </p:cNvSpPr>
          <p:nvPr>
            <p:ph type="subTitle" idx="3"/>
          </p:nvPr>
        </p:nvSpPr>
        <p:spPr>
          <a:xfrm>
            <a:off x="3716100" y="1902974"/>
            <a:ext cx="1711800" cy="3969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00" b="1">
                <a:solidFill>
                  <a:schemeClr val="accent1"/>
                </a:solidFill>
              </a:defRPr>
            </a:lvl1pPr>
            <a:lvl2pPr lvl="1" algn="ctr" rtl="0">
              <a:spcBef>
                <a:spcPts val="0"/>
              </a:spcBef>
              <a:spcAft>
                <a:spcPts val="0"/>
              </a:spcAft>
              <a:buNone/>
              <a:defRPr sz="1800">
                <a:solidFill>
                  <a:schemeClr val="accent1"/>
                </a:solidFill>
              </a:defRPr>
            </a:lvl2pPr>
            <a:lvl3pPr lvl="2" algn="ctr" rtl="0">
              <a:spcBef>
                <a:spcPts val="0"/>
              </a:spcBef>
              <a:spcAft>
                <a:spcPts val="0"/>
              </a:spcAft>
              <a:buNone/>
              <a:defRPr sz="1800">
                <a:solidFill>
                  <a:schemeClr val="accent1"/>
                </a:solidFill>
              </a:defRPr>
            </a:lvl3pPr>
            <a:lvl4pPr lvl="3" algn="ctr" rtl="0">
              <a:spcBef>
                <a:spcPts val="0"/>
              </a:spcBef>
              <a:spcAft>
                <a:spcPts val="0"/>
              </a:spcAft>
              <a:buNone/>
              <a:defRPr sz="1800">
                <a:solidFill>
                  <a:schemeClr val="accent1"/>
                </a:solidFill>
              </a:defRPr>
            </a:lvl4pPr>
            <a:lvl5pPr lvl="4" algn="ctr" rtl="0">
              <a:spcBef>
                <a:spcPts val="0"/>
              </a:spcBef>
              <a:spcAft>
                <a:spcPts val="0"/>
              </a:spcAft>
              <a:buNone/>
              <a:defRPr sz="1800">
                <a:solidFill>
                  <a:schemeClr val="accent1"/>
                </a:solidFill>
              </a:defRPr>
            </a:lvl5pPr>
            <a:lvl6pPr lvl="5" algn="ctr" rtl="0">
              <a:spcBef>
                <a:spcPts val="0"/>
              </a:spcBef>
              <a:spcAft>
                <a:spcPts val="0"/>
              </a:spcAft>
              <a:buNone/>
              <a:defRPr sz="1800">
                <a:solidFill>
                  <a:schemeClr val="accent1"/>
                </a:solidFill>
              </a:defRPr>
            </a:lvl6pPr>
            <a:lvl7pPr lvl="6" algn="ctr" rtl="0">
              <a:spcBef>
                <a:spcPts val="0"/>
              </a:spcBef>
              <a:spcAft>
                <a:spcPts val="0"/>
              </a:spcAft>
              <a:buNone/>
              <a:defRPr sz="1800">
                <a:solidFill>
                  <a:schemeClr val="accent1"/>
                </a:solidFill>
              </a:defRPr>
            </a:lvl7pPr>
            <a:lvl8pPr lvl="7" algn="ctr" rtl="0">
              <a:spcBef>
                <a:spcPts val="0"/>
              </a:spcBef>
              <a:spcAft>
                <a:spcPts val="0"/>
              </a:spcAft>
              <a:buNone/>
              <a:defRPr sz="1800">
                <a:solidFill>
                  <a:schemeClr val="accent1"/>
                </a:solidFill>
              </a:defRPr>
            </a:lvl8pPr>
            <a:lvl9pPr lvl="8" algn="ctr" rtl="0">
              <a:spcBef>
                <a:spcPts val="0"/>
              </a:spcBef>
              <a:spcAft>
                <a:spcPts val="0"/>
              </a:spcAft>
              <a:buNone/>
              <a:defRPr sz="1800">
                <a:solidFill>
                  <a:schemeClr val="accent1"/>
                </a:solidFill>
              </a:defRPr>
            </a:lvl9pPr>
          </a:lstStyle>
          <a:p>
            <a:endParaRPr/>
          </a:p>
        </p:txBody>
      </p:sp>
      <p:sp>
        <p:nvSpPr>
          <p:cNvPr id="209" name="Google Shape;209;p17"/>
          <p:cNvSpPr txBox="1">
            <a:spLocks noGrp="1"/>
          </p:cNvSpPr>
          <p:nvPr>
            <p:ph type="subTitle" idx="4"/>
          </p:nvPr>
        </p:nvSpPr>
        <p:spPr>
          <a:xfrm>
            <a:off x="3716100" y="2184528"/>
            <a:ext cx="1711800" cy="6822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210" name="Google Shape;210;p17"/>
          <p:cNvSpPr txBox="1">
            <a:spLocks noGrp="1"/>
          </p:cNvSpPr>
          <p:nvPr>
            <p:ph type="subTitle" idx="5"/>
          </p:nvPr>
        </p:nvSpPr>
        <p:spPr>
          <a:xfrm>
            <a:off x="6048125" y="1902974"/>
            <a:ext cx="1711800" cy="3969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00" b="1">
                <a:solidFill>
                  <a:schemeClr val="accent1"/>
                </a:solidFill>
              </a:defRPr>
            </a:lvl1pPr>
            <a:lvl2pPr lvl="1" algn="ctr" rtl="0">
              <a:spcBef>
                <a:spcPts val="0"/>
              </a:spcBef>
              <a:spcAft>
                <a:spcPts val="0"/>
              </a:spcAft>
              <a:buNone/>
              <a:defRPr sz="1800">
                <a:solidFill>
                  <a:schemeClr val="accent1"/>
                </a:solidFill>
              </a:defRPr>
            </a:lvl2pPr>
            <a:lvl3pPr lvl="2" algn="ctr" rtl="0">
              <a:spcBef>
                <a:spcPts val="0"/>
              </a:spcBef>
              <a:spcAft>
                <a:spcPts val="0"/>
              </a:spcAft>
              <a:buNone/>
              <a:defRPr sz="1800">
                <a:solidFill>
                  <a:schemeClr val="accent1"/>
                </a:solidFill>
              </a:defRPr>
            </a:lvl3pPr>
            <a:lvl4pPr lvl="3" algn="ctr" rtl="0">
              <a:spcBef>
                <a:spcPts val="0"/>
              </a:spcBef>
              <a:spcAft>
                <a:spcPts val="0"/>
              </a:spcAft>
              <a:buNone/>
              <a:defRPr sz="1800">
                <a:solidFill>
                  <a:schemeClr val="accent1"/>
                </a:solidFill>
              </a:defRPr>
            </a:lvl4pPr>
            <a:lvl5pPr lvl="4" algn="ctr" rtl="0">
              <a:spcBef>
                <a:spcPts val="0"/>
              </a:spcBef>
              <a:spcAft>
                <a:spcPts val="0"/>
              </a:spcAft>
              <a:buNone/>
              <a:defRPr sz="1800">
                <a:solidFill>
                  <a:schemeClr val="accent1"/>
                </a:solidFill>
              </a:defRPr>
            </a:lvl5pPr>
            <a:lvl6pPr lvl="5" algn="ctr" rtl="0">
              <a:spcBef>
                <a:spcPts val="0"/>
              </a:spcBef>
              <a:spcAft>
                <a:spcPts val="0"/>
              </a:spcAft>
              <a:buNone/>
              <a:defRPr sz="1800">
                <a:solidFill>
                  <a:schemeClr val="accent1"/>
                </a:solidFill>
              </a:defRPr>
            </a:lvl6pPr>
            <a:lvl7pPr lvl="6" algn="ctr" rtl="0">
              <a:spcBef>
                <a:spcPts val="0"/>
              </a:spcBef>
              <a:spcAft>
                <a:spcPts val="0"/>
              </a:spcAft>
              <a:buNone/>
              <a:defRPr sz="1800">
                <a:solidFill>
                  <a:schemeClr val="accent1"/>
                </a:solidFill>
              </a:defRPr>
            </a:lvl7pPr>
            <a:lvl8pPr lvl="7" algn="ctr" rtl="0">
              <a:spcBef>
                <a:spcPts val="0"/>
              </a:spcBef>
              <a:spcAft>
                <a:spcPts val="0"/>
              </a:spcAft>
              <a:buNone/>
              <a:defRPr sz="1800">
                <a:solidFill>
                  <a:schemeClr val="accent1"/>
                </a:solidFill>
              </a:defRPr>
            </a:lvl8pPr>
            <a:lvl9pPr lvl="8" algn="ctr" rtl="0">
              <a:spcBef>
                <a:spcPts val="0"/>
              </a:spcBef>
              <a:spcAft>
                <a:spcPts val="0"/>
              </a:spcAft>
              <a:buNone/>
              <a:defRPr sz="1800">
                <a:solidFill>
                  <a:schemeClr val="accent1"/>
                </a:solidFill>
              </a:defRPr>
            </a:lvl9pPr>
          </a:lstStyle>
          <a:p>
            <a:endParaRPr/>
          </a:p>
        </p:txBody>
      </p:sp>
      <p:sp>
        <p:nvSpPr>
          <p:cNvPr id="211" name="Google Shape;211;p17"/>
          <p:cNvSpPr txBox="1">
            <a:spLocks noGrp="1"/>
          </p:cNvSpPr>
          <p:nvPr>
            <p:ph type="subTitle" idx="6"/>
          </p:nvPr>
        </p:nvSpPr>
        <p:spPr>
          <a:xfrm>
            <a:off x="6048125" y="2184528"/>
            <a:ext cx="1711800" cy="6822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212" name="Google Shape;212;p17"/>
          <p:cNvSpPr txBox="1">
            <a:spLocks noGrp="1"/>
          </p:cNvSpPr>
          <p:nvPr>
            <p:ph type="subTitle" idx="7"/>
          </p:nvPr>
        </p:nvSpPr>
        <p:spPr>
          <a:xfrm>
            <a:off x="1384075" y="3736426"/>
            <a:ext cx="1711800" cy="3969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00" b="1">
                <a:solidFill>
                  <a:schemeClr val="accent1"/>
                </a:solidFill>
              </a:defRPr>
            </a:lvl1pPr>
            <a:lvl2pPr lvl="1" algn="ctr" rtl="0">
              <a:spcBef>
                <a:spcPts val="0"/>
              </a:spcBef>
              <a:spcAft>
                <a:spcPts val="0"/>
              </a:spcAft>
              <a:buNone/>
              <a:defRPr sz="1800">
                <a:solidFill>
                  <a:schemeClr val="accent1"/>
                </a:solidFill>
              </a:defRPr>
            </a:lvl2pPr>
            <a:lvl3pPr lvl="2" algn="ctr" rtl="0">
              <a:spcBef>
                <a:spcPts val="0"/>
              </a:spcBef>
              <a:spcAft>
                <a:spcPts val="0"/>
              </a:spcAft>
              <a:buNone/>
              <a:defRPr sz="1800">
                <a:solidFill>
                  <a:schemeClr val="accent1"/>
                </a:solidFill>
              </a:defRPr>
            </a:lvl3pPr>
            <a:lvl4pPr lvl="3" algn="ctr" rtl="0">
              <a:spcBef>
                <a:spcPts val="0"/>
              </a:spcBef>
              <a:spcAft>
                <a:spcPts val="0"/>
              </a:spcAft>
              <a:buNone/>
              <a:defRPr sz="1800">
                <a:solidFill>
                  <a:schemeClr val="accent1"/>
                </a:solidFill>
              </a:defRPr>
            </a:lvl4pPr>
            <a:lvl5pPr lvl="4" algn="ctr" rtl="0">
              <a:spcBef>
                <a:spcPts val="0"/>
              </a:spcBef>
              <a:spcAft>
                <a:spcPts val="0"/>
              </a:spcAft>
              <a:buNone/>
              <a:defRPr sz="1800">
                <a:solidFill>
                  <a:schemeClr val="accent1"/>
                </a:solidFill>
              </a:defRPr>
            </a:lvl5pPr>
            <a:lvl6pPr lvl="5" algn="ctr" rtl="0">
              <a:spcBef>
                <a:spcPts val="0"/>
              </a:spcBef>
              <a:spcAft>
                <a:spcPts val="0"/>
              </a:spcAft>
              <a:buNone/>
              <a:defRPr sz="1800">
                <a:solidFill>
                  <a:schemeClr val="accent1"/>
                </a:solidFill>
              </a:defRPr>
            </a:lvl6pPr>
            <a:lvl7pPr lvl="6" algn="ctr" rtl="0">
              <a:spcBef>
                <a:spcPts val="0"/>
              </a:spcBef>
              <a:spcAft>
                <a:spcPts val="0"/>
              </a:spcAft>
              <a:buNone/>
              <a:defRPr sz="1800">
                <a:solidFill>
                  <a:schemeClr val="accent1"/>
                </a:solidFill>
              </a:defRPr>
            </a:lvl7pPr>
            <a:lvl8pPr lvl="7" algn="ctr" rtl="0">
              <a:spcBef>
                <a:spcPts val="0"/>
              </a:spcBef>
              <a:spcAft>
                <a:spcPts val="0"/>
              </a:spcAft>
              <a:buNone/>
              <a:defRPr sz="1800">
                <a:solidFill>
                  <a:schemeClr val="accent1"/>
                </a:solidFill>
              </a:defRPr>
            </a:lvl8pPr>
            <a:lvl9pPr lvl="8" algn="ctr" rtl="0">
              <a:spcBef>
                <a:spcPts val="0"/>
              </a:spcBef>
              <a:spcAft>
                <a:spcPts val="0"/>
              </a:spcAft>
              <a:buNone/>
              <a:defRPr sz="1800">
                <a:solidFill>
                  <a:schemeClr val="accent1"/>
                </a:solidFill>
              </a:defRPr>
            </a:lvl9pPr>
          </a:lstStyle>
          <a:p>
            <a:endParaRPr/>
          </a:p>
        </p:txBody>
      </p:sp>
      <p:sp>
        <p:nvSpPr>
          <p:cNvPr id="213" name="Google Shape;213;p17"/>
          <p:cNvSpPr txBox="1">
            <a:spLocks noGrp="1"/>
          </p:cNvSpPr>
          <p:nvPr>
            <p:ph type="subTitle" idx="8"/>
          </p:nvPr>
        </p:nvSpPr>
        <p:spPr>
          <a:xfrm>
            <a:off x="1384075" y="4017980"/>
            <a:ext cx="1711800" cy="6255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214" name="Google Shape;214;p17"/>
          <p:cNvSpPr txBox="1">
            <a:spLocks noGrp="1"/>
          </p:cNvSpPr>
          <p:nvPr>
            <p:ph type="subTitle" idx="9"/>
          </p:nvPr>
        </p:nvSpPr>
        <p:spPr>
          <a:xfrm>
            <a:off x="3716100" y="3736426"/>
            <a:ext cx="1711800" cy="3969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00" b="1">
                <a:solidFill>
                  <a:schemeClr val="accent1"/>
                </a:solidFill>
              </a:defRPr>
            </a:lvl1pPr>
            <a:lvl2pPr lvl="1" algn="ctr" rtl="0">
              <a:spcBef>
                <a:spcPts val="0"/>
              </a:spcBef>
              <a:spcAft>
                <a:spcPts val="0"/>
              </a:spcAft>
              <a:buNone/>
              <a:defRPr sz="1800">
                <a:solidFill>
                  <a:schemeClr val="accent1"/>
                </a:solidFill>
              </a:defRPr>
            </a:lvl2pPr>
            <a:lvl3pPr lvl="2" algn="ctr" rtl="0">
              <a:spcBef>
                <a:spcPts val="0"/>
              </a:spcBef>
              <a:spcAft>
                <a:spcPts val="0"/>
              </a:spcAft>
              <a:buNone/>
              <a:defRPr sz="1800">
                <a:solidFill>
                  <a:schemeClr val="accent1"/>
                </a:solidFill>
              </a:defRPr>
            </a:lvl3pPr>
            <a:lvl4pPr lvl="3" algn="ctr" rtl="0">
              <a:spcBef>
                <a:spcPts val="0"/>
              </a:spcBef>
              <a:spcAft>
                <a:spcPts val="0"/>
              </a:spcAft>
              <a:buNone/>
              <a:defRPr sz="1800">
                <a:solidFill>
                  <a:schemeClr val="accent1"/>
                </a:solidFill>
              </a:defRPr>
            </a:lvl4pPr>
            <a:lvl5pPr lvl="4" algn="ctr" rtl="0">
              <a:spcBef>
                <a:spcPts val="0"/>
              </a:spcBef>
              <a:spcAft>
                <a:spcPts val="0"/>
              </a:spcAft>
              <a:buNone/>
              <a:defRPr sz="1800">
                <a:solidFill>
                  <a:schemeClr val="accent1"/>
                </a:solidFill>
              </a:defRPr>
            </a:lvl5pPr>
            <a:lvl6pPr lvl="5" algn="ctr" rtl="0">
              <a:spcBef>
                <a:spcPts val="0"/>
              </a:spcBef>
              <a:spcAft>
                <a:spcPts val="0"/>
              </a:spcAft>
              <a:buNone/>
              <a:defRPr sz="1800">
                <a:solidFill>
                  <a:schemeClr val="accent1"/>
                </a:solidFill>
              </a:defRPr>
            </a:lvl6pPr>
            <a:lvl7pPr lvl="6" algn="ctr" rtl="0">
              <a:spcBef>
                <a:spcPts val="0"/>
              </a:spcBef>
              <a:spcAft>
                <a:spcPts val="0"/>
              </a:spcAft>
              <a:buNone/>
              <a:defRPr sz="1800">
                <a:solidFill>
                  <a:schemeClr val="accent1"/>
                </a:solidFill>
              </a:defRPr>
            </a:lvl7pPr>
            <a:lvl8pPr lvl="7" algn="ctr" rtl="0">
              <a:spcBef>
                <a:spcPts val="0"/>
              </a:spcBef>
              <a:spcAft>
                <a:spcPts val="0"/>
              </a:spcAft>
              <a:buNone/>
              <a:defRPr sz="1800">
                <a:solidFill>
                  <a:schemeClr val="accent1"/>
                </a:solidFill>
              </a:defRPr>
            </a:lvl8pPr>
            <a:lvl9pPr lvl="8" algn="ctr" rtl="0">
              <a:spcBef>
                <a:spcPts val="0"/>
              </a:spcBef>
              <a:spcAft>
                <a:spcPts val="0"/>
              </a:spcAft>
              <a:buNone/>
              <a:defRPr sz="1800">
                <a:solidFill>
                  <a:schemeClr val="accent1"/>
                </a:solidFill>
              </a:defRPr>
            </a:lvl9pPr>
          </a:lstStyle>
          <a:p>
            <a:endParaRPr/>
          </a:p>
        </p:txBody>
      </p:sp>
      <p:sp>
        <p:nvSpPr>
          <p:cNvPr id="215" name="Google Shape;215;p17"/>
          <p:cNvSpPr txBox="1">
            <a:spLocks noGrp="1"/>
          </p:cNvSpPr>
          <p:nvPr>
            <p:ph type="subTitle" idx="13"/>
          </p:nvPr>
        </p:nvSpPr>
        <p:spPr>
          <a:xfrm>
            <a:off x="3716100" y="4017980"/>
            <a:ext cx="1711800" cy="6255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216" name="Google Shape;216;p17"/>
          <p:cNvSpPr txBox="1">
            <a:spLocks noGrp="1"/>
          </p:cNvSpPr>
          <p:nvPr>
            <p:ph type="subTitle" idx="14"/>
          </p:nvPr>
        </p:nvSpPr>
        <p:spPr>
          <a:xfrm>
            <a:off x="6048125" y="3736426"/>
            <a:ext cx="1711800" cy="3969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00" b="1">
                <a:solidFill>
                  <a:schemeClr val="accent1"/>
                </a:solidFill>
              </a:defRPr>
            </a:lvl1pPr>
            <a:lvl2pPr lvl="1" algn="ctr" rtl="0">
              <a:spcBef>
                <a:spcPts val="0"/>
              </a:spcBef>
              <a:spcAft>
                <a:spcPts val="0"/>
              </a:spcAft>
              <a:buNone/>
              <a:defRPr sz="1800">
                <a:solidFill>
                  <a:schemeClr val="accent1"/>
                </a:solidFill>
              </a:defRPr>
            </a:lvl2pPr>
            <a:lvl3pPr lvl="2" algn="ctr" rtl="0">
              <a:spcBef>
                <a:spcPts val="0"/>
              </a:spcBef>
              <a:spcAft>
                <a:spcPts val="0"/>
              </a:spcAft>
              <a:buNone/>
              <a:defRPr sz="1800">
                <a:solidFill>
                  <a:schemeClr val="accent1"/>
                </a:solidFill>
              </a:defRPr>
            </a:lvl3pPr>
            <a:lvl4pPr lvl="3" algn="ctr" rtl="0">
              <a:spcBef>
                <a:spcPts val="0"/>
              </a:spcBef>
              <a:spcAft>
                <a:spcPts val="0"/>
              </a:spcAft>
              <a:buNone/>
              <a:defRPr sz="1800">
                <a:solidFill>
                  <a:schemeClr val="accent1"/>
                </a:solidFill>
              </a:defRPr>
            </a:lvl4pPr>
            <a:lvl5pPr lvl="4" algn="ctr" rtl="0">
              <a:spcBef>
                <a:spcPts val="0"/>
              </a:spcBef>
              <a:spcAft>
                <a:spcPts val="0"/>
              </a:spcAft>
              <a:buNone/>
              <a:defRPr sz="1800">
                <a:solidFill>
                  <a:schemeClr val="accent1"/>
                </a:solidFill>
              </a:defRPr>
            </a:lvl5pPr>
            <a:lvl6pPr lvl="5" algn="ctr" rtl="0">
              <a:spcBef>
                <a:spcPts val="0"/>
              </a:spcBef>
              <a:spcAft>
                <a:spcPts val="0"/>
              </a:spcAft>
              <a:buNone/>
              <a:defRPr sz="1800">
                <a:solidFill>
                  <a:schemeClr val="accent1"/>
                </a:solidFill>
              </a:defRPr>
            </a:lvl6pPr>
            <a:lvl7pPr lvl="6" algn="ctr" rtl="0">
              <a:spcBef>
                <a:spcPts val="0"/>
              </a:spcBef>
              <a:spcAft>
                <a:spcPts val="0"/>
              </a:spcAft>
              <a:buNone/>
              <a:defRPr sz="1800">
                <a:solidFill>
                  <a:schemeClr val="accent1"/>
                </a:solidFill>
              </a:defRPr>
            </a:lvl7pPr>
            <a:lvl8pPr lvl="7" algn="ctr" rtl="0">
              <a:spcBef>
                <a:spcPts val="0"/>
              </a:spcBef>
              <a:spcAft>
                <a:spcPts val="0"/>
              </a:spcAft>
              <a:buNone/>
              <a:defRPr sz="1800">
                <a:solidFill>
                  <a:schemeClr val="accent1"/>
                </a:solidFill>
              </a:defRPr>
            </a:lvl8pPr>
            <a:lvl9pPr lvl="8" algn="ctr" rtl="0">
              <a:spcBef>
                <a:spcPts val="0"/>
              </a:spcBef>
              <a:spcAft>
                <a:spcPts val="0"/>
              </a:spcAft>
              <a:buNone/>
              <a:defRPr sz="1800">
                <a:solidFill>
                  <a:schemeClr val="accent1"/>
                </a:solidFill>
              </a:defRPr>
            </a:lvl9pPr>
          </a:lstStyle>
          <a:p>
            <a:endParaRPr/>
          </a:p>
        </p:txBody>
      </p:sp>
      <p:sp>
        <p:nvSpPr>
          <p:cNvPr id="217" name="Google Shape;217;p17"/>
          <p:cNvSpPr txBox="1">
            <a:spLocks noGrp="1"/>
          </p:cNvSpPr>
          <p:nvPr>
            <p:ph type="subTitle" idx="15"/>
          </p:nvPr>
        </p:nvSpPr>
        <p:spPr>
          <a:xfrm>
            <a:off x="6048125" y="4017980"/>
            <a:ext cx="1711800" cy="6255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218" name="Google Shape;218;p17"/>
          <p:cNvSpPr/>
          <p:nvPr/>
        </p:nvSpPr>
        <p:spPr>
          <a:xfrm>
            <a:off x="4486961" y="261950"/>
            <a:ext cx="862717" cy="21301"/>
          </a:xfrm>
          <a:custGeom>
            <a:avLst/>
            <a:gdLst/>
            <a:ahLst/>
            <a:cxnLst/>
            <a:rect l="l" t="t" r="r" b="b"/>
            <a:pathLst>
              <a:path w="19681" h="568" extrusionOk="0">
                <a:moveTo>
                  <a:pt x="331" y="1"/>
                </a:moveTo>
                <a:cubicBezTo>
                  <a:pt x="142" y="1"/>
                  <a:pt x="0" y="143"/>
                  <a:pt x="0" y="284"/>
                </a:cubicBezTo>
                <a:cubicBezTo>
                  <a:pt x="0" y="473"/>
                  <a:pt x="142" y="567"/>
                  <a:pt x="331" y="567"/>
                </a:cubicBezTo>
                <a:lnTo>
                  <a:pt x="19398" y="567"/>
                </a:lnTo>
                <a:cubicBezTo>
                  <a:pt x="19587" y="567"/>
                  <a:pt x="19681" y="473"/>
                  <a:pt x="19681" y="284"/>
                </a:cubicBezTo>
                <a:cubicBezTo>
                  <a:pt x="19681" y="143"/>
                  <a:pt x="19587" y="1"/>
                  <a:pt x="193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30045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spTree>
      <p:nvGrpSpPr>
        <p:cNvPr id="1" name="Shape 219"/>
        <p:cNvGrpSpPr/>
        <p:nvPr/>
      </p:nvGrpSpPr>
      <p:grpSpPr>
        <a:xfrm>
          <a:off x="0" y="0"/>
          <a:ext cx="0" cy="0"/>
          <a:chOff x="0" y="0"/>
          <a:chExt cx="0" cy="0"/>
        </a:xfrm>
      </p:grpSpPr>
      <p:sp>
        <p:nvSpPr>
          <p:cNvPr id="220" name="Google Shape;220;p18"/>
          <p:cNvSpPr/>
          <p:nvPr/>
        </p:nvSpPr>
        <p:spPr>
          <a:xfrm flipH="1">
            <a:off x="-7" y="9"/>
            <a:ext cx="2296630" cy="1632641"/>
          </a:xfrm>
          <a:custGeom>
            <a:avLst/>
            <a:gdLst/>
            <a:ahLst/>
            <a:cxnLst/>
            <a:rect l="l" t="t" r="r" b="b"/>
            <a:pathLst>
              <a:path w="102746" h="85378" extrusionOk="0">
                <a:moveTo>
                  <a:pt x="16425" y="0"/>
                </a:moveTo>
                <a:cubicBezTo>
                  <a:pt x="5805" y="15339"/>
                  <a:pt x="0" y="34170"/>
                  <a:pt x="10289" y="42288"/>
                </a:cubicBezTo>
                <a:cubicBezTo>
                  <a:pt x="14540" y="45628"/>
                  <a:pt x="19564" y="46716"/>
                  <a:pt x="25037" y="46716"/>
                </a:cubicBezTo>
                <a:cubicBezTo>
                  <a:pt x="35275" y="46716"/>
                  <a:pt x="47087" y="42908"/>
                  <a:pt x="58353" y="42908"/>
                </a:cubicBezTo>
                <a:cubicBezTo>
                  <a:pt x="63533" y="42908"/>
                  <a:pt x="68599" y="43713"/>
                  <a:pt x="73343" y="46063"/>
                </a:cubicBezTo>
                <a:cubicBezTo>
                  <a:pt x="93873" y="56258"/>
                  <a:pt x="84434" y="76410"/>
                  <a:pt x="99631" y="84528"/>
                </a:cubicBezTo>
                <a:cubicBezTo>
                  <a:pt x="100669" y="85094"/>
                  <a:pt x="101707" y="85378"/>
                  <a:pt x="102746" y="85378"/>
                </a:cubicBezTo>
                <a:lnTo>
                  <a:pt x="10274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18"/>
          <p:cNvSpPr/>
          <p:nvPr/>
        </p:nvSpPr>
        <p:spPr>
          <a:xfrm flipH="1">
            <a:off x="4923825" y="3008100"/>
            <a:ext cx="4220186" cy="2135370"/>
          </a:xfrm>
          <a:custGeom>
            <a:avLst/>
            <a:gdLst/>
            <a:ahLst/>
            <a:cxnLst/>
            <a:rect l="l" t="t" r="r" b="b"/>
            <a:pathLst>
              <a:path w="54845" h="27751" extrusionOk="0">
                <a:moveTo>
                  <a:pt x="36958" y="1"/>
                </a:moveTo>
                <a:cubicBezTo>
                  <a:pt x="30467" y="1"/>
                  <a:pt x="25135" y="5293"/>
                  <a:pt x="17038" y="7232"/>
                </a:cubicBezTo>
                <a:cubicBezTo>
                  <a:pt x="14361" y="7869"/>
                  <a:pt x="11971" y="8110"/>
                  <a:pt x="9889" y="8110"/>
                </a:cubicBezTo>
                <a:cubicBezTo>
                  <a:pt x="3495" y="8110"/>
                  <a:pt x="0" y="5845"/>
                  <a:pt x="0" y="5845"/>
                </a:cubicBezTo>
                <a:lnTo>
                  <a:pt x="0" y="27751"/>
                </a:lnTo>
                <a:lnTo>
                  <a:pt x="40604" y="27751"/>
                </a:lnTo>
                <a:cubicBezTo>
                  <a:pt x="48634" y="22974"/>
                  <a:pt x="54844" y="8688"/>
                  <a:pt x="44335" y="2296"/>
                </a:cubicBezTo>
                <a:cubicBezTo>
                  <a:pt x="41624" y="644"/>
                  <a:pt x="39221" y="1"/>
                  <a:pt x="36958" y="1"/>
                </a:cubicBezTo>
                <a:close/>
              </a:path>
            </a:pathLst>
          </a:custGeom>
          <a:solidFill>
            <a:srgbClr val="F8E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18"/>
          <p:cNvSpPr txBox="1">
            <a:spLocks noGrp="1"/>
          </p:cNvSpPr>
          <p:nvPr>
            <p:ph type="title"/>
          </p:nvPr>
        </p:nvSpPr>
        <p:spPr>
          <a:xfrm>
            <a:off x="726225" y="441350"/>
            <a:ext cx="7691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a:lvl1pPr>
            <a:lvl2pPr lvl="1" algn="ctr" rtl="0">
              <a:spcBef>
                <a:spcPts val="0"/>
              </a:spcBef>
              <a:spcAft>
                <a:spcPts val="0"/>
              </a:spcAft>
              <a:buSzPts val="3200"/>
              <a:buNone/>
              <a:defRPr/>
            </a:lvl2pPr>
            <a:lvl3pPr lvl="2" algn="ctr" rtl="0">
              <a:spcBef>
                <a:spcPts val="0"/>
              </a:spcBef>
              <a:spcAft>
                <a:spcPts val="0"/>
              </a:spcAft>
              <a:buSzPts val="3200"/>
              <a:buNone/>
              <a:defRPr/>
            </a:lvl3pPr>
            <a:lvl4pPr lvl="3" algn="ctr" rtl="0">
              <a:spcBef>
                <a:spcPts val="0"/>
              </a:spcBef>
              <a:spcAft>
                <a:spcPts val="0"/>
              </a:spcAft>
              <a:buSzPts val="3200"/>
              <a:buNone/>
              <a:defRPr/>
            </a:lvl4pPr>
            <a:lvl5pPr lvl="4" algn="ctr" rtl="0">
              <a:spcBef>
                <a:spcPts val="0"/>
              </a:spcBef>
              <a:spcAft>
                <a:spcPts val="0"/>
              </a:spcAft>
              <a:buSzPts val="3200"/>
              <a:buNone/>
              <a:defRPr/>
            </a:lvl5pPr>
            <a:lvl6pPr lvl="5" algn="ctr" rtl="0">
              <a:spcBef>
                <a:spcPts val="0"/>
              </a:spcBef>
              <a:spcAft>
                <a:spcPts val="0"/>
              </a:spcAft>
              <a:buSzPts val="3200"/>
              <a:buNone/>
              <a:defRPr/>
            </a:lvl6pPr>
            <a:lvl7pPr lvl="6" algn="ctr" rtl="0">
              <a:spcBef>
                <a:spcPts val="0"/>
              </a:spcBef>
              <a:spcAft>
                <a:spcPts val="0"/>
              </a:spcAft>
              <a:buSzPts val="3200"/>
              <a:buNone/>
              <a:defRPr/>
            </a:lvl7pPr>
            <a:lvl8pPr lvl="7" algn="ctr" rtl="0">
              <a:spcBef>
                <a:spcPts val="0"/>
              </a:spcBef>
              <a:spcAft>
                <a:spcPts val="0"/>
              </a:spcAft>
              <a:buSzPts val="3200"/>
              <a:buNone/>
              <a:defRPr/>
            </a:lvl8pPr>
            <a:lvl9pPr lvl="8" algn="ctr" rtl="0">
              <a:spcBef>
                <a:spcPts val="0"/>
              </a:spcBef>
              <a:spcAft>
                <a:spcPts val="0"/>
              </a:spcAft>
              <a:buSzPts val="3200"/>
              <a:buNone/>
              <a:defRPr/>
            </a:lvl9pPr>
          </a:lstStyle>
          <a:p>
            <a:endParaRPr/>
          </a:p>
        </p:txBody>
      </p:sp>
      <p:sp>
        <p:nvSpPr>
          <p:cNvPr id="223" name="Google Shape;223;p18"/>
          <p:cNvSpPr txBox="1">
            <a:spLocks noGrp="1"/>
          </p:cNvSpPr>
          <p:nvPr>
            <p:ph type="subTitle" idx="1"/>
          </p:nvPr>
        </p:nvSpPr>
        <p:spPr>
          <a:xfrm>
            <a:off x="4842288" y="1422380"/>
            <a:ext cx="2603700" cy="3969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000" b="1">
                <a:solidFill>
                  <a:schemeClr val="accent1"/>
                </a:solidFill>
              </a:defRPr>
            </a:lvl1pPr>
            <a:lvl2pPr lvl="1" algn="ctr" rtl="0">
              <a:spcBef>
                <a:spcPts val="0"/>
              </a:spcBef>
              <a:spcAft>
                <a:spcPts val="0"/>
              </a:spcAft>
              <a:buNone/>
              <a:defRPr sz="2000">
                <a:solidFill>
                  <a:schemeClr val="accent1"/>
                </a:solidFill>
              </a:defRPr>
            </a:lvl2pPr>
            <a:lvl3pPr lvl="2" algn="ctr" rtl="0">
              <a:spcBef>
                <a:spcPts val="0"/>
              </a:spcBef>
              <a:spcAft>
                <a:spcPts val="0"/>
              </a:spcAft>
              <a:buNone/>
              <a:defRPr sz="2000">
                <a:solidFill>
                  <a:schemeClr val="accent1"/>
                </a:solidFill>
              </a:defRPr>
            </a:lvl3pPr>
            <a:lvl4pPr lvl="3" algn="ctr" rtl="0">
              <a:spcBef>
                <a:spcPts val="0"/>
              </a:spcBef>
              <a:spcAft>
                <a:spcPts val="0"/>
              </a:spcAft>
              <a:buNone/>
              <a:defRPr sz="2000">
                <a:solidFill>
                  <a:schemeClr val="accent1"/>
                </a:solidFill>
              </a:defRPr>
            </a:lvl4pPr>
            <a:lvl5pPr lvl="4" algn="ctr" rtl="0">
              <a:spcBef>
                <a:spcPts val="0"/>
              </a:spcBef>
              <a:spcAft>
                <a:spcPts val="0"/>
              </a:spcAft>
              <a:buNone/>
              <a:defRPr sz="2000">
                <a:solidFill>
                  <a:schemeClr val="accent1"/>
                </a:solidFill>
              </a:defRPr>
            </a:lvl5pPr>
            <a:lvl6pPr lvl="5" algn="ctr" rtl="0">
              <a:spcBef>
                <a:spcPts val="0"/>
              </a:spcBef>
              <a:spcAft>
                <a:spcPts val="0"/>
              </a:spcAft>
              <a:buNone/>
              <a:defRPr sz="2000">
                <a:solidFill>
                  <a:schemeClr val="accent1"/>
                </a:solidFill>
              </a:defRPr>
            </a:lvl6pPr>
            <a:lvl7pPr lvl="6" algn="ctr" rtl="0">
              <a:spcBef>
                <a:spcPts val="0"/>
              </a:spcBef>
              <a:spcAft>
                <a:spcPts val="0"/>
              </a:spcAft>
              <a:buNone/>
              <a:defRPr sz="2000">
                <a:solidFill>
                  <a:schemeClr val="accent1"/>
                </a:solidFill>
              </a:defRPr>
            </a:lvl7pPr>
            <a:lvl8pPr lvl="7" algn="ctr" rtl="0">
              <a:spcBef>
                <a:spcPts val="0"/>
              </a:spcBef>
              <a:spcAft>
                <a:spcPts val="0"/>
              </a:spcAft>
              <a:buNone/>
              <a:defRPr sz="2000">
                <a:solidFill>
                  <a:schemeClr val="accent1"/>
                </a:solidFill>
              </a:defRPr>
            </a:lvl8pPr>
            <a:lvl9pPr lvl="8" algn="ctr" rtl="0">
              <a:spcBef>
                <a:spcPts val="0"/>
              </a:spcBef>
              <a:spcAft>
                <a:spcPts val="0"/>
              </a:spcAft>
              <a:buNone/>
              <a:defRPr sz="2000">
                <a:solidFill>
                  <a:schemeClr val="accent1"/>
                </a:solidFill>
              </a:defRPr>
            </a:lvl9pPr>
          </a:lstStyle>
          <a:p>
            <a:endParaRPr/>
          </a:p>
        </p:txBody>
      </p:sp>
      <p:sp>
        <p:nvSpPr>
          <p:cNvPr id="224" name="Google Shape;224;p18"/>
          <p:cNvSpPr txBox="1">
            <a:spLocks noGrp="1"/>
          </p:cNvSpPr>
          <p:nvPr>
            <p:ph type="subTitle" idx="2"/>
          </p:nvPr>
        </p:nvSpPr>
        <p:spPr>
          <a:xfrm>
            <a:off x="4842288" y="1744140"/>
            <a:ext cx="2603700" cy="26574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1000"/>
              </a:spcBef>
              <a:spcAft>
                <a:spcPts val="0"/>
              </a:spcAft>
              <a:buNone/>
              <a:defRPr/>
            </a:lvl2pPr>
            <a:lvl3pPr lvl="2" rtl="0">
              <a:spcBef>
                <a:spcPts val="1000"/>
              </a:spcBef>
              <a:spcAft>
                <a:spcPts val="0"/>
              </a:spcAft>
              <a:buNone/>
              <a:defRPr/>
            </a:lvl3pPr>
            <a:lvl4pPr lvl="3" rtl="0">
              <a:spcBef>
                <a:spcPts val="1000"/>
              </a:spcBef>
              <a:spcAft>
                <a:spcPts val="0"/>
              </a:spcAft>
              <a:buNone/>
              <a:defRPr/>
            </a:lvl4pPr>
            <a:lvl5pPr lvl="4" rtl="0">
              <a:spcBef>
                <a:spcPts val="1000"/>
              </a:spcBef>
              <a:spcAft>
                <a:spcPts val="0"/>
              </a:spcAft>
              <a:buNone/>
              <a:defRPr/>
            </a:lvl5pPr>
            <a:lvl6pPr lvl="5" rtl="0">
              <a:spcBef>
                <a:spcPts val="1000"/>
              </a:spcBef>
              <a:spcAft>
                <a:spcPts val="0"/>
              </a:spcAft>
              <a:buNone/>
              <a:defRPr/>
            </a:lvl6pPr>
            <a:lvl7pPr lvl="6" rtl="0">
              <a:spcBef>
                <a:spcPts val="1000"/>
              </a:spcBef>
              <a:spcAft>
                <a:spcPts val="0"/>
              </a:spcAft>
              <a:buNone/>
              <a:defRPr/>
            </a:lvl7pPr>
            <a:lvl8pPr lvl="7" rtl="0">
              <a:spcBef>
                <a:spcPts val="1000"/>
              </a:spcBef>
              <a:spcAft>
                <a:spcPts val="0"/>
              </a:spcAft>
              <a:buNone/>
              <a:defRPr/>
            </a:lvl8pPr>
            <a:lvl9pPr lvl="8" rtl="0">
              <a:spcBef>
                <a:spcPts val="1000"/>
              </a:spcBef>
              <a:spcAft>
                <a:spcPts val="1000"/>
              </a:spcAft>
              <a:buNone/>
              <a:defRPr/>
            </a:lvl9pPr>
          </a:lstStyle>
          <a:p>
            <a:endParaRPr/>
          </a:p>
        </p:txBody>
      </p:sp>
      <p:sp>
        <p:nvSpPr>
          <p:cNvPr id="225" name="Google Shape;225;p18"/>
          <p:cNvSpPr txBox="1">
            <a:spLocks noGrp="1"/>
          </p:cNvSpPr>
          <p:nvPr>
            <p:ph type="subTitle" idx="3"/>
          </p:nvPr>
        </p:nvSpPr>
        <p:spPr>
          <a:xfrm>
            <a:off x="1698012" y="1422374"/>
            <a:ext cx="2603700" cy="3969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000" b="1">
                <a:solidFill>
                  <a:schemeClr val="accent1"/>
                </a:solidFill>
              </a:defRPr>
            </a:lvl1pPr>
            <a:lvl2pPr lvl="1" algn="ctr" rtl="0">
              <a:spcBef>
                <a:spcPts val="0"/>
              </a:spcBef>
              <a:spcAft>
                <a:spcPts val="0"/>
              </a:spcAft>
              <a:buNone/>
              <a:defRPr sz="2000">
                <a:solidFill>
                  <a:schemeClr val="accent1"/>
                </a:solidFill>
              </a:defRPr>
            </a:lvl2pPr>
            <a:lvl3pPr lvl="2" algn="ctr" rtl="0">
              <a:spcBef>
                <a:spcPts val="0"/>
              </a:spcBef>
              <a:spcAft>
                <a:spcPts val="0"/>
              </a:spcAft>
              <a:buNone/>
              <a:defRPr sz="2000">
                <a:solidFill>
                  <a:schemeClr val="accent1"/>
                </a:solidFill>
              </a:defRPr>
            </a:lvl3pPr>
            <a:lvl4pPr lvl="3" algn="ctr" rtl="0">
              <a:spcBef>
                <a:spcPts val="0"/>
              </a:spcBef>
              <a:spcAft>
                <a:spcPts val="0"/>
              </a:spcAft>
              <a:buNone/>
              <a:defRPr sz="2000">
                <a:solidFill>
                  <a:schemeClr val="accent1"/>
                </a:solidFill>
              </a:defRPr>
            </a:lvl4pPr>
            <a:lvl5pPr lvl="4" algn="ctr" rtl="0">
              <a:spcBef>
                <a:spcPts val="0"/>
              </a:spcBef>
              <a:spcAft>
                <a:spcPts val="0"/>
              </a:spcAft>
              <a:buNone/>
              <a:defRPr sz="2000">
                <a:solidFill>
                  <a:schemeClr val="accent1"/>
                </a:solidFill>
              </a:defRPr>
            </a:lvl5pPr>
            <a:lvl6pPr lvl="5" algn="ctr" rtl="0">
              <a:spcBef>
                <a:spcPts val="0"/>
              </a:spcBef>
              <a:spcAft>
                <a:spcPts val="0"/>
              </a:spcAft>
              <a:buNone/>
              <a:defRPr sz="2000">
                <a:solidFill>
                  <a:schemeClr val="accent1"/>
                </a:solidFill>
              </a:defRPr>
            </a:lvl6pPr>
            <a:lvl7pPr lvl="6" algn="ctr" rtl="0">
              <a:spcBef>
                <a:spcPts val="0"/>
              </a:spcBef>
              <a:spcAft>
                <a:spcPts val="0"/>
              </a:spcAft>
              <a:buNone/>
              <a:defRPr sz="2000">
                <a:solidFill>
                  <a:schemeClr val="accent1"/>
                </a:solidFill>
              </a:defRPr>
            </a:lvl7pPr>
            <a:lvl8pPr lvl="7" algn="ctr" rtl="0">
              <a:spcBef>
                <a:spcPts val="0"/>
              </a:spcBef>
              <a:spcAft>
                <a:spcPts val="0"/>
              </a:spcAft>
              <a:buNone/>
              <a:defRPr sz="2000">
                <a:solidFill>
                  <a:schemeClr val="accent1"/>
                </a:solidFill>
              </a:defRPr>
            </a:lvl8pPr>
            <a:lvl9pPr lvl="8" algn="ctr" rtl="0">
              <a:spcBef>
                <a:spcPts val="0"/>
              </a:spcBef>
              <a:spcAft>
                <a:spcPts val="0"/>
              </a:spcAft>
              <a:buNone/>
              <a:defRPr sz="2000">
                <a:solidFill>
                  <a:schemeClr val="accent1"/>
                </a:solidFill>
              </a:defRPr>
            </a:lvl9pPr>
          </a:lstStyle>
          <a:p>
            <a:endParaRPr/>
          </a:p>
        </p:txBody>
      </p:sp>
      <p:sp>
        <p:nvSpPr>
          <p:cNvPr id="226" name="Google Shape;226;p18"/>
          <p:cNvSpPr txBox="1">
            <a:spLocks noGrp="1"/>
          </p:cNvSpPr>
          <p:nvPr>
            <p:ph type="subTitle" idx="4"/>
          </p:nvPr>
        </p:nvSpPr>
        <p:spPr>
          <a:xfrm>
            <a:off x="1698012" y="1744165"/>
            <a:ext cx="2603700" cy="26574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1000"/>
              </a:spcBef>
              <a:spcAft>
                <a:spcPts val="0"/>
              </a:spcAft>
              <a:buNone/>
              <a:defRPr/>
            </a:lvl2pPr>
            <a:lvl3pPr lvl="2" rtl="0">
              <a:spcBef>
                <a:spcPts val="1000"/>
              </a:spcBef>
              <a:spcAft>
                <a:spcPts val="0"/>
              </a:spcAft>
              <a:buNone/>
              <a:defRPr/>
            </a:lvl3pPr>
            <a:lvl4pPr lvl="3" rtl="0">
              <a:spcBef>
                <a:spcPts val="1000"/>
              </a:spcBef>
              <a:spcAft>
                <a:spcPts val="0"/>
              </a:spcAft>
              <a:buNone/>
              <a:defRPr/>
            </a:lvl4pPr>
            <a:lvl5pPr lvl="4" rtl="0">
              <a:spcBef>
                <a:spcPts val="1000"/>
              </a:spcBef>
              <a:spcAft>
                <a:spcPts val="0"/>
              </a:spcAft>
              <a:buNone/>
              <a:defRPr/>
            </a:lvl5pPr>
            <a:lvl6pPr lvl="5" rtl="0">
              <a:spcBef>
                <a:spcPts val="1000"/>
              </a:spcBef>
              <a:spcAft>
                <a:spcPts val="0"/>
              </a:spcAft>
              <a:buNone/>
              <a:defRPr/>
            </a:lvl6pPr>
            <a:lvl7pPr lvl="6" rtl="0">
              <a:spcBef>
                <a:spcPts val="1000"/>
              </a:spcBef>
              <a:spcAft>
                <a:spcPts val="0"/>
              </a:spcAft>
              <a:buNone/>
              <a:defRPr/>
            </a:lvl7pPr>
            <a:lvl8pPr lvl="7" rtl="0">
              <a:spcBef>
                <a:spcPts val="1000"/>
              </a:spcBef>
              <a:spcAft>
                <a:spcPts val="0"/>
              </a:spcAft>
              <a:buNone/>
              <a:defRPr/>
            </a:lvl8pPr>
            <a:lvl9pPr lvl="8" rtl="0">
              <a:spcBef>
                <a:spcPts val="1000"/>
              </a:spcBef>
              <a:spcAft>
                <a:spcPts val="1000"/>
              </a:spcAft>
              <a:buNone/>
              <a:defRPr/>
            </a:lvl9pPr>
          </a:lstStyle>
          <a:p>
            <a:endParaRPr/>
          </a:p>
        </p:txBody>
      </p:sp>
      <p:sp>
        <p:nvSpPr>
          <p:cNvPr id="227" name="Google Shape;227;p18"/>
          <p:cNvSpPr/>
          <p:nvPr/>
        </p:nvSpPr>
        <p:spPr>
          <a:xfrm>
            <a:off x="161008" y="205426"/>
            <a:ext cx="2732981" cy="23064"/>
          </a:xfrm>
          <a:custGeom>
            <a:avLst/>
            <a:gdLst/>
            <a:ahLst/>
            <a:cxnLst/>
            <a:rect l="l" t="t" r="r" b="b"/>
            <a:pathLst>
              <a:path w="62347" h="615" extrusionOk="0">
                <a:moveTo>
                  <a:pt x="284" y="1"/>
                </a:moveTo>
                <a:cubicBezTo>
                  <a:pt x="142" y="1"/>
                  <a:pt x="0" y="142"/>
                  <a:pt x="0" y="284"/>
                </a:cubicBezTo>
                <a:cubicBezTo>
                  <a:pt x="0" y="473"/>
                  <a:pt x="142" y="614"/>
                  <a:pt x="284" y="614"/>
                </a:cubicBezTo>
                <a:lnTo>
                  <a:pt x="62016" y="614"/>
                </a:lnTo>
                <a:cubicBezTo>
                  <a:pt x="62205" y="614"/>
                  <a:pt x="62346" y="473"/>
                  <a:pt x="62346" y="284"/>
                </a:cubicBezTo>
                <a:cubicBezTo>
                  <a:pt x="62346" y="142"/>
                  <a:pt x="62205" y="1"/>
                  <a:pt x="620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18"/>
          <p:cNvSpPr/>
          <p:nvPr/>
        </p:nvSpPr>
        <p:spPr>
          <a:xfrm>
            <a:off x="3224817" y="315025"/>
            <a:ext cx="417923" cy="21301"/>
          </a:xfrm>
          <a:custGeom>
            <a:avLst/>
            <a:gdLst/>
            <a:ahLst/>
            <a:cxnLst/>
            <a:rect l="l" t="t" r="r" b="b"/>
            <a:pathLst>
              <a:path w="9534" h="568" extrusionOk="0">
                <a:moveTo>
                  <a:pt x="331" y="1"/>
                </a:moveTo>
                <a:cubicBezTo>
                  <a:pt x="142" y="1"/>
                  <a:pt x="0" y="143"/>
                  <a:pt x="0" y="284"/>
                </a:cubicBezTo>
                <a:cubicBezTo>
                  <a:pt x="0" y="473"/>
                  <a:pt x="142" y="567"/>
                  <a:pt x="331" y="567"/>
                </a:cubicBezTo>
                <a:lnTo>
                  <a:pt x="9251" y="567"/>
                </a:lnTo>
                <a:cubicBezTo>
                  <a:pt x="9392" y="567"/>
                  <a:pt x="9534" y="473"/>
                  <a:pt x="9534" y="284"/>
                </a:cubicBezTo>
                <a:cubicBezTo>
                  <a:pt x="9534" y="143"/>
                  <a:pt x="9392" y="1"/>
                  <a:pt x="92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18"/>
          <p:cNvSpPr/>
          <p:nvPr/>
        </p:nvSpPr>
        <p:spPr>
          <a:xfrm>
            <a:off x="6971723" y="4750438"/>
            <a:ext cx="2172287" cy="23027"/>
          </a:xfrm>
          <a:custGeom>
            <a:avLst/>
            <a:gdLst/>
            <a:ahLst/>
            <a:cxnLst/>
            <a:rect l="l" t="t" r="r" b="b"/>
            <a:pathLst>
              <a:path w="49556" h="614" extrusionOk="0">
                <a:moveTo>
                  <a:pt x="330" y="0"/>
                </a:moveTo>
                <a:cubicBezTo>
                  <a:pt x="142" y="0"/>
                  <a:pt x="0" y="142"/>
                  <a:pt x="0" y="331"/>
                </a:cubicBezTo>
                <a:cubicBezTo>
                  <a:pt x="0" y="472"/>
                  <a:pt x="142" y="614"/>
                  <a:pt x="330" y="614"/>
                </a:cubicBezTo>
                <a:lnTo>
                  <a:pt x="49556" y="614"/>
                </a:lnTo>
                <a:lnTo>
                  <a:pt x="495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149207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Highlighted numbers">
  <p:cSld name="Highlighted numbers">
    <p:spTree>
      <p:nvGrpSpPr>
        <p:cNvPr id="1" name="Shape 230"/>
        <p:cNvGrpSpPr/>
        <p:nvPr/>
      </p:nvGrpSpPr>
      <p:grpSpPr>
        <a:xfrm>
          <a:off x="0" y="0"/>
          <a:ext cx="0" cy="0"/>
          <a:chOff x="0" y="0"/>
          <a:chExt cx="0" cy="0"/>
        </a:xfrm>
      </p:grpSpPr>
      <p:sp>
        <p:nvSpPr>
          <p:cNvPr id="231" name="Google Shape;231;p19"/>
          <p:cNvSpPr/>
          <p:nvPr/>
        </p:nvSpPr>
        <p:spPr>
          <a:xfrm>
            <a:off x="0" y="3"/>
            <a:ext cx="2510995" cy="2439744"/>
          </a:xfrm>
          <a:custGeom>
            <a:avLst/>
            <a:gdLst/>
            <a:ahLst/>
            <a:cxnLst/>
            <a:rect l="l" t="t" r="r" b="b"/>
            <a:pathLst>
              <a:path w="60122" h="58416" extrusionOk="0">
                <a:moveTo>
                  <a:pt x="29890" y="0"/>
                </a:moveTo>
                <a:cubicBezTo>
                  <a:pt x="23999" y="4709"/>
                  <a:pt x="23180" y="15855"/>
                  <a:pt x="18130" y="22134"/>
                </a:cubicBezTo>
                <a:cubicBezTo>
                  <a:pt x="14316" y="26876"/>
                  <a:pt x="7441" y="31081"/>
                  <a:pt x="1999" y="31081"/>
                </a:cubicBezTo>
                <a:cubicBezTo>
                  <a:pt x="1307" y="31081"/>
                  <a:pt x="637" y="31012"/>
                  <a:pt x="0" y="30869"/>
                </a:cubicBezTo>
                <a:lnTo>
                  <a:pt x="0" y="58416"/>
                </a:lnTo>
                <a:cubicBezTo>
                  <a:pt x="4845" y="52752"/>
                  <a:pt x="11169" y="48566"/>
                  <a:pt x="17675" y="44927"/>
                </a:cubicBezTo>
                <a:cubicBezTo>
                  <a:pt x="25136" y="40764"/>
                  <a:pt x="32802" y="37010"/>
                  <a:pt x="39944" y="32279"/>
                </a:cubicBezTo>
                <a:cubicBezTo>
                  <a:pt x="46791" y="27729"/>
                  <a:pt x="53274" y="22111"/>
                  <a:pt x="57005" y="14650"/>
                </a:cubicBezTo>
                <a:cubicBezTo>
                  <a:pt x="59098" y="10464"/>
                  <a:pt x="60121" y="5846"/>
                  <a:pt x="59712" y="1183"/>
                </a:cubicBezTo>
                <a:cubicBezTo>
                  <a:pt x="59666" y="796"/>
                  <a:pt x="59621" y="387"/>
                  <a:pt x="595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19"/>
          <p:cNvSpPr/>
          <p:nvPr/>
        </p:nvSpPr>
        <p:spPr>
          <a:xfrm flipH="1">
            <a:off x="4923825" y="3008100"/>
            <a:ext cx="4220186" cy="2135370"/>
          </a:xfrm>
          <a:custGeom>
            <a:avLst/>
            <a:gdLst/>
            <a:ahLst/>
            <a:cxnLst/>
            <a:rect l="l" t="t" r="r" b="b"/>
            <a:pathLst>
              <a:path w="54845" h="27751" extrusionOk="0">
                <a:moveTo>
                  <a:pt x="36958" y="1"/>
                </a:moveTo>
                <a:cubicBezTo>
                  <a:pt x="30467" y="1"/>
                  <a:pt x="25135" y="5293"/>
                  <a:pt x="17038" y="7232"/>
                </a:cubicBezTo>
                <a:cubicBezTo>
                  <a:pt x="14361" y="7869"/>
                  <a:pt x="11971" y="8110"/>
                  <a:pt x="9889" y="8110"/>
                </a:cubicBezTo>
                <a:cubicBezTo>
                  <a:pt x="3495" y="8110"/>
                  <a:pt x="0" y="5845"/>
                  <a:pt x="0" y="5845"/>
                </a:cubicBezTo>
                <a:lnTo>
                  <a:pt x="0" y="27751"/>
                </a:lnTo>
                <a:lnTo>
                  <a:pt x="40604" y="27751"/>
                </a:lnTo>
                <a:cubicBezTo>
                  <a:pt x="48634" y="22974"/>
                  <a:pt x="54844" y="8688"/>
                  <a:pt x="44335" y="2296"/>
                </a:cubicBezTo>
                <a:cubicBezTo>
                  <a:pt x="41624" y="644"/>
                  <a:pt x="39221" y="1"/>
                  <a:pt x="36958" y="1"/>
                </a:cubicBezTo>
                <a:close/>
              </a:path>
            </a:pathLst>
          </a:custGeom>
          <a:solidFill>
            <a:srgbClr val="F8E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19"/>
          <p:cNvSpPr/>
          <p:nvPr/>
        </p:nvSpPr>
        <p:spPr>
          <a:xfrm>
            <a:off x="6410958" y="285226"/>
            <a:ext cx="2732981" cy="23064"/>
          </a:xfrm>
          <a:custGeom>
            <a:avLst/>
            <a:gdLst/>
            <a:ahLst/>
            <a:cxnLst/>
            <a:rect l="l" t="t" r="r" b="b"/>
            <a:pathLst>
              <a:path w="62347" h="615" extrusionOk="0">
                <a:moveTo>
                  <a:pt x="284" y="1"/>
                </a:moveTo>
                <a:cubicBezTo>
                  <a:pt x="142" y="1"/>
                  <a:pt x="0" y="142"/>
                  <a:pt x="0" y="284"/>
                </a:cubicBezTo>
                <a:cubicBezTo>
                  <a:pt x="0" y="473"/>
                  <a:pt x="142" y="614"/>
                  <a:pt x="284" y="614"/>
                </a:cubicBezTo>
                <a:lnTo>
                  <a:pt x="62016" y="614"/>
                </a:lnTo>
                <a:cubicBezTo>
                  <a:pt x="62205" y="614"/>
                  <a:pt x="62346" y="473"/>
                  <a:pt x="62346" y="284"/>
                </a:cubicBezTo>
                <a:cubicBezTo>
                  <a:pt x="62346" y="142"/>
                  <a:pt x="62205" y="1"/>
                  <a:pt x="620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19"/>
          <p:cNvSpPr/>
          <p:nvPr/>
        </p:nvSpPr>
        <p:spPr>
          <a:xfrm>
            <a:off x="8726017" y="4184875"/>
            <a:ext cx="417923" cy="21301"/>
          </a:xfrm>
          <a:custGeom>
            <a:avLst/>
            <a:gdLst/>
            <a:ahLst/>
            <a:cxnLst/>
            <a:rect l="l" t="t" r="r" b="b"/>
            <a:pathLst>
              <a:path w="9534" h="568" extrusionOk="0">
                <a:moveTo>
                  <a:pt x="331" y="1"/>
                </a:moveTo>
                <a:cubicBezTo>
                  <a:pt x="142" y="1"/>
                  <a:pt x="0" y="143"/>
                  <a:pt x="0" y="284"/>
                </a:cubicBezTo>
                <a:cubicBezTo>
                  <a:pt x="0" y="473"/>
                  <a:pt x="142" y="567"/>
                  <a:pt x="331" y="567"/>
                </a:cubicBezTo>
                <a:lnTo>
                  <a:pt x="9251" y="567"/>
                </a:lnTo>
                <a:cubicBezTo>
                  <a:pt x="9392" y="567"/>
                  <a:pt x="9534" y="473"/>
                  <a:pt x="9534" y="284"/>
                </a:cubicBezTo>
                <a:cubicBezTo>
                  <a:pt x="9534" y="143"/>
                  <a:pt x="9392" y="1"/>
                  <a:pt x="92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19"/>
          <p:cNvSpPr/>
          <p:nvPr/>
        </p:nvSpPr>
        <p:spPr>
          <a:xfrm>
            <a:off x="7691598" y="4184875"/>
            <a:ext cx="862717" cy="21301"/>
          </a:xfrm>
          <a:custGeom>
            <a:avLst/>
            <a:gdLst/>
            <a:ahLst/>
            <a:cxnLst/>
            <a:rect l="l" t="t" r="r" b="b"/>
            <a:pathLst>
              <a:path w="19681" h="568" extrusionOk="0">
                <a:moveTo>
                  <a:pt x="331" y="1"/>
                </a:moveTo>
                <a:cubicBezTo>
                  <a:pt x="142" y="1"/>
                  <a:pt x="0" y="143"/>
                  <a:pt x="0" y="284"/>
                </a:cubicBezTo>
                <a:cubicBezTo>
                  <a:pt x="0" y="473"/>
                  <a:pt x="142" y="567"/>
                  <a:pt x="331" y="567"/>
                </a:cubicBezTo>
                <a:lnTo>
                  <a:pt x="19398" y="567"/>
                </a:lnTo>
                <a:cubicBezTo>
                  <a:pt x="19587" y="567"/>
                  <a:pt x="19681" y="473"/>
                  <a:pt x="19681" y="284"/>
                </a:cubicBezTo>
                <a:cubicBezTo>
                  <a:pt x="19681" y="143"/>
                  <a:pt x="19587" y="1"/>
                  <a:pt x="193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19"/>
          <p:cNvSpPr/>
          <p:nvPr/>
        </p:nvSpPr>
        <p:spPr>
          <a:xfrm>
            <a:off x="883698" y="4445763"/>
            <a:ext cx="2172287" cy="23027"/>
          </a:xfrm>
          <a:custGeom>
            <a:avLst/>
            <a:gdLst/>
            <a:ahLst/>
            <a:cxnLst/>
            <a:rect l="l" t="t" r="r" b="b"/>
            <a:pathLst>
              <a:path w="49556" h="614" extrusionOk="0">
                <a:moveTo>
                  <a:pt x="330" y="0"/>
                </a:moveTo>
                <a:cubicBezTo>
                  <a:pt x="142" y="0"/>
                  <a:pt x="0" y="142"/>
                  <a:pt x="0" y="331"/>
                </a:cubicBezTo>
                <a:cubicBezTo>
                  <a:pt x="0" y="472"/>
                  <a:pt x="142" y="614"/>
                  <a:pt x="330" y="614"/>
                </a:cubicBezTo>
                <a:lnTo>
                  <a:pt x="49556" y="614"/>
                </a:lnTo>
                <a:lnTo>
                  <a:pt x="4955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19"/>
          <p:cNvSpPr/>
          <p:nvPr/>
        </p:nvSpPr>
        <p:spPr>
          <a:xfrm>
            <a:off x="259220" y="4282927"/>
            <a:ext cx="529658" cy="23027"/>
          </a:xfrm>
          <a:custGeom>
            <a:avLst/>
            <a:gdLst/>
            <a:ahLst/>
            <a:cxnLst/>
            <a:rect l="l" t="t" r="r" b="b"/>
            <a:pathLst>
              <a:path w="12083" h="614" extrusionOk="0">
                <a:moveTo>
                  <a:pt x="331" y="0"/>
                </a:moveTo>
                <a:cubicBezTo>
                  <a:pt x="142" y="0"/>
                  <a:pt x="1" y="142"/>
                  <a:pt x="1" y="283"/>
                </a:cubicBezTo>
                <a:cubicBezTo>
                  <a:pt x="1" y="472"/>
                  <a:pt x="142" y="614"/>
                  <a:pt x="331" y="614"/>
                </a:cubicBezTo>
                <a:lnTo>
                  <a:pt x="11800" y="614"/>
                </a:lnTo>
                <a:cubicBezTo>
                  <a:pt x="11941" y="614"/>
                  <a:pt x="12083" y="472"/>
                  <a:pt x="12083" y="283"/>
                </a:cubicBezTo>
                <a:cubicBezTo>
                  <a:pt x="12083" y="142"/>
                  <a:pt x="11941" y="0"/>
                  <a:pt x="118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19"/>
          <p:cNvSpPr txBox="1">
            <a:spLocks noGrp="1"/>
          </p:cNvSpPr>
          <p:nvPr>
            <p:ph type="title" hasCustomPrompt="1"/>
          </p:nvPr>
        </p:nvSpPr>
        <p:spPr>
          <a:xfrm>
            <a:off x="4818354" y="3011437"/>
            <a:ext cx="3594300" cy="586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3600"/>
              <a:buNone/>
              <a:defRPr sz="4100" b="1"/>
            </a:lvl1pPr>
            <a:lvl2pPr lvl="1" algn="ctr" rtl="0">
              <a:spcBef>
                <a:spcPts val="0"/>
              </a:spcBef>
              <a:spcAft>
                <a:spcPts val="0"/>
              </a:spcAft>
              <a:buClr>
                <a:schemeClr val="accent1"/>
              </a:buClr>
              <a:buSzPts val="3600"/>
              <a:buNone/>
              <a:defRPr sz="3600" b="1">
                <a:solidFill>
                  <a:schemeClr val="accent1"/>
                </a:solidFill>
              </a:defRPr>
            </a:lvl2pPr>
            <a:lvl3pPr lvl="2" algn="ctr" rtl="0">
              <a:spcBef>
                <a:spcPts val="0"/>
              </a:spcBef>
              <a:spcAft>
                <a:spcPts val="0"/>
              </a:spcAft>
              <a:buClr>
                <a:schemeClr val="accent1"/>
              </a:buClr>
              <a:buSzPts val="3600"/>
              <a:buNone/>
              <a:defRPr sz="3600" b="1">
                <a:solidFill>
                  <a:schemeClr val="accent1"/>
                </a:solidFill>
              </a:defRPr>
            </a:lvl3pPr>
            <a:lvl4pPr lvl="3" algn="ctr" rtl="0">
              <a:spcBef>
                <a:spcPts val="0"/>
              </a:spcBef>
              <a:spcAft>
                <a:spcPts val="0"/>
              </a:spcAft>
              <a:buClr>
                <a:schemeClr val="accent1"/>
              </a:buClr>
              <a:buSzPts val="3600"/>
              <a:buNone/>
              <a:defRPr sz="3600" b="1">
                <a:solidFill>
                  <a:schemeClr val="accent1"/>
                </a:solidFill>
              </a:defRPr>
            </a:lvl4pPr>
            <a:lvl5pPr lvl="4" algn="ctr" rtl="0">
              <a:spcBef>
                <a:spcPts val="0"/>
              </a:spcBef>
              <a:spcAft>
                <a:spcPts val="0"/>
              </a:spcAft>
              <a:buClr>
                <a:schemeClr val="accent1"/>
              </a:buClr>
              <a:buSzPts val="3600"/>
              <a:buNone/>
              <a:defRPr sz="3600" b="1">
                <a:solidFill>
                  <a:schemeClr val="accent1"/>
                </a:solidFill>
              </a:defRPr>
            </a:lvl5pPr>
            <a:lvl6pPr lvl="5" algn="ctr" rtl="0">
              <a:spcBef>
                <a:spcPts val="0"/>
              </a:spcBef>
              <a:spcAft>
                <a:spcPts val="0"/>
              </a:spcAft>
              <a:buClr>
                <a:schemeClr val="accent1"/>
              </a:buClr>
              <a:buSzPts val="3600"/>
              <a:buNone/>
              <a:defRPr sz="3600" b="1">
                <a:solidFill>
                  <a:schemeClr val="accent1"/>
                </a:solidFill>
              </a:defRPr>
            </a:lvl6pPr>
            <a:lvl7pPr lvl="6" algn="ctr" rtl="0">
              <a:spcBef>
                <a:spcPts val="0"/>
              </a:spcBef>
              <a:spcAft>
                <a:spcPts val="0"/>
              </a:spcAft>
              <a:buClr>
                <a:schemeClr val="accent1"/>
              </a:buClr>
              <a:buSzPts val="3600"/>
              <a:buNone/>
              <a:defRPr sz="3600" b="1">
                <a:solidFill>
                  <a:schemeClr val="accent1"/>
                </a:solidFill>
              </a:defRPr>
            </a:lvl7pPr>
            <a:lvl8pPr lvl="7" algn="ctr" rtl="0">
              <a:spcBef>
                <a:spcPts val="0"/>
              </a:spcBef>
              <a:spcAft>
                <a:spcPts val="0"/>
              </a:spcAft>
              <a:buClr>
                <a:schemeClr val="accent1"/>
              </a:buClr>
              <a:buSzPts val="3600"/>
              <a:buNone/>
              <a:defRPr sz="3600" b="1">
                <a:solidFill>
                  <a:schemeClr val="accent1"/>
                </a:solidFill>
              </a:defRPr>
            </a:lvl8pPr>
            <a:lvl9pPr lvl="8" algn="ctr" rtl="0">
              <a:spcBef>
                <a:spcPts val="0"/>
              </a:spcBef>
              <a:spcAft>
                <a:spcPts val="0"/>
              </a:spcAft>
              <a:buClr>
                <a:schemeClr val="accent1"/>
              </a:buClr>
              <a:buSzPts val="3600"/>
              <a:buNone/>
              <a:defRPr sz="3600" b="1">
                <a:solidFill>
                  <a:schemeClr val="accent1"/>
                </a:solidFill>
              </a:defRPr>
            </a:lvl9pPr>
          </a:lstStyle>
          <a:p>
            <a:r>
              <a:t>xx%</a:t>
            </a:r>
          </a:p>
        </p:txBody>
      </p:sp>
      <p:sp>
        <p:nvSpPr>
          <p:cNvPr id="239" name="Google Shape;239;p19"/>
          <p:cNvSpPr txBox="1">
            <a:spLocks noGrp="1"/>
          </p:cNvSpPr>
          <p:nvPr>
            <p:ph type="subTitle" idx="1"/>
          </p:nvPr>
        </p:nvSpPr>
        <p:spPr>
          <a:xfrm>
            <a:off x="4823481" y="3460606"/>
            <a:ext cx="3594300" cy="3969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240" name="Google Shape;240;p19"/>
          <p:cNvSpPr txBox="1">
            <a:spLocks noGrp="1"/>
          </p:cNvSpPr>
          <p:nvPr>
            <p:ph type="title" idx="2" hasCustomPrompt="1"/>
          </p:nvPr>
        </p:nvSpPr>
        <p:spPr>
          <a:xfrm>
            <a:off x="726225" y="3011440"/>
            <a:ext cx="3594300" cy="586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3600"/>
              <a:buNone/>
              <a:defRPr sz="4100" b="1"/>
            </a:lvl1pPr>
            <a:lvl2pPr lvl="1" algn="ctr" rtl="0">
              <a:spcBef>
                <a:spcPts val="0"/>
              </a:spcBef>
              <a:spcAft>
                <a:spcPts val="0"/>
              </a:spcAft>
              <a:buClr>
                <a:schemeClr val="accent1"/>
              </a:buClr>
              <a:buSzPts val="3600"/>
              <a:buNone/>
              <a:defRPr sz="3600" b="1">
                <a:solidFill>
                  <a:schemeClr val="accent1"/>
                </a:solidFill>
              </a:defRPr>
            </a:lvl2pPr>
            <a:lvl3pPr lvl="2" algn="ctr" rtl="0">
              <a:spcBef>
                <a:spcPts val="0"/>
              </a:spcBef>
              <a:spcAft>
                <a:spcPts val="0"/>
              </a:spcAft>
              <a:buClr>
                <a:schemeClr val="accent1"/>
              </a:buClr>
              <a:buSzPts val="3600"/>
              <a:buNone/>
              <a:defRPr sz="3600" b="1">
                <a:solidFill>
                  <a:schemeClr val="accent1"/>
                </a:solidFill>
              </a:defRPr>
            </a:lvl3pPr>
            <a:lvl4pPr lvl="3" algn="ctr" rtl="0">
              <a:spcBef>
                <a:spcPts val="0"/>
              </a:spcBef>
              <a:spcAft>
                <a:spcPts val="0"/>
              </a:spcAft>
              <a:buClr>
                <a:schemeClr val="accent1"/>
              </a:buClr>
              <a:buSzPts val="3600"/>
              <a:buNone/>
              <a:defRPr sz="3600" b="1">
                <a:solidFill>
                  <a:schemeClr val="accent1"/>
                </a:solidFill>
              </a:defRPr>
            </a:lvl4pPr>
            <a:lvl5pPr lvl="4" algn="ctr" rtl="0">
              <a:spcBef>
                <a:spcPts val="0"/>
              </a:spcBef>
              <a:spcAft>
                <a:spcPts val="0"/>
              </a:spcAft>
              <a:buClr>
                <a:schemeClr val="accent1"/>
              </a:buClr>
              <a:buSzPts val="3600"/>
              <a:buNone/>
              <a:defRPr sz="3600" b="1">
                <a:solidFill>
                  <a:schemeClr val="accent1"/>
                </a:solidFill>
              </a:defRPr>
            </a:lvl5pPr>
            <a:lvl6pPr lvl="5" algn="ctr" rtl="0">
              <a:spcBef>
                <a:spcPts val="0"/>
              </a:spcBef>
              <a:spcAft>
                <a:spcPts val="0"/>
              </a:spcAft>
              <a:buClr>
                <a:schemeClr val="accent1"/>
              </a:buClr>
              <a:buSzPts val="3600"/>
              <a:buNone/>
              <a:defRPr sz="3600" b="1">
                <a:solidFill>
                  <a:schemeClr val="accent1"/>
                </a:solidFill>
              </a:defRPr>
            </a:lvl6pPr>
            <a:lvl7pPr lvl="6" algn="ctr" rtl="0">
              <a:spcBef>
                <a:spcPts val="0"/>
              </a:spcBef>
              <a:spcAft>
                <a:spcPts val="0"/>
              </a:spcAft>
              <a:buClr>
                <a:schemeClr val="accent1"/>
              </a:buClr>
              <a:buSzPts val="3600"/>
              <a:buNone/>
              <a:defRPr sz="3600" b="1">
                <a:solidFill>
                  <a:schemeClr val="accent1"/>
                </a:solidFill>
              </a:defRPr>
            </a:lvl7pPr>
            <a:lvl8pPr lvl="7" algn="ctr" rtl="0">
              <a:spcBef>
                <a:spcPts val="0"/>
              </a:spcBef>
              <a:spcAft>
                <a:spcPts val="0"/>
              </a:spcAft>
              <a:buClr>
                <a:schemeClr val="accent1"/>
              </a:buClr>
              <a:buSzPts val="3600"/>
              <a:buNone/>
              <a:defRPr sz="3600" b="1">
                <a:solidFill>
                  <a:schemeClr val="accent1"/>
                </a:solidFill>
              </a:defRPr>
            </a:lvl8pPr>
            <a:lvl9pPr lvl="8" algn="ctr" rtl="0">
              <a:spcBef>
                <a:spcPts val="0"/>
              </a:spcBef>
              <a:spcAft>
                <a:spcPts val="0"/>
              </a:spcAft>
              <a:buClr>
                <a:schemeClr val="accent1"/>
              </a:buClr>
              <a:buSzPts val="3600"/>
              <a:buNone/>
              <a:defRPr sz="3600" b="1">
                <a:solidFill>
                  <a:schemeClr val="accent1"/>
                </a:solidFill>
              </a:defRPr>
            </a:lvl9pPr>
          </a:lstStyle>
          <a:p>
            <a:r>
              <a:t>xx%</a:t>
            </a:r>
          </a:p>
        </p:txBody>
      </p:sp>
      <p:sp>
        <p:nvSpPr>
          <p:cNvPr id="241" name="Google Shape;241;p19"/>
          <p:cNvSpPr txBox="1">
            <a:spLocks noGrp="1"/>
          </p:cNvSpPr>
          <p:nvPr>
            <p:ph type="subTitle" idx="3"/>
          </p:nvPr>
        </p:nvSpPr>
        <p:spPr>
          <a:xfrm>
            <a:off x="731352" y="3462998"/>
            <a:ext cx="3594300" cy="3969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242" name="Google Shape;242;p19"/>
          <p:cNvSpPr txBox="1">
            <a:spLocks noGrp="1"/>
          </p:cNvSpPr>
          <p:nvPr>
            <p:ph type="title" idx="4" hasCustomPrompt="1"/>
          </p:nvPr>
        </p:nvSpPr>
        <p:spPr>
          <a:xfrm>
            <a:off x="2773613" y="1524035"/>
            <a:ext cx="3594300" cy="5862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1"/>
              </a:buClr>
              <a:buSzPts val="3600"/>
              <a:buNone/>
              <a:defRPr sz="4100" b="1"/>
            </a:lvl1pPr>
            <a:lvl2pPr lvl="1" algn="ctr" rtl="0">
              <a:spcBef>
                <a:spcPts val="0"/>
              </a:spcBef>
              <a:spcAft>
                <a:spcPts val="0"/>
              </a:spcAft>
              <a:buClr>
                <a:schemeClr val="accent1"/>
              </a:buClr>
              <a:buSzPts val="3600"/>
              <a:buNone/>
              <a:defRPr sz="3600" b="1">
                <a:solidFill>
                  <a:schemeClr val="accent1"/>
                </a:solidFill>
              </a:defRPr>
            </a:lvl2pPr>
            <a:lvl3pPr lvl="2" algn="ctr" rtl="0">
              <a:spcBef>
                <a:spcPts val="0"/>
              </a:spcBef>
              <a:spcAft>
                <a:spcPts val="0"/>
              </a:spcAft>
              <a:buClr>
                <a:schemeClr val="accent1"/>
              </a:buClr>
              <a:buSzPts val="3600"/>
              <a:buNone/>
              <a:defRPr sz="3600" b="1">
                <a:solidFill>
                  <a:schemeClr val="accent1"/>
                </a:solidFill>
              </a:defRPr>
            </a:lvl3pPr>
            <a:lvl4pPr lvl="3" algn="ctr" rtl="0">
              <a:spcBef>
                <a:spcPts val="0"/>
              </a:spcBef>
              <a:spcAft>
                <a:spcPts val="0"/>
              </a:spcAft>
              <a:buClr>
                <a:schemeClr val="accent1"/>
              </a:buClr>
              <a:buSzPts val="3600"/>
              <a:buNone/>
              <a:defRPr sz="3600" b="1">
                <a:solidFill>
                  <a:schemeClr val="accent1"/>
                </a:solidFill>
              </a:defRPr>
            </a:lvl4pPr>
            <a:lvl5pPr lvl="4" algn="ctr" rtl="0">
              <a:spcBef>
                <a:spcPts val="0"/>
              </a:spcBef>
              <a:spcAft>
                <a:spcPts val="0"/>
              </a:spcAft>
              <a:buClr>
                <a:schemeClr val="accent1"/>
              </a:buClr>
              <a:buSzPts val="3600"/>
              <a:buNone/>
              <a:defRPr sz="3600" b="1">
                <a:solidFill>
                  <a:schemeClr val="accent1"/>
                </a:solidFill>
              </a:defRPr>
            </a:lvl5pPr>
            <a:lvl6pPr lvl="5" algn="ctr" rtl="0">
              <a:spcBef>
                <a:spcPts val="0"/>
              </a:spcBef>
              <a:spcAft>
                <a:spcPts val="0"/>
              </a:spcAft>
              <a:buClr>
                <a:schemeClr val="accent1"/>
              </a:buClr>
              <a:buSzPts val="3600"/>
              <a:buNone/>
              <a:defRPr sz="3600" b="1">
                <a:solidFill>
                  <a:schemeClr val="accent1"/>
                </a:solidFill>
              </a:defRPr>
            </a:lvl6pPr>
            <a:lvl7pPr lvl="6" algn="ctr" rtl="0">
              <a:spcBef>
                <a:spcPts val="0"/>
              </a:spcBef>
              <a:spcAft>
                <a:spcPts val="0"/>
              </a:spcAft>
              <a:buClr>
                <a:schemeClr val="accent1"/>
              </a:buClr>
              <a:buSzPts val="3600"/>
              <a:buNone/>
              <a:defRPr sz="3600" b="1">
                <a:solidFill>
                  <a:schemeClr val="accent1"/>
                </a:solidFill>
              </a:defRPr>
            </a:lvl7pPr>
            <a:lvl8pPr lvl="7" algn="ctr" rtl="0">
              <a:spcBef>
                <a:spcPts val="0"/>
              </a:spcBef>
              <a:spcAft>
                <a:spcPts val="0"/>
              </a:spcAft>
              <a:buClr>
                <a:schemeClr val="accent1"/>
              </a:buClr>
              <a:buSzPts val="3600"/>
              <a:buNone/>
              <a:defRPr sz="3600" b="1">
                <a:solidFill>
                  <a:schemeClr val="accent1"/>
                </a:solidFill>
              </a:defRPr>
            </a:lvl8pPr>
            <a:lvl9pPr lvl="8" algn="ctr" rtl="0">
              <a:spcBef>
                <a:spcPts val="0"/>
              </a:spcBef>
              <a:spcAft>
                <a:spcPts val="0"/>
              </a:spcAft>
              <a:buClr>
                <a:schemeClr val="accent1"/>
              </a:buClr>
              <a:buSzPts val="3600"/>
              <a:buNone/>
              <a:defRPr sz="3600" b="1">
                <a:solidFill>
                  <a:schemeClr val="accent1"/>
                </a:solidFill>
              </a:defRPr>
            </a:lvl9pPr>
          </a:lstStyle>
          <a:p>
            <a:r>
              <a:t>xx%</a:t>
            </a:r>
          </a:p>
        </p:txBody>
      </p:sp>
      <p:sp>
        <p:nvSpPr>
          <p:cNvPr id="243" name="Google Shape;243;p19"/>
          <p:cNvSpPr txBox="1">
            <a:spLocks noGrp="1"/>
          </p:cNvSpPr>
          <p:nvPr>
            <p:ph type="subTitle" idx="5"/>
          </p:nvPr>
        </p:nvSpPr>
        <p:spPr>
          <a:xfrm>
            <a:off x="2778740" y="1973799"/>
            <a:ext cx="3594300" cy="3969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244" name="Google Shape;244;p19"/>
          <p:cNvSpPr txBox="1">
            <a:spLocks noGrp="1"/>
          </p:cNvSpPr>
          <p:nvPr>
            <p:ph type="title" idx="6"/>
          </p:nvPr>
        </p:nvSpPr>
        <p:spPr>
          <a:xfrm>
            <a:off x="1085100" y="438312"/>
            <a:ext cx="69738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Tree>
    <p:extLst>
      <p:ext uri="{BB962C8B-B14F-4D97-AF65-F5344CB8AC3E}">
        <p14:creationId xmlns:p14="http://schemas.microsoft.com/office/powerpoint/2010/main" val="33942104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245"/>
        <p:cNvGrpSpPr/>
        <p:nvPr/>
      </p:nvGrpSpPr>
      <p:grpSpPr>
        <a:xfrm>
          <a:off x="0" y="0"/>
          <a:ext cx="0" cy="0"/>
          <a:chOff x="0" y="0"/>
          <a:chExt cx="0" cy="0"/>
        </a:xfrm>
      </p:grpSpPr>
      <p:sp>
        <p:nvSpPr>
          <p:cNvPr id="246" name="Google Shape;246;p20"/>
          <p:cNvSpPr/>
          <p:nvPr/>
        </p:nvSpPr>
        <p:spPr>
          <a:xfrm>
            <a:off x="-11" y="3639074"/>
            <a:ext cx="3046229" cy="1504420"/>
          </a:xfrm>
          <a:custGeom>
            <a:avLst/>
            <a:gdLst/>
            <a:ahLst/>
            <a:cxnLst/>
            <a:rect l="l" t="t" r="r" b="b"/>
            <a:pathLst>
              <a:path w="102558" h="59200" extrusionOk="0">
                <a:moveTo>
                  <a:pt x="38904" y="0"/>
                </a:moveTo>
                <a:cubicBezTo>
                  <a:pt x="27235" y="0"/>
                  <a:pt x="12100" y="8198"/>
                  <a:pt x="1" y="17101"/>
                </a:cubicBezTo>
                <a:lnTo>
                  <a:pt x="1" y="59200"/>
                </a:lnTo>
                <a:lnTo>
                  <a:pt x="95619" y="59200"/>
                </a:lnTo>
                <a:cubicBezTo>
                  <a:pt x="101189" y="53300"/>
                  <a:pt x="102557" y="42303"/>
                  <a:pt x="95808" y="33714"/>
                </a:cubicBezTo>
                <a:cubicBezTo>
                  <a:pt x="92171" y="29067"/>
                  <a:pt x="86658" y="27332"/>
                  <a:pt x="80516" y="27332"/>
                </a:cubicBezTo>
                <a:cubicBezTo>
                  <a:pt x="71439" y="27332"/>
                  <a:pt x="60988" y="31121"/>
                  <a:pt x="53190" y="34894"/>
                </a:cubicBezTo>
                <a:cubicBezTo>
                  <a:pt x="49856" y="36507"/>
                  <a:pt x="47141" y="37183"/>
                  <a:pt x="45014" y="37183"/>
                </a:cubicBezTo>
                <a:cubicBezTo>
                  <a:pt x="38803" y="37183"/>
                  <a:pt x="37601" y="31414"/>
                  <a:pt x="40589" y="26351"/>
                </a:cubicBezTo>
                <a:cubicBezTo>
                  <a:pt x="44601" y="19508"/>
                  <a:pt x="59751" y="7473"/>
                  <a:pt x="46630" y="1526"/>
                </a:cubicBezTo>
                <a:cubicBezTo>
                  <a:pt x="44316" y="474"/>
                  <a:pt x="41710" y="0"/>
                  <a:pt x="38904" y="0"/>
                </a:cubicBezTo>
                <a:close/>
              </a:path>
            </a:pathLst>
          </a:custGeom>
          <a:solidFill>
            <a:srgbClr val="F8E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0"/>
          <p:cNvSpPr/>
          <p:nvPr/>
        </p:nvSpPr>
        <p:spPr>
          <a:xfrm>
            <a:off x="6847368" y="9"/>
            <a:ext cx="2296630" cy="1632641"/>
          </a:xfrm>
          <a:custGeom>
            <a:avLst/>
            <a:gdLst/>
            <a:ahLst/>
            <a:cxnLst/>
            <a:rect l="l" t="t" r="r" b="b"/>
            <a:pathLst>
              <a:path w="102746" h="85378" extrusionOk="0">
                <a:moveTo>
                  <a:pt x="16425" y="0"/>
                </a:moveTo>
                <a:cubicBezTo>
                  <a:pt x="5805" y="15339"/>
                  <a:pt x="0" y="34170"/>
                  <a:pt x="10289" y="42288"/>
                </a:cubicBezTo>
                <a:cubicBezTo>
                  <a:pt x="14540" y="45628"/>
                  <a:pt x="19564" y="46716"/>
                  <a:pt x="25037" y="46716"/>
                </a:cubicBezTo>
                <a:cubicBezTo>
                  <a:pt x="35275" y="46716"/>
                  <a:pt x="47087" y="42908"/>
                  <a:pt x="58353" y="42908"/>
                </a:cubicBezTo>
                <a:cubicBezTo>
                  <a:pt x="63533" y="42908"/>
                  <a:pt x="68599" y="43713"/>
                  <a:pt x="73343" y="46063"/>
                </a:cubicBezTo>
                <a:cubicBezTo>
                  <a:pt x="93873" y="56258"/>
                  <a:pt x="84434" y="76410"/>
                  <a:pt x="99631" y="84528"/>
                </a:cubicBezTo>
                <a:cubicBezTo>
                  <a:pt x="100669" y="85094"/>
                  <a:pt x="101707" y="85378"/>
                  <a:pt x="102746" y="85378"/>
                </a:cubicBezTo>
                <a:lnTo>
                  <a:pt x="10274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0"/>
          <p:cNvSpPr/>
          <p:nvPr/>
        </p:nvSpPr>
        <p:spPr>
          <a:xfrm>
            <a:off x="6971723" y="4886213"/>
            <a:ext cx="2172287" cy="23027"/>
          </a:xfrm>
          <a:custGeom>
            <a:avLst/>
            <a:gdLst/>
            <a:ahLst/>
            <a:cxnLst/>
            <a:rect l="l" t="t" r="r" b="b"/>
            <a:pathLst>
              <a:path w="49556" h="614" extrusionOk="0">
                <a:moveTo>
                  <a:pt x="330" y="0"/>
                </a:moveTo>
                <a:cubicBezTo>
                  <a:pt x="142" y="0"/>
                  <a:pt x="0" y="142"/>
                  <a:pt x="0" y="331"/>
                </a:cubicBezTo>
                <a:cubicBezTo>
                  <a:pt x="0" y="472"/>
                  <a:pt x="142" y="614"/>
                  <a:pt x="330" y="614"/>
                </a:cubicBezTo>
                <a:lnTo>
                  <a:pt x="49556" y="614"/>
                </a:lnTo>
                <a:lnTo>
                  <a:pt x="4955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0"/>
          <p:cNvSpPr/>
          <p:nvPr/>
        </p:nvSpPr>
        <p:spPr>
          <a:xfrm>
            <a:off x="8614345" y="4723377"/>
            <a:ext cx="529658" cy="23027"/>
          </a:xfrm>
          <a:custGeom>
            <a:avLst/>
            <a:gdLst/>
            <a:ahLst/>
            <a:cxnLst/>
            <a:rect l="l" t="t" r="r" b="b"/>
            <a:pathLst>
              <a:path w="12083" h="614" extrusionOk="0">
                <a:moveTo>
                  <a:pt x="331" y="0"/>
                </a:moveTo>
                <a:cubicBezTo>
                  <a:pt x="142" y="0"/>
                  <a:pt x="1" y="142"/>
                  <a:pt x="1" y="283"/>
                </a:cubicBezTo>
                <a:cubicBezTo>
                  <a:pt x="1" y="472"/>
                  <a:pt x="142" y="614"/>
                  <a:pt x="331" y="614"/>
                </a:cubicBezTo>
                <a:lnTo>
                  <a:pt x="11800" y="614"/>
                </a:lnTo>
                <a:cubicBezTo>
                  <a:pt x="11941" y="614"/>
                  <a:pt x="12083" y="472"/>
                  <a:pt x="12083" y="283"/>
                </a:cubicBezTo>
                <a:cubicBezTo>
                  <a:pt x="12083" y="142"/>
                  <a:pt x="11941" y="0"/>
                  <a:pt x="118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0"/>
          <p:cNvSpPr/>
          <p:nvPr/>
        </p:nvSpPr>
        <p:spPr>
          <a:xfrm>
            <a:off x="287408" y="238876"/>
            <a:ext cx="2732981" cy="23064"/>
          </a:xfrm>
          <a:custGeom>
            <a:avLst/>
            <a:gdLst/>
            <a:ahLst/>
            <a:cxnLst/>
            <a:rect l="l" t="t" r="r" b="b"/>
            <a:pathLst>
              <a:path w="62347" h="615" extrusionOk="0">
                <a:moveTo>
                  <a:pt x="284" y="1"/>
                </a:moveTo>
                <a:cubicBezTo>
                  <a:pt x="142" y="1"/>
                  <a:pt x="0" y="142"/>
                  <a:pt x="0" y="284"/>
                </a:cubicBezTo>
                <a:cubicBezTo>
                  <a:pt x="0" y="473"/>
                  <a:pt x="142" y="614"/>
                  <a:pt x="284" y="614"/>
                </a:cubicBezTo>
                <a:lnTo>
                  <a:pt x="62016" y="614"/>
                </a:lnTo>
                <a:cubicBezTo>
                  <a:pt x="62205" y="614"/>
                  <a:pt x="62346" y="473"/>
                  <a:pt x="62346" y="284"/>
                </a:cubicBezTo>
                <a:cubicBezTo>
                  <a:pt x="62346" y="142"/>
                  <a:pt x="62205" y="1"/>
                  <a:pt x="620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0"/>
          <p:cNvSpPr/>
          <p:nvPr/>
        </p:nvSpPr>
        <p:spPr>
          <a:xfrm>
            <a:off x="294861" y="412325"/>
            <a:ext cx="862717" cy="21301"/>
          </a:xfrm>
          <a:custGeom>
            <a:avLst/>
            <a:gdLst/>
            <a:ahLst/>
            <a:cxnLst/>
            <a:rect l="l" t="t" r="r" b="b"/>
            <a:pathLst>
              <a:path w="19681" h="568" extrusionOk="0">
                <a:moveTo>
                  <a:pt x="331" y="1"/>
                </a:moveTo>
                <a:cubicBezTo>
                  <a:pt x="142" y="1"/>
                  <a:pt x="0" y="143"/>
                  <a:pt x="0" y="284"/>
                </a:cubicBezTo>
                <a:cubicBezTo>
                  <a:pt x="0" y="473"/>
                  <a:pt x="142" y="567"/>
                  <a:pt x="331" y="567"/>
                </a:cubicBezTo>
                <a:lnTo>
                  <a:pt x="19398" y="567"/>
                </a:lnTo>
                <a:cubicBezTo>
                  <a:pt x="19587" y="567"/>
                  <a:pt x="19681" y="473"/>
                  <a:pt x="19681" y="284"/>
                </a:cubicBezTo>
                <a:cubicBezTo>
                  <a:pt x="19681" y="143"/>
                  <a:pt x="19587" y="1"/>
                  <a:pt x="193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0"/>
          <p:cNvSpPr/>
          <p:nvPr/>
        </p:nvSpPr>
        <p:spPr>
          <a:xfrm>
            <a:off x="4486961" y="261950"/>
            <a:ext cx="862717" cy="21301"/>
          </a:xfrm>
          <a:custGeom>
            <a:avLst/>
            <a:gdLst/>
            <a:ahLst/>
            <a:cxnLst/>
            <a:rect l="l" t="t" r="r" b="b"/>
            <a:pathLst>
              <a:path w="19681" h="568" extrusionOk="0">
                <a:moveTo>
                  <a:pt x="331" y="1"/>
                </a:moveTo>
                <a:cubicBezTo>
                  <a:pt x="142" y="1"/>
                  <a:pt x="0" y="143"/>
                  <a:pt x="0" y="284"/>
                </a:cubicBezTo>
                <a:cubicBezTo>
                  <a:pt x="0" y="473"/>
                  <a:pt x="142" y="567"/>
                  <a:pt x="331" y="567"/>
                </a:cubicBezTo>
                <a:lnTo>
                  <a:pt x="19398" y="567"/>
                </a:lnTo>
                <a:cubicBezTo>
                  <a:pt x="19587" y="567"/>
                  <a:pt x="19681" y="473"/>
                  <a:pt x="19681" y="284"/>
                </a:cubicBezTo>
                <a:cubicBezTo>
                  <a:pt x="19681" y="143"/>
                  <a:pt x="19587" y="1"/>
                  <a:pt x="193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0"/>
          <p:cNvSpPr txBox="1">
            <a:spLocks noGrp="1"/>
          </p:cNvSpPr>
          <p:nvPr>
            <p:ph type="title"/>
          </p:nvPr>
        </p:nvSpPr>
        <p:spPr>
          <a:xfrm>
            <a:off x="726225" y="441350"/>
            <a:ext cx="7691400" cy="572700"/>
          </a:xfrm>
          <a:prstGeom prst="rect">
            <a:avLst/>
          </a:prstGeom>
        </p:spPr>
        <p:txBody>
          <a:bodyPr spcFirstLastPara="1" wrap="square" lIns="91425" tIns="91425" rIns="91425" bIns="91425" anchor="t" anchorCtr="0">
            <a:noAutofit/>
          </a:bodyPr>
          <a:lstStyle>
            <a:lvl1pPr lvl="0" algn="ctr">
              <a:spcBef>
                <a:spcPts val="0"/>
              </a:spcBef>
              <a:spcAft>
                <a:spcPts val="0"/>
              </a:spcAft>
              <a:buNone/>
              <a:defRPr/>
            </a:lvl1pPr>
            <a:lvl2pPr lvl="1" algn="ctr">
              <a:spcBef>
                <a:spcPts val="0"/>
              </a:spcBef>
              <a:spcAft>
                <a:spcPts val="0"/>
              </a:spcAft>
              <a:buNone/>
              <a:defRPr/>
            </a:lvl2pPr>
            <a:lvl3pPr lvl="2" algn="ctr">
              <a:spcBef>
                <a:spcPts val="0"/>
              </a:spcBef>
              <a:spcAft>
                <a:spcPts val="0"/>
              </a:spcAft>
              <a:buNone/>
              <a:defRPr/>
            </a:lvl3pPr>
            <a:lvl4pPr lvl="3" algn="ctr">
              <a:spcBef>
                <a:spcPts val="0"/>
              </a:spcBef>
              <a:spcAft>
                <a:spcPts val="0"/>
              </a:spcAft>
              <a:buNone/>
              <a:defRPr/>
            </a:lvl4pPr>
            <a:lvl5pPr lvl="4" algn="ctr">
              <a:spcBef>
                <a:spcPts val="0"/>
              </a:spcBef>
              <a:spcAft>
                <a:spcPts val="0"/>
              </a:spcAft>
              <a:buNone/>
              <a:defRPr/>
            </a:lvl5pPr>
            <a:lvl6pPr lvl="5" algn="ctr">
              <a:spcBef>
                <a:spcPts val="0"/>
              </a:spcBef>
              <a:spcAft>
                <a:spcPts val="0"/>
              </a:spcAft>
              <a:buNone/>
              <a:defRPr/>
            </a:lvl6pPr>
            <a:lvl7pPr lvl="6" algn="ctr">
              <a:spcBef>
                <a:spcPts val="0"/>
              </a:spcBef>
              <a:spcAft>
                <a:spcPts val="0"/>
              </a:spcAft>
              <a:buNone/>
              <a:defRPr/>
            </a:lvl7pPr>
            <a:lvl8pPr lvl="7" algn="ctr">
              <a:spcBef>
                <a:spcPts val="0"/>
              </a:spcBef>
              <a:spcAft>
                <a:spcPts val="0"/>
              </a:spcAft>
              <a:buNone/>
              <a:defRPr/>
            </a:lvl8pPr>
            <a:lvl9pPr lvl="8" algn="ctr">
              <a:spcBef>
                <a:spcPts val="0"/>
              </a:spcBef>
              <a:spcAft>
                <a:spcPts val="0"/>
              </a:spcAft>
              <a:buNone/>
              <a:defRPr/>
            </a:lvl9pPr>
          </a:lstStyle>
          <a:p>
            <a:endParaRPr/>
          </a:p>
        </p:txBody>
      </p:sp>
      <p:sp>
        <p:nvSpPr>
          <p:cNvPr id="254" name="Google Shape;254;p20"/>
          <p:cNvSpPr txBox="1">
            <a:spLocks noGrp="1"/>
          </p:cNvSpPr>
          <p:nvPr>
            <p:ph type="subTitle" idx="1"/>
          </p:nvPr>
        </p:nvSpPr>
        <p:spPr>
          <a:xfrm>
            <a:off x="883822" y="1673475"/>
            <a:ext cx="3615000" cy="24021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extLst>
      <p:ext uri="{BB962C8B-B14F-4D97-AF65-F5344CB8AC3E}">
        <p14:creationId xmlns:p14="http://schemas.microsoft.com/office/powerpoint/2010/main" val="20738517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255"/>
        <p:cNvGrpSpPr/>
        <p:nvPr/>
      </p:nvGrpSpPr>
      <p:grpSpPr>
        <a:xfrm>
          <a:off x="0" y="0"/>
          <a:ext cx="0" cy="0"/>
          <a:chOff x="0" y="0"/>
          <a:chExt cx="0" cy="0"/>
        </a:xfrm>
      </p:grpSpPr>
      <p:sp>
        <p:nvSpPr>
          <p:cNvPr id="256" name="Google Shape;256;p21"/>
          <p:cNvSpPr/>
          <p:nvPr/>
        </p:nvSpPr>
        <p:spPr>
          <a:xfrm rot="10800000">
            <a:off x="6071106" y="57"/>
            <a:ext cx="3072894" cy="1517592"/>
          </a:xfrm>
          <a:custGeom>
            <a:avLst/>
            <a:gdLst/>
            <a:ahLst/>
            <a:cxnLst/>
            <a:rect l="l" t="t" r="r" b="b"/>
            <a:pathLst>
              <a:path w="102558" h="59200" extrusionOk="0">
                <a:moveTo>
                  <a:pt x="38904" y="0"/>
                </a:moveTo>
                <a:cubicBezTo>
                  <a:pt x="27235" y="0"/>
                  <a:pt x="12100" y="8198"/>
                  <a:pt x="1" y="17101"/>
                </a:cubicBezTo>
                <a:lnTo>
                  <a:pt x="1" y="59200"/>
                </a:lnTo>
                <a:lnTo>
                  <a:pt x="95619" y="59200"/>
                </a:lnTo>
                <a:cubicBezTo>
                  <a:pt x="101189" y="53300"/>
                  <a:pt x="102557" y="42303"/>
                  <a:pt x="95808" y="33714"/>
                </a:cubicBezTo>
                <a:cubicBezTo>
                  <a:pt x="92171" y="29067"/>
                  <a:pt x="86658" y="27332"/>
                  <a:pt x="80516" y="27332"/>
                </a:cubicBezTo>
                <a:cubicBezTo>
                  <a:pt x="71439" y="27332"/>
                  <a:pt x="60988" y="31121"/>
                  <a:pt x="53190" y="34894"/>
                </a:cubicBezTo>
                <a:cubicBezTo>
                  <a:pt x="49856" y="36507"/>
                  <a:pt x="47141" y="37183"/>
                  <a:pt x="45014" y="37183"/>
                </a:cubicBezTo>
                <a:cubicBezTo>
                  <a:pt x="38803" y="37183"/>
                  <a:pt x="37601" y="31414"/>
                  <a:pt x="40589" y="26351"/>
                </a:cubicBezTo>
                <a:cubicBezTo>
                  <a:pt x="44601" y="19508"/>
                  <a:pt x="59751" y="7473"/>
                  <a:pt x="46630" y="1526"/>
                </a:cubicBezTo>
                <a:cubicBezTo>
                  <a:pt x="44316" y="474"/>
                  <a:pt x="41710" y="0"/>
                  <a:pt x="38904" y="0"/>
                </a:cubicBezTo>
                <a:close/>
              </a:path>
            </a:pathLst>
          </a:custGeom>
          <a:solidFill>
            <a:srgbClr val="F8E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1"/>
          <p:cNvSpPr/>
          <p:nvPr/>
        </p:nvSpPr>
        <p:spPr>
          <a:xfrm>
            <a:off x="0" y="3651812"/>
            <a:ext cx="3020333" cy="1491692"/>
          </a:xfrm>
          <a:custGeom>
            <a:avLst/>
            <a:gdLst/>
            <a:ahLst/>
            <a:cxnLst/>
            <a:rect l="l" t="t" r="r" b="b"/>
            <a:pathLst>
              <a:path w="102558" h="59200" extrusionOk="0">
                <a:moveTo>
                  <a:pt x="38904" y="0"/>
                </a:moveTo>
                <a:cubicBezTo>
                  <a:pt x="27235" y="0"/>
                  <a:pt x="12100" y="8198"/>
                  <a:pt x="1" y="17101"/>
                </a:cubicBezTo>
                <a:lnTo>
                  <a:pt x="1" y="59200"/>
                </a:lnTo>
                <a:lnTo>
                  <a:pt x="95619" y="59200"/>
                </a:lnTo>
                <a:cubicBezTo>
                  <a:pt x="101189" y="53300"/>
                  <a:pt x="102557" y="42303"/>
                  <a:pt x="95808" y="33714"/>
                </a:cubicBezTo>
                <a:cubicBezTo>
                  <a:pt x="92171" y="29067"/>
                  <a:pt x="86658" y="27332"/>
                  <a:pt x="80516" y="27332"/>
                </a:cubicBezTo>
                <a:cubicBezTo>
                  <a:pt x="71439" y="27332"/>
                  <a:pt x="60988" y="31121"/>
                  <a:pt x="53190" y="34894"/>
                </a:cubicBezTo>
                <a:cubicBezTo>
                  <a:pt x="49856" y="36507"/>
                  <a:pt x="47141" y="37183"/>
                  <a:pt x="45014" y="37183"/>
                </a:cubicBezTo>
                <a:cubicBezTo>
                  <a:pt x="38803" y="37183"/>
                  <a:pt x="37601" y="31414"/>
                  <a:pt x="40589" y="26351"/>
                </a:cubicBezTo>
                <a:cubicBezTo>
                  <a:pt x="44601" y="19508"/>
                  <a:pt x="59751" y="7473"/>
                  <a:pt x="46630" y="1526"/>
                </a:cubicBezTo>
                <a:cubicBezTo>
                  <a:pt x="44316" y="474"/>
                  <a:pt x="41710" y="0"/>
                  <a:pt x="389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21"/>
          <p:cNvSpPr/>
          <p:nvPr/>
        </p:nvSpPr>
        <p:spPr>
          <a:xfrm>
            <a:off x="6971723" y="4886213"/>
            <a:ext cx="2172287" cy="23027"/>
          </a:xfrm>
          <a:custGeom>
            <a:avLst/>
            <a:gdLst/>
            <a:ahLst/>
            <a:cxnLst/>
            <a:rect l="l" t="t" r="r" b="b"/>
            <a:pathLst>
              <a:path w="49556" h="614" extrusionOk="0">
                <a:moveTo>
                  <a:pt x="330" y="0"/>
                </a:moveTo>
                <a:cubicBezTo>
                  <a:pt x="142" y="0"/>
                  <a:pt x="0" y="142"/>
                  <a:pt x="0" y="331"/>
                </a:cubicBezTo>
                <a:cubicBezTo>
                  <a:pt x="0" y="472"/>
                  <a:pt x="142" y="614"/>
                  <a:pt x="330" y="614"/>
                </a:cubicBezTo>
                <a:lnTo>
                  <a:pt x="49556" y="614"/>
                </a:lnTo>
                <a:lnTo>
                  <a:pt x="4955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21"/>
          <p:cNvSpPr/>
          <p:nvPr/>
        </p:nvSpPr>
        <p:spPr>
          <a:xfrm>
            <a:off x="8614345" y="4723377"/>
            <a:ext cx="529658" cy="23027"/>
          </a:xfrm>
          <a:custGeom>
            <a:avLst/>
            <a:gdLst/>
            <a:ahLst/>
            <a:cxnLst/>
            <a:rect l="l" t="t" r="r" b="b"/>
            <a:pathLst>
              <a:path w="12083" h="614" extrusionOk="0">
                <a:moveTo>
                  <a:pt x="331" y="0"/>
                </a:moveTo>
                <a:cubicBezTo>
                  <a:pt x="142" y="0"/>
                  <a:pt x="1" y="142"/>
                  <a:pt x="1" y="283"/>
                </a:cubicBezTo>
                <a:cubicBezTo>
                  <a:pt x="1" y="472"/>
                  <a:pt x="142" y="614"/>
                  <a:pt x="331" y="614"/>
                </a:cubicBezTo>
                <a:lnTo>
                  <a:pt x="11800" y="614"/>
                </a:lnTo>
                <a:cubicBezTo>
                  <a:pt x="11941" y="614"/>
                  <a:pt x="12083" y="472"/>
                  <a:pt x="12083" y="283"/>
                </a:cubicBezTo>
                <a:cubicBezTo>
                  <a:pt x="12083" y="142"/>
                  <a:pt x="11941" y="0"/>
                  <a:pt x="118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21"/>
          <p:cNvSpPr/>
          <p:nvPr/>
        </p:nvSpPr>
        <p:spPr>
          <a:xfrm>
            <a:off x="287408" y="238876"/>
            <a:ext cx="2732981" cy="23064"/>
          </a:xfrm>
          <a:custGeom>
            <a:avLst/>
            <a:gdLst/>
            <a:ahLst/>
            <a:cxnLst/>
            <a:rect l="l" t="t" r="r" b="b"/>
            <a:pathLst>
              <a:path w="62347" h="615" extrusionOk="0">
                <a:moveTo>
                  <a:pt x="284" y="1"/>
                </a:moveTo>
                <a:cubicBezTo>
                  <a:pt x="142" y="1"/>
                  <a:pt x="0" y="142"/>
                  <a:pt x="0" y="284"/>
                </a:cubicBezTo>
                <a:cubicBezTo>
                  <a:pt x="0" y="473"/>
                  <a:pt x="142" y="614"/>
                  <a:pt x="284" y="614"/>
                </a:cubicBezTo>
                <a:lnTo>
                  <a:pt x="62016" y="614"/>
                </a:lnTo>
                <a:cubicBezTo>
                  <a:pt x="62205" y="614"/>
                  <a:pt x="62346" y="473"/>
                  <a:pt x="62346" y="284"/>
                </a:cubicBezTo>
                <a:cubicBezTo>
                  <a:pt x="62346" y="142"/>
                  <a:pt x="62205" y="1"/>
                  <a:pt x="620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21"/>
          <p:cNvSpPr/>
          <p:nvPr/>
        </p:nvSpPr>
        <p:spPr>
          <a:xfrm>
            <a:off x="294861" y="412325"/>
            <a:ext cx="862717" cy="21301"/>
          </a:xfrm>
          <a:custGeom>
            <a:avLst/>
            <a:gdLst/>
            <a:ahLst/>
            <a:cxnLst/>
            <a:rect l="l" t="t" r="r" b="b"/>
            <a:pathLst>
              <a:path w="19681" h="568" extrusionOk="0">
                <a:moveTo>
                  <a:pt x="331" y="1"/>
                </a:moveTo>
                <a:cubicBezTo>
                  <a:pt x="142" y="1"/>
                  <a:pt x="0" y="143"/>
                  <a:pt x="0" y="284"/>
                </a:cubicBezTo>
                <a:cubicBezTo>
                  <a:pt x="0" y="473"/>
                  <a:pt x="142" y="567"/>
                  <a:pt x="331" y="567"/>
                </a:cubicBezTo>
                <a:lnTo>
                  <a:pt x="19398" y="567"/>
                </a:lnTo>
                <a:cubicBezTo>
                  <a:pt x="19587" y="567"/>
                  <a:pt x="19681" y="473"/>
                  <a:pt x="19681" y="284"/>
                </a:cubicBezTo>
                <a:cubicBezTo>
                  <a:pt x="19681" y="143"/>
                  <a:pt x="19587" y="1"/>
                  <a:pt x="193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21"/>
          <p:cNvSpPr/>
          <p:nvPr/>
        </p:nvSpPr>
        <p:spPr>
          <a:xfrm>
            <a:off x="4486961" y="261950"/>
            <a:ext cx="862717" cy="21301"/>
          </a:xfrm>
          <a:custGeom>
            <a:avLst/>
            <a:gdLst/>
            <a:ahLst/>
            <a:cxnLst/>
            <a:rect l="l" t="t" r="r" b="b"/>
            <a:pathLst>
              <a:path w="19681" h="568" extrusionOk="0">
                <a:moveTo>
                  <a:pt x="331" y="1"/>
                </a:moveTo>
                <a:cubicBezTo>
                  <a:pt x="142" y="1"/>
                  <a:pt x="0" y="143"/>
                  <a:pt x="0" y="284"/>
                </a:cubicBezTo>
                <a:cubicBezTo>
                  <a:pt x="0" y="473"/>
                  <a:pt x="142" y="567"/>
                  <a:pt x="331" y="567"/>
                </a:cubicBezTo>
                <a:lnTo>
                  <a:pt x="19398" y="567"/>
                </a:lnTo>
                <a:cubicBezTo>
                  <a:pt x="19587" y="567"/>
                  <a:pt x="19681" y="473"/>
                  <a:pt x="19681" y="284"/>
                </a:cubicBezTo>
                <a:cubicBezTo>
                  <a:pt x="19681" y="143"/>
                  <a:pt x="19587" y="1"/>
                  <a:pt x="193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1"/>
          <p:cNvSpPr txBox="1">
            <a:spLocks noGrp="1"/>
          </p:cNvSpPr>
          <p:nvPr>
            <p:ph type="title"/>
          </p:nvPr>
        </p:nvSpPr>
        <p:spPr>
          <a:xfrm>
            <a:off x="726225" y="441350"/>
            <a:ext cx="7691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264" name="Google Shape;264;p21"/>
          <p:cNvSpPr txBox="1">
            <a:spLocks noGrp="1"/>
          </p:cNvSpPr>
          <p:nvPr>
            <p:ph type="subTitle" idx="1"/>
          </p:nvPr>
        </p:nvSpPr>
        <p:spPr>
          <a:xfrm>
            <a:off x="2193814" y="1639817"/>
            <a:ext cx="4756200" cy="19602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1000"/>
              </a:spcBef>
              <a:spcAft>
                <a:spcPts val="0"/>
              </a:spcAft>
              <a:buNone/>
              <a:defRPr/>
            </a:lvl2pPr>
            <a:lvl3pPr lvl="2" rtl="0">
              <a:spcBef>
                <a:spcPts val="1000"/>
              </a:spcBef>
              <a:spcAft>
                <a:spcPts val="0"/>
              </a:spcAft>
              <a:buNone/>
              <a:defRPr/>
            </a:lvl3pPr>
            <a:lvl4pPr lvl="3" rtl="0">
              <a:spcBef>
                <a:spcPts val="1000"/>
              </a:spcBef>
              <a:spcAft>
                <a:spcPts val="0"/>
              </a:spcAft>
              <a:buNone/>
              <a:defRPr/>
            </a:lvl4pPr>
            <a:lvl5pPr lvl="4" rtl="0">
              <a:spcBef>
                <a:spcPts val="1000"/>
              </a:spcBef>
              <a:spcAft>
                <a:spcPts val="0"/>
              </a:spcAft>
              <a:buNone/>
              <a:defRPr/>
            </a:lvl5pPr>
            <a:lvl6pPr lvl="5" rtl="0">
              <a:spcBef>
                <a:spcPts val="1000"/>
              </a:spcBef>
              <a:spcAft>
                <a:spcPts val="0"/>
              </a:spcAft>
              <a:buNone/>
              <a:defRPr/>
            </a:lvl6pPr>
            <a:lvl7pPr lvl="6" rtl="0">
              <a:spcBef>
                <a:spcPts val="1000"/>
              </a:spcBef>
              <a:spcAft>
                <a:spcPts val="0"/>
              </a:spcAft>
              <a:buNone/>
              <a:defRPr/>
            </a:lvl7pPr>
            <a:lvl8pPr lvl="7" rtl="0">
              <a:spcBef>
                <a:spcPts val="1000"/>
              </a:spcBef>
              <a:spcAft>
                <a:spcPts val="0"/>
              </a:spcAft>
              <a:buNone/>
              <a:defRPr/>
            </a:lvl8pPr>
            <a:lvl9pPr lvl="8" rtl="0">
              <a:spcBef>
                <a:spcPts val="1000"/>
              </a:spcBef>
              <a:spcAft>
                <a:spcPts val="1000"/>
              </a:spcAft>
              <a:buNone/>
              <a:defRPr/>
            </a:lvl9pPr>
          </a:lstStyle>
          <a:p>
            <a:endParaRPr/>
          </a:p>
        </p:txBody>
      </p:sp>
    </p:spTree>
    <p:extLst>
      <p:ext uri="{BB962C8B-B14F-4D97-AF65-F5344CB8AC3E}">
        <p14:creationId xmlns:p14="http://schemas.microsoft.com/office/powerpoint/2010/main" val="15068461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265"/>
        <p:cNvGrpSpPr/>
        <p:nvPr/>
      </p:nvGrpSpPr>
      <p:grpSpPr>
        <a:xfrm>
          <a:off x="0" y="0"/>
          <a:ext cx="0" cy="0"/>
          <a:chOff x="0" y="0"/>
          <a:chExt cx="0" cy="0"/>
        </a:xfrm>
      </p:grpSpPr>
      <p:sp>
        <p:nvSpPr>
          <p:cNvPr id="266" name="Google Shape;266;p22"/>
          <p:cNvSpPr txBox="1">
            <a:spLocks noGrp="1"/>
          </p:cNvSpPr>
          <p:nvPr>
            <p:ph type="body" idx="1"/>
          </p:nvPr>
        </p:nvSpPr>
        <p:spPr>
          <a:xfrm>
            <a:off x="4151425" y="985500"/>
            <a:ext cx="3707400" cy="1490400"/>
          </a:xfrm>
          <a:prstGeom prst="rect">
            <a:avLst/>
          </a:prstGeom>
        </p:spPr>
        <p:txBody>
          <a:bodyPr spcFirstLastPara="1" wrap="square" lIns="91425" tIns="91425" rIns="91425" bIns="91425" anchor="ctr" anchorCtr="0">
            <a:noAutofit/>
          </a:bodyPr>
          <a:lstStyle>
            <a:lvl1pPr marL="457200" lvl="0" indent="-228600" algn="r" rtl="0">
              <a:lnSpc>
                <a:spcPct val="100000"/>
              </a:lnSpc>
              <a:spcBef>
                <a:spcPts val="0"/>
              </a:spcBef>
              <a:spcAft>
                <a:spcPts val="0"/>
              </a:spcAft>
              <a:buSzPts val="2400"/>
              <a:buNone/>
              <a:defRPr sz="2200"/>
            </a:lvl1pPr>
          </a:lstStyle>
          <a:p>
            <a:endParaRPr/>
          </a:p>
        </p:txBody>
      </p:sp>
      <p:sp>
        <p:nvSpPr>
          <p:cNvPr id="267" name="Google Shape;267;p22"/>
          <p:cNvSpPr txBox="1">
            <a:spLocks noGrp="1"/>
          </p:cNvSpPr>
          <p:nvPr>
            <p:ph type="subTitle" idx="2"/>
          </p:nvPr>
        </p:nvSpPr>
        <p:spPr>
          <a:xfrm>
            <a:off x="4151471" y="2506448"/>
            <a:ext cx="3707400" cy="4194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1800" b="1"/>
            </a:lvl1pPr>
            <a:lvl2pPr lvl="1" rtl="0">
              <a:spcBef>
                <a:spcPts val="0"/>
              </a:spcBef>
              <a:spcAft>
                <a:spcPts val="0"/>
              </a:spcAft>
              <a:buNone/>
              <a:defRPr b="1"/>
            </a:lvl2pPr>
            <a:lvl3pPr lvl="2" rtl="0">
              <a:spcBef>
                <a:spcPts val="0"/>
              </a:spcBef>
              <a:spcAft>
                <a:spcPts val="0"/>
              </a:spcAft>
              <a:buNone/>
              <a:defRPr b="1"/>
            </a:lvl3pPr>
            <a:lvl4pPr lvl="3" rtl="0">
              <a:spcBef>
                <a:spcPts val="0"/>
              </a:spcBef>
              <a:spcAft>
                <a:spcPts val="0"/>
              </a:spcAft>
              <a:buNone/>
              <a:defRPr b="1"/>
            </a:lvl4pPr>
            <a:lvl5pPr lvl="4" rtl="0">
              <a:spcBef>
                <a:spcPts val="0"/>
              </a:spcBef>
              <a:spcAft>
                <a:spcPts val="0"/>
              </a:spcAft>
              <a:buNone/>
              <a:defRPr b="1"/>
            </a:lvl5pPr>
            <a:lvl6pPr lvl="5" rtl="0">
              <a:spcBef>
                <a:spcPts val="0"/>
              </a:spcBef>
              <a:spcAft>
                <a:spcPts val="0"/>
              </a:spcAft>
              <a:buNone/>
              <a:defRPr b="1"/>
            </a:lvl6pPr>
            <a:lvl7pPr lvl="6" rtl="0">
              <a:spcBef>
                <a:spcPts val="0"/>
              </a:spcBef>
              <a:spcAft>
                <a:spcPts val="0"/>
              </a:spcAft>
              <a:buNone/>
              <a:defRPr b="1"/>
            </a:lvl7pPr>
            <a:lvl8pPr lvl="7" rtl="0">
              <a:spcBef>
                <a:spcPts val="0"/>
              </a:spcBef>
              <a:spcAft>
                <a:spcPts val="0"/>
              </a:spcAft>
              <a:buNone/>
              <a:defRPr b="1"/>
            </a:lvl8pPr>
            <a:lvl9pPr lvl="8" rtl="0">
              <a:spcBef>
                <a:spcPts val="0"/>
              </a:spcBef>
              <a:spcAft>
                <a:spcPts val="0"/>
              </a:spcAft>
              <a:buNone/>
              <a:defRPr b="1"/>
            </a:lvl9pPr>
          </a:lstStyle>
          <a:p>
            <a:endParaRPr/>
          </a:p>
        </p:txBody>
      </p:sp>
      <p:sp>
        <p:nvSpPr>
          <p:cNvPr id="268" name="Google Shape;268;p22"/>
          <p:cNvSpPr/>
          <p:nvPr/>
        </p:nvSpPr>
        <p:spPr>
          <a:xfrm flipH="1">
            <a:off x="4635926" y="2912024"/>
            <a:ext cx="4518449" cy="2231396"/>
          </a:xfrm>
          <a:custGeom>
            <a:avLst/>
            <a:gdLst/>
            <a:ahLst/>
            <a:cxnLst/>
            <a:rect l="l" t="t" r="r" b="b"/>
            <a:pathLst>
              <a:path w="102558" h="59200" extrusionOk="0">
                <a:moveTo>
                  <a:pt x="38904" y="0"/>
                </a:moveTo>
                <a:cubicBezTo>
                  <a:pt x="27235" y="0"/>
                  <a:pt x="12100" y="8198"/>
                  <a:pt x="1" y="17101"/>
                </a:cubicBezTo>
                <a:lnTo>
                  <a:pt x="1" y="59200"/>
                </a:lnTo>
                <a:lnTo>
                  <a:pt x="95619" y="59200"/>
                </a:lnTo>
                <a:cubicBezTo>
                  <a:pt x="101189" y="53300"/>
                  <a:pt x="102557" y="42303"/>
                  <a:pt x="95808" y="33714"/>
                </a:cubicBezTo>
                <a:cubicBezTo>
                  <a:pt x="92171" y="29067"/>
                  <a:pt x="86658" y="27332"/>
                  <a:pt x="80516" y="27332"/>
                </a:cubicBezTo>
                <a:cubicBezTo>
                  <a:pt x="71439" y="27332"/>
                  <a:pt x="60988" y="31121"/>
                  <a:pt x="53190" y="34894"/>
                </a:cubicBezTo>
                <a:cubicBezTo>
                  <a:pt x="49856" y="36507"/>
                  <a:pt x="47141" y="37183"/>
                  <a:pt x="45014" y="37183"/>
                </a:cubicBezTo>
                <a:cubicBezTo>
                  <a:pt x="38803" y="37183"/>
                  <a:pt x="37601" y="31414"/>
                  <a:pt x="40589" y="26351"/>
                </a:cubicBezTo>
                <a:cubicBezTo>
                  <a:pt x="44601" y="19508"/>
                  <a:pt x="59751" y="7473"/>
                  <a:pt x="46630" y="1526"/>
                </a:cubicBezTo>
                <a:cubicBezTo>
                  <a:pt x="44316" y="474"/>
                  <a:pt x="41710" y="0"/>
                  <a:pt x="38904" y="0"/>
                </a:cubicBezTo>
                <a:close/>
              </a:path>
            </a:pathLst>
          </a:custGeom>
          <a:solidFill>
            <a:srgbClr val="F8E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2"/>
          <p:cNvSpPr/>
          <p:nvPr/>
        </p:nvSpPr>
        <p:spPr>
          <a:xfrm>
            <a:off x="530258" y="686451"/>
            <a:ext cx="2732981" cy="23064"/>
          </a:xfrm>
          <a:custGeom>
            <a:avLst/>
            <a:gdLst/>
            <a:ahLst/>
            <a:cxnLst/>
            <a:rect l="l" t="t" r="r" b="b"/>
            <a:pathLst>
              <a:path w="62347" h="615" extrusionOk="0">
                <a:moveTo>
                  <a:pt x="284" y="1"/>
                </a:moveTo>
                <a:cubicBezTo>
                  <a:pt x="142" y="1"/>
                  <a:pt x="0" y="142"/>
                  <a:pt x="0" y="284"/>
                </a:cubicBezTo>
                <a:cubicBezTo>
                  <a:pt x="0" y="473"/>
                  <a:pt x="142" y="614"/>
                  <a:pt x="284" y="614"/>
                </a:cubicBezTo>
                <a:lnTo>
                  <a:pt x="62016" y="614"/>
                </a:lnTo>
                <a:cubicBezTo>
                  <a:pt x="62205" y="614"/>
                  <a:pt x="62346" y="473"/>
                  <a:pt x="62346" y="284"/>
                </a:cubicBezTo>
                <a:cubicBezTo>
                  <a:pt x="62346" y="142"/>
                  <a:pt x="62205" y="1"/>
                  <a:pt x="620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2"/>
          <p:cNvSpPr/>
          <p:nvPr/>
        </p:nvSpPr>
        <p:spPr>
          <a:xfrm>
            <a:off x="2197742" y="859900"/>
            <a:ext cx="417923" cy="21301"/>
          </a:xfrm>
          <a:custGeom>
            <a:avLst/>
            <a:gdLst/>
            <a:ahLst/>
            <a:cxnLst/>
            <a:rect l="l" t="t" r="r" b="b"/>
            <a:pathLst>
              <a:path w="9534" h="568" extrusionOk="0">
                <a:moveTo>
                  <a:pt x="331" y="1"/>
                </a:moveTo>
                <a:cubicBezTo>
                  <a:pt x="142" y="1"/>
                  <a:pt x="0" y="143"/>
                  <a:pt x="0" y="284"/>
                </a:cubicBezTo>
                <a:cubicBezTo>
                  <a:pt x="0" y="473"/>
                  <a:pt x="142" y="567"/>
                  <a:pt x="331" y="567"/>
                </a:cubicBezTo>
                <a:lnTo>
                  <a:pt x="9251" y="567"/>
                </a:lnTo>
                <a:cubicBezTo>
                  <a:pt x="9392" y="567"/>
                  <a:pt x="9534" y="473"/>
                  <a:pt x="9534" y="284"/>
                </a:cubicBezTo>
                <a:cubicBezTo>
                  <a:pt x="9534" y="143"/>
                  <a:pt x="9392" y="1"/>
                  <a:pt x="92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2"/>
          <p:cNvSpPr/>
          <p:nvPr/>
        </p:nvSpPr>
        <p:spPr>
          <a:xfrm>
            <a:off x="1163323" y="859900"/>
            <a:ext cx="862717" cy="21301"/>
          </a:xfrm>
          <a:custGeom>
            <a:avLst/>
            <a:gdLst/>
            <a:ahLst/>
            <a:cxnLst/>
            <a:rect l="l" t="t" r="r" b="b"/>
            <a:pathLst>
              <a:path w="19681" h="568" extrusionOk="0">
                <a:moveTo>
                  <a:pt x="331" y="1"/>
                </a:moveTo>
                <a:cubicBezTo>
                  <a:pt x="142" y="1"/>
                  <a:pt x="0" y="143"/>
                  <a:pt x="0" y="284"/>
                </a:cubicBezTo>
                <a:cubicBezTo>
                  <a:pt x="0" y="473"/>
                  <a:pt x="142" y="567"/>
                  <a:pt x="331" y="567"/>
                </a:cubicBezTo>
                <a:lnTo>
                  <a:pt x="19398" y="567"/>
                </a:lnTo>
                <a:cubicBezTo>
                  <a:pt x="19587" y="567"/>
                  <a:pt x="19681" y="473"/>
                  <a:pt x="19681" y="284"/>
                </a:cubicBezTo>
                <a:cubicBezTo>
                  <a:pt x="19681" y="143"/>
                  <a:pt x="19587" y="1"/>
                  <a:pt x="193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2"/>
          <p:cNvSpPr/>
          <p:nvPr/>
        </p:nvSpPr>
        <p:spPr>
          <a:xfrm>
            <a:off x="5945983" y="4203801"/>
            <a:ext cx="2732981" cy="23064"/>
          </a:xfrm>
          <a:custGeom>
            <a:avLst/>
            <a:gdLst/>
            <a:ahLst/>
            <a:cxnLst/>
            <a:rect l="l" t="t" r="r" b="b"/>
            <a:pathLst>
              <a:path w="62347" h="615" extrusionOk="0">
                <a:moveTo>
                  <a:pt x="284" y="1"/>
                </a:moveTo>
                <a:cubicBezTo>
                  <a:pt x="142" y="1"/>
                  <a:pt x="0" y="142"/>
                  <a:pt x="0" y="284"/>
                </a:cubicBezTo>
                <a:cubicBezTo>
                  <a:pt x="0" y="473"/>
                  <a:pt x="142" y="614"/>
                  <a:pt x="284" y="614"/>
                </a:cubicBezTo>
                <a:lnTo>
                  <a:pt x="62016" y="614"/>
                </a:lnTo>
                <a:cubicBezTo>
                  <a:pt x="62205" y="614"/>
                  <a:pt x="62346" y="473"/>
                  <a:pt x="62346" y="284"/>
                </a:cubicBezTo>
                <a:cubicBezTo>
                  <a:pt x="62346" y="142"/>
                  <a:pt x="62205" y="1"/>
                  <a:pt x="620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2"/>
          <p:cNvSpPr/>
          <p:nvPr/>
        </p:nvSpPr>
        <p:spPr>
          <a:xfrm>
            <a:off x="7424373" y="4017075"/>
            <a:ext cx="862717" cy="21301"/>
          </a:xfrm>
          <a:custGeom>
            <a:avLst/>
            <a:gdLst/>
            <a:ahLst/>
            <a:cxnLst/>
            <a:rect l="l" t="t" r="r" b="b"/>
            <a:pathLst>
              <a:path w="19681" h="568" extrusionOk="0">
                <a:moveTo>
                  <a:pt x="331" y="1"/>
                </a:moveTo>
                <a:cubicBezTo>
                  <a:pt x="142" y="1"/>
                  <a:pt x="0" y="143"/>
                  <a:pt x="0" y="284"/>
                </a:cubicBezTo>
                <a:cubicBezTo>
                  <a:pt x="0" y="473"/>
                  <a:pt x="142" y="567"/>
                  <a:pt x="331" y="567"/>
                </a:cubicBezTo>
                <a:lnTo>
                  <a:pt x="19398" y="567"/>
                </a:lnTo>
                <a:cubicBezTo>
                  <a:pt x="19587" y="567"/>
                  <a:pt x="19681" y="473"/>
                  <a:pt x="19681" y="284"/>
                </a:cubicBezTo>
                <a:cubicBezTo>
                  <a:pt x="19681" y="143"/>
                  <a:pt x="19587" y="1"/>
                  <a:pt x="193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2"/>
          <p:cNvSpPr/>
          <p:nvPr/>
        </p:nvSpPr>
        <p:spPr>
          <a:xfrm>
            <a:off x="5945973" y="4017075"/>
            <a:ext cx="862717" cy="21301"/>
          </a:xfrm>
          <a:custGeom>
            <a:avLst/>
            <a:gdLst/>
            <a:ahLst/>
            <a:cxnLst/>
            <a:rect l="l" t="t" r="r" b="b"/>
            <a:pathLst>
              <a:path w="19681" h="568" extrusionOk="0">
                <a:moveTo>
                  <a:pt x="331" y="1"/>
                </a:moveTo>
                <a:cubicBezTo>
                  <a:pt x="142" y="1"/>
                  <a:pt x="0" y="143"/>
                  <a:pt x="0" y="284"/>
                </a:cubicBezTo>
                <a:cubicBezTo>
                  <a:pt x="0" y="473"/>
                  <a:pt x="142" y="567"/>
                  <a:pt x="331" y="567"/>
                </a:cubicBezTo>
                <a:lnTo>
                  <a:pt x="19398" y="567"/>
                </a:lnTo>
                <a:cubicBezTo>
                  <a:pt x="19587" y="567"/>
                  <a:pt x="19681" y="473"/>
                  <a:pt x="19681" y="284"/>
                </a:cubicBezTo>
                <a:cubicBezTo>
                  <a:pt x="19681" y="143"/>
                  <a:pt x="19587" y="1"/>
                  <a:pt x="193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44257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41"/>
        <p:cNvGrpSpPr/>
        <p:nvPr/>
      </p:nvGrpSpPr>
      <p:grpSpPr>
        <a:xfrm>
          <a:off x="0" y="0"/>
          <a:ext cx="0" cy="0"/>
          <a:chOff x="0" y="0"/>
          <a:chExt cx="0" cy="0"/>
        </a:xfrm>
      </p:grpSpPr>
      <p:sp>
        <p:nvSpPr>
          <p:cNvPr id="42" name="Google Shape;42;p4"/>
          <p:cNvSpPr/>
          <p:nvPr/>
        </p:nvSpPr>
        <p:spPr>
          <a:xfrm>
            <a:off x="0" y="3"/>
            <a:ext cx="2510995" cy="2439744"/>
          </a:xfrm>
          <a:custGeom>
            <a:avLst/>
            <a:gdLst/>
            <a:ahLst/>
            <a:cxnLst/>
            <a:rect l="l" t="t" r="r" b="b"/>
            <a:pathLst>
              <a:path w="60122" h="58416" extrusionOk="0">
                <a:moveTo>
                  <a:pt x="29890" y="0"/>
                </a:moveTo>
                <a:cubicBezTo>
                  <a:pt x="23999" y="4709"/>
                  <a:pt x="23180" y="15855"/>
                  <a:pt x="18130" y="22134"/>
                </a:cubicBezTo>
                <a:cubicBezTo>
                  <a:pt x="14316" y="26876"/>
                  <a:pt x="7441" y="31081"/>
                  <a:pt x="1999" y="31081"/>
                </a:cubicBezTo>
                <a:cubicBezTo>
                  <a:pt x="1307" y="31081"/>
                  <a:pt x="637" y="31012"/>
                  <a:pt x="0" y="30869"/>
                </a:cubicBezTo>
                <a:lnTo>
                  <a:pt x="0" y="58416"/>
                </a:lnTo>
                <a:cubicBezTo>
                  <a:pt x="4845" y="52752"/>
                  <a:pt x="11169" y="48566"/>
                  <a:pt x="17675" y="44927"/>
                </a:cubicBezTo>
                <a:cubicBezTo>
                  <a:pt x="25136" y="40764"/>
                  <a:pt x="32802" y="37010"/>
                  <a:pt x="39944" y="32279"/>
                </a:cubicBezTo>
                <a:cubicBezTo>
                  <a:pt x="46791" y="27729"/>
                  <a:pt x="53274" y="22111"/>
                  <a:pt x="57005" y="14650"/>
                </a:cubicBezTo>
                <a:cubicBezTo>
                  <a:pt x="59098" y="10464"/>
                  <a:pt x="60121" y="5846"/>
                  <a:pt x="59712" y="1183"/>
                </a:cubicBezTo>
                <a:cubicBezTo>
                  <a:pt x="59666" y="796"/>
                  <a:pt x="59621" y="387"/>
                  <a:pt x="59553" y="0"/>
                </a:cubicBezTo>
                <a:close/>
              </a:path>
            </a:pathLst>
          </a:custGeom>
          <a:solidFill>
            <a:srgbClr val="F8E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4"/>
          <p:cNvSpPr txBox="1">
            <a:spLocks noGrp="1"/>
          </p:cNvSpPr>
          <p:nvPr>
            <p:ph type="title"/>
          </p:nvPr>
        </p:nvSpPr>
        <p:spPr>
          <a:xfrm>
            <a:off x="726225" y="441350"/>
            <a:ext cx="7691400" cy="572700"/>
          </a:xfrm>
          <a:prstGeom prst="rect">
            <a:avLst/>
          </a:prstGeom>
        </p:spPr>
        <p:txBody>
          <a:bodyPr spcFirstLastPara="1" wrap="square" lIns="91425" tIns="91425" rIns="91425" bIns="91425" anchor="t"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44" name="Google Shape;44;p4"/>
          <p:cNvSpPr txBox="1">
            <a:spLocks noGrp="1"/>
          </p:cNvSpPr>
          <p:nvPr>
            <p:ph type="subTitle" idx="1"/>
          </p:nvPr>
        </p:nvSpPr>
        <p:spPr>
          <a:xfrm>
            <a:off x="701250" y="1117525"/>
            <a:ext cx="7741500" cy="33291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300"/>
            </a:lvl1pPr>
            <a:lvl2pPr lvl="1" algn="ctr" rtl="0">
              <a:spcBef>
                <a:spcPts val="0"/>
              </a:spcBef>
              <a:spcAft>
                <a:spcPts val="0"/>
              </a:spcAft>
              <a:buNone/>
              <a:defRPr sz="1300"/>
            </a:lvl2pPr>
            <a:lvl3pPr lvl="2" algn="ctr" rtl="0">
              <a:spcBef>
                <a:spcPts val="0"/>
              </a:spcBef>
              <a:spcAft>
                <a:spcPts val="0"/>
              </a:spcAft>
              <a:buNone/>
              <a:defRPr sz="1300"/>
            </a:lvl3pPr>
            <a:lvl4pPr lvl="3" algn="ctr" rtl="0">
              <a:spcBef>
                <a:spcPts val="0"/>
              </a:spcBef>
              <a:spcAft>
                <a:spcPts val="0"/>
              </a:spcAft>
              <a:buNone/>
              <a:defRPr sz="1300"/>
            </a:lvl4pPr>
            <a:lvl5pPr lvl="4" algn="ctr" rtl="0">
              <a:spcBef>
                <a:spcPts val="0"/>
              </a:spcBef>
              <a:spcAft>
                <a:spcPts val="0"/>
              </a:spcAft>
              <a:buNone/>
              <a:defRPr sz="1300"/>
            </a:lvl5pPr>
            <a:lvl6pPr lvl="5" algn="ctr" rtl="0">
              <a:spcBef>
                <a:spcPts val="0"/>
              </a:spcBef>
              <a:spcAft>
                <a:spcPts val="0"/>
              </a:spcAft>
              <a:buNone/>
              <a:defRPr sz="1300"/>
            </a:lvl6pPr>
            <a:lvl7pPr lvl="6" algn="ctr" rtl="0">
              <a:spcBef>
                <a:spcPts val="0"/>
              </a:spcBef>
              <a:spcAft>
                <a:spcPts val="0"/>
              </a:spcAft>
              <a:buNone/>
              <a:defRPr sz="1300"/>
            </a:lvl7pPr>
            <a:lvl8pPr lvl="7" algn="ctr" rtl="0">
              <a:spcBef>
                <a:spcPts val="0"/>
              </a:spcBef>
              <a:spcAft>
                <a:spcPts val="0"/>
              </a:spcAft>
              <a:buNone/>
              <a:defRPr sz="1300"/>
            </a:lvl8pPr>
            <a:lvl9pPr lvl="8" algn="ctr" rtl="0">
              <a:spcBef>
                <a:spcPts val="0"/>
              </a:spcBef>
              <a:spcAft>
                <a:spcPts val="0"/>
              </a:spcAft>
              <a:buNone/>
              <a:defRPr sz="1300"/>
            </a:lvl9pPr>
          </a:lstStyle>
          <a:p>
            <a:endParaRPr/>
          </a:p>
        </p:txBody>
      </p:sp>
      <p:sp>
        <p:nvSpPr>
          <p:cNvPr id="45" name="Google Shape;45;p4"/>
          <p:cNvSpPr/>
          <p:nvPr/>
        </p:nvSpPr>
        <p:spPr>
          <a:xfrm flipH="1">
            <a:off x="5851250" y="3477400"/>
            <a:ext cx="3292757" cy="1666101"/>
          </a:xfrm>
          <a:custGeom>
            <a:avLst/>
            <a:gdLst/>
            <a:ahLst/>
            <a:cxnLst/>
            <a:rect l="l" t="t" r="r" b="b"/>
            <a:pathLst>
              <a:path w="54845" h="27751" extrusionOk="0">
                <a:moveTo>
                  <a:pt x="36958" y="1"/>
                </a:moveTo>
                <a:cubicBezTo>
                  <a:pt x="30467" y="1"/>
                  <a:pt x="25135" y="5293"/>
                  <a:pt x="17038" y="7232"/>
                </a:cubicBezTo>
                <a:cubicBezTo>
                  <a:pt x="14361" y="7869"/>
                  <a:pt x="11971" y="8110"/>
                  <a:pt x="9889" y="8110"/>
                </a:cubicBezTo>
                <a:cubicBezTo>
                  <a:pt x="3495" y="8110"/>
                  <a:pt x="0" y="5845"/>
                  <a:pt x="0" y="5845"/>
                </a:cubicBezTo>
                <a:lnTo>
                  <a:pt x="0" y="27751"/>
                </a:lnTo>
                <a:lnTo>
                  <a:pt x="40604" y="27751"/>
                </a:lnTo>
                <a:cubicBezTo>
                  <a:pt x="48634" y="22974"/>
                  <a:pt x="54844" y="8688"/>
                  <a:pt x="44335" y="2296"/>
                </a:cubicBezTo>
                <a:cubicBezTo>
                  <a:pt x="41624" y="644"/>
                  <a:pt x="39221" y="1"/>
                  <a:pt x="3695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4"/>
          <p:cNvSpPr/>
          <p:nvPr/>
        </p:nvSpPr>
        <p:spPr>
          <a:xfrm>
            <a:off x="161008" y="205426"/>
            <a:ext cx="2732981" cy="23064"/>
          </a:xfrm>
          <a:custGeom>
            <a:avLst/>
            <a:gdLst/>
            <a:ahLst/>
            <a:cxnLst/>
            <a:rect l="l" t="t" r="r" b="b"/>
            <a:pathLst>
              <a:path w="62347" h="615" extrusionOk="0">
                <a:moveTo>
                  <a:pt x="284" y="1"/>
                </a:moveTo>
                <a:cubicBezTo>
                  <a:pt x="142" y="1"/>
                  <a:pt x="0" y="142"/>
                  <a:pt x="0" y="284"/>
                </a:cubicBezTo>
                <a:cubicBezTo>
                  <a:pt x="0" y="473"/>
                  <a:pt x="142" y="614"/>
                  <a:pt x="284" y="614"/>
                </a:cubicBezTo>
                <a:lnTo>
                  <a:pt x="62016" y="614"/>
                </a:lnTo>
                <a:cubicBezTo>
                  <a:pt x="62205" y="614"/>
                  <a:pt x="62346" y="473"/>
                  <a:pt x="62346" y="284"/>
                </a:cubicBezTo>
                <a:cubicBezTo>
                  <a:pt x="62346" y="142"/>
                  <a:pt x="62205" y="1"/>
                  <a:pt x="620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4"/>
          <p:cNvSpPr/>
          <p:nvPr/>
        </p:nvSpPr>
        <p:spPr>
          <a:xfrm>
            <a:off x="1828492" y="378875"/>
            <a:ext cx="417923" cy="21301"/>
          </a:xfrm>
          <a:custGeom>
            <a:avLst/>
            <a:gdLst/>
            <a:ahLst/>
            <a:cxnLst/>
            <a:rect l="l" t="t" r="r" b="b"/>
            <a:pathLst>
              <a:path w="9534" h="568" extrusionOk="0">
                <a:moveTo>
                  <a:pt x="331" y="1"/>
                </a:moveTo>
                <a:cubicBezTo>
                  <a:pt x="142" y="1"/>
                  <a:pt x="0" y="143"/>
                  <a:pt x="0" y="284"/>
                </a:cubicBezTo>
                <a:cubicBezTo>
                  <a:pt x="0" y="473"/>
                  <a:pt x="142" y="567"/>
                  <a:pt x="331" y="567"/>
                </a:cubicBezTo>
                <a:lnTo>
                  <a:pt x="9251" y="567"/>
                </a:lnTo>
                <a:cubicBezTo>
                  <a:pt x="9392" y="567"/>
                  <a:pt x="9534" y="473"/>
                  <a:pt x="9534" y="284"/>
                </a:cubicBezTo>
                <a:cubicBezTo>
                  <a:pt x="9534" y="143"/>
                  <a:pt x="9392" y="1"/>
                  <a:pt x="92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4"/>
          <p:cNvSpPr/>
          <p:nvPr/>
        </p:nvSpPr>
        <p:spPr>
          <a:xfrm>
            <a:off x="794073" y="378875"/>
            <a:ext cx="862717" cy="21301"/>
          </a:xfrm>
          <a:custGeom>
            <a:avLst/>
            <a:gdLst/>
            <a:ahLst/>
            <a:cxnLst/>
            <a:rect l="l" t="t" r="r" b="b"/>
            <a:pathLst>
              <a:path w="19681" h="568" extrusionOk="0">
                <a:moveTo>
                  <a:pt x="331" y="1"/>
                </a:moveTo>
                <a:cubicBezTo>
                  <a:pt x="142" y="1"/>
                  <a:pt x="0" y="143"/>
                  <a:pt x="0" y="284"/>
                </a:cubicBezTo>
                <a:cubicBezTo>
                  <a:pt x="0" y="473"/>
                  <a:pt x="142" y="567"/>
                  <a:pt x="331" y="567"/>
                </a:cubicBezTo>
                <a:lnTo>
                  <a:pt x="19398" y="567"/>
                </a:lnTo>
                <a:cubicBezTo>
                  <a:pt x="19587" y="567"/>
                  <a:pt x="19681" y="473"/>
                  <a:pt x="19681" y="284"/>
                </a:cubicBezTo>
                <a:cubicBezTo>
                  <a:pt x="19681" y="143"/>
                  <a:pt x="19587" y="1"/>
                  <a:pt x="193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4"/>
          <p:cNvSpPr/>
          <p:nvPr/>
        </p:nvSpPr>
        <p:spPr>
          <a:xfrm>
            <a:off x="6971723" y="4415313"/>
            <a:ext cx="2172287" cy="23027"/>
          </a:xfrm>
          <a:custGeom>
            <a:avLst/>
            <a:gdLst/>
            <a:ahLst/>
            <a:cxnLst/>
            <a:rect l="l" t="t" r="r" b="b"/>
            <a:pathLst>
              <a:path w="49556" h="614" extrusionOk="0">
                <a:moveTo>
                  <a:pt x="330" y="0"/>
                </a:moveTo>
                <a:cubicBezTo>
                  <a:pt x="142" y="0"/>
                  <a:pt x="0" y="142"/>
                  <a:pt x="0" y="331"/>
                </a:cubicBezTo>
                <a:cubicBezTo>
                  <a:pt x="0" y="472"/>
                  <a:pt x="142" y="614"/>
                  <a:pt x="330" y="614"/>
                </a:cubicBezTo>
                <a:lnTo>
                  <a:pt x="49556" y="614"/>
                </a:lnTo>
                <a:lnTo>
                  <a:pt x="4955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4"/>
          <p:cNvSpPr/>
          <p:nvPr/>
        </p:nvSpPr>
        <p:spPr>
          <a:xfrm>
            <a:off x="8471626" y="4252477"/>
            <a:ext cx="672385" cy="23027"/>
          </a:xfrm>
          <a:custGeom>
            <a:avLst/>
            <a:gdLst/>
            <a:ahLst/>
            <a:cxnLst/>
            <a:rect l="l" t="t" r="r" b="b"/>
            <a:pathLst>
              <a:path w="15339" h="614" extrusionOk="0">
                <a:moveTo>
                  <a:pt x="283" y="0"/>
                </a:moveTo>
                <a:cubicBezTo>
                  <a:pt x="142" y="0"/>
                  <a:pt x="0" y="142"/>
                  <a:pt x="0" y="283"/>
                </a:cubicBezTo>
                <a:cubicBezTo>
                  <a:pt x="0" y="472"/>
                  <a:pt x="142" y="614"/>
                  <a:pt x="283" y="614"/>
                </a:cubicBezTo>
                <a:lnTo>
                  <a:pt x="15339" y="614"/>
                </a:lnTo>
                <a:lnTo>
                  <a:pt x="1533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136814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275"/>
        <p:cNvGrpSpPr/>
        <p:nvPr/>
      </p:nvGrpSpPr>
      <p:grpSpPr>
        <a:xfrm>
          <a:off x="0" y="0"/>
          <a:ext cx="0" cy="0"/>
          <a:chOff x="0" y="0"/>
          <a:chExt cx="0" cy="0"/>
        </a:xfrm>
      </p:grpSpPr>
      <p:sp>
        <p:nvSpPr>
          <p:cNvPr id="276" name="Google Shape;276;p23"/>
          <p:cNvSpPr/>
          <p:nvPr/>
        </p:nvSpPr>
        <p:spPr>
          <a:xfrm>
            <a:off x="-9550" y="3365873"/>
            <a:ext cx="3599529" cy="1777628"/>
          </a:xfrm>
          <a:custGeom>
            <a:avLst/>
            <a:gdLst/>
            <a:ahLst/>
            <a:cxnLst/>
            <a:rect l="l" t="t" r="r" b="b"/>
            <a:pathLst>
              <a:path w="102558" h="59200" extrusionOk="0">
                <a:moveTo>
                  <a:pt x="38904" y="0"/>
                </a:moveTo>
                <a:cubicBezTo>
                  <a:pt x="27235" y="0"/>
                  <a:pt x="12100" y="8198"/>
                  <a:pt x="1" y="17101"/>
                </a:cubicBezTo>
                <a:lnTo>
                  <a:pt x="1" y="59200"/>
                </a:lnTo>
                <a:lnTo>
                  <a:pt x="95619" y="59200"/>
                </a:lnTo>
                <a:cubicBezTo>
                  <a:pt x="101189" y="53300"/>
                  <a:pt x="102557" y="42303"/>
                  <a:pt x="95808" y="33714"/>
                </a:cubicBezTo>
                <a:cubicBezTo>
                  <a:pt x="92171" y="29067"/>
                  <a:pt x="86658" y="27332"/>
                  <a:pt x="80516" y="27332"/>
                </a:cubicBezTo>
                <a:cubicBezTo>
                  <a:pt x="71439" y="27332"/>
                  <a:pt x="60988" y="31121"/>
                  <a:pt x="53190" y="34894"/>
                </a:cubicBezTo>
                <a:cubicBezTo>
                  <a:pt x="49856" y="36507"/>
                  <a:pt x="47141" y="37183"/>
                  <a:pt x="45014" y="37183"/>
                </a:cubicBezTo>
                <a:cubicBezTo>
                  <a:pt x="38803" y="37183"/>
                  <a:pt x="37601" y="31414"/>
                  <a:pt x="40589" y="26351"/>
                </a:cubicBezTo>
                <a:cubicBezTo>
                  <a:pt x="44601" y="19508"/>
                  <a:pt x="59751" y="7473"/>
                  <a:pt x="46630" y="1526"/>
                </a:cubicBezTo>
                <a:cubicBezTo>
                  <a:pt x="44316" y="474"/>
                  <a:pt x="41710" y="0"/>
                  <a:pt x="389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3"/>
          <p:cNvSpPr/>
          <p:nvPr/>
        </p:nvSpPr>
        <p:spPr>
          <a:xfrm>
            <a:off x="5426853" y="-7423"/>
            <a:ext cx="3727625" cy="2649920"/>
          </a:xfrm>
          <a:custGeom>
            <a:avLst/>
            <a:gdLst/>
            <a:ahLst/>
            <a:cxnLst/>
            <a:rect l="l" t="t" r="r" b="b"/>
            <a:pathLst>
              <a:path w="102746" h="85378" extrusionOk="0">
                <a:moveTo>
                  <a:pt x="16425" y="0"/>
                </a:moveTo>
                <a:cubicBezTo>
                  <a:pt x="5805" y="15339"/>
                  <a:pt x="0" y="34170"/>
                  <a:pt x="10289" y="42288"/>
                </a:cubicBezTo>
                <a:cubicBezTo>
                  <a:pt x="14540" y="45628"/>
                  <a:pt x="19564" y="46716"/>
                  <a:pt x="25037" y="46716"/>
                </a:cubicBezTo>
                <a:cubicBezTo>
                  <a:pt x="35275" y="46716"/>
                  <a:pt x="47087" y="42908"/>
                  <a:pt x="58353" y="42908"/>
                </a:cubicBezTo>
                <a:cubicBezTo>
                  <a:pt x="63533" y="42908"/>
                  <a:pt x="68599" y="43713"/>
                  <a:pt x="73343" y="46063"/>
                </a:cubicBezTo>
                <a:cubicBezTo>
                  <a:pt x="93873" y="56258"/>
                  <a:pt x="84434" y="76410"/>
                  <a:pt x="99631" y="84528"/>
                </a:cubicBezTo>
                <a:cubicBezTo>
                  <a:pt x="100669" y="85094"/>
                  <a:pt x="101707" y="85378"/>
                  <a:pt x="102746" y="85378"/>
                </a:cubicBezTo>
                <a:lnTo>
                  <a:pt x="102746" y="0"/>
                </a:lnTo>
                <a:close/>
              </a:path>
            </a:pathLst>
          </a:custGeom>
          <a:solidFill>
            <a:srgbClr val="F8E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3"/>
          <p:cNvSpPr/>
          <p:nvPr/>
        </p:nvSpPr>
        <p:spPr>
          <a:xfrm>
            <a:off x="7752442" y="378875"/>
            <a:ext cx="417923" cy="21301"/>
          </a:xfrm>
          <a:custGeom>
            <a:avLst/>
            <a:gdLst/>
            <a:ahLst/>
            <a:cxnLst/>
            <a:rect l="l" t="t" r="r" b="b"/>
            <a:pathLst>
              <a:path w="9534" h="568" extrusionOk="0">
                <a:moveTo>
                  <a:pt x="331" y="1"/>
                </a:moveTo>
                <a:cubicBezTo>
                  <a:pt x="142" y="1"/>
                  <a:pt x="0" y="143"/>
                  <a:pt x="0" y="284"/>
                </a:cubicBezTo>
                <a:cubicBezTo>
                  <a:pt x="0" y="473"/>
                  <a:pt x="142" y="567"/>
                  <a:pt x="331" y="567"/>
                </a:cubicBezTo>
                <a:lnTo>
                  <a:pt x="9251" y="567"/>
                </a:lnTo>
                <a:cubicBezTo>
                  <a:pt x="9392" y="567"/>
                  <a:pt x="9534" y="473"/>
                  <a:pt x="9534" y="284"/>
                </a:cubicBezTo>
                <a:cubicBezTo>
                  <a:pt x="9534" y="143"/>
                  <a:pt x="9392" y="1"/>
                  <a:pt x="92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3"/>
          <p:cNvSpPr/>
          <p:nvPr/>
        </p:nvSpPr>
        <p:spPr>
          <a:xfrm>
            <a:off x="-9552" y="4415313"/>
            <a:ext cx="2172287" cy="23027"/>
          </a:xfrm>
          <a:custGeom>
            <a:avLst/>
            <a:gdLst/>
            <a:ahLst/>
            <a:cxnLst/>
            <a:rect l="l" t="t" r="r" b="b"/>
            <a:pathLst>
              <a:path w="49556" h="614" extrusionOk="0">
                <a:moveTo>
                  <a:pt x="330" y="0"/>
                </a:moveTo>
                <a:cubicBezTo>
                  <a:pt x="142" y="0"/>
                  <a:pt x="0" y="142"/>
                  <a:pt x="0" y="331"/>
                </a:cubicBezTo>
                <a:cubicBezTo>
                  <a:pt x="0" y="472"/>
                  <a:pt x="142" y="614"/>
                  <a:pt x="330" y="614"/>
                </a:cubicBezTo>
                <a:lnTo>
                  <a:pt x="49556" y="614"/>
                </a:lnTo>
                <a:lnTo>
                  <a:pt x="4955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3"/>
          <p:cNvSpPr/>
          <p:nvPr/>
        </p:nvSpPr>
        <p:spPr>
          <a:xfrm>
            <a:off x="1490351" y="4252477"/>
            <a:ext cx="672385" cy="23027"/>
          </a:xfrm>
          <a:custGeom>
            <a:avLst/>
            <a:gdLst/>
            <a:ahLst/>
            <a:cxnLst/>
            <a:rect l="l" t="t" r="r" b="b"/>
            <a:pathLst>
              <a:path w="15339" h="614" extrusionOk="0">
                <a:moveTo>
                  <a:pt x="283" y="0"/>
                </a:moveTo>
                <a:cubicBezTo>
                  <a:pt x="142" y="0"/>
                  <a:pt x="0" y="142"/>
                  <a:pt x="0" y="283"/>
                </a:cubicBezTo>
                <a:cubicBezTo>
                  <a:pt x="0" y="472"/>
                  <a:pt x="142" y="614"/>
                  <a:pt x="283" y="614"/>
                </a:cubicBezTo>
                <a:lnTo>
                  <a:pt x="15339" y="614"/>
                </a:lnTo>
                <a:lnTo>
                  <a:pt x="1533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3"/>
          <p:cNvSpPr/>
          <p:nvPr/>
        </p:nvSpPr>
        <p:spPr>
          <a:xfrm>
            <a:off x="6982198" y="572563"/>
            <a:ext cx="2172287" cy="23027"/>
          </a:xfrm>
          <a:custGeom>
            <a:avLst/>
            <a:gdLst/>
            <a:ahLst/>
            <a:cxnLst/>
            <a:rect l="l" t="t" r="r" b="b"/>
            <a:pathLst>
              <a:path w="49556" h="614" extrusionOk="0">
                <a:moveTo>
                  <a:pt x="330" y="0"/>
                </a:moveTo>
                <a:cubicBezTo>
                  <a:pt x="142" y="0"/>
                  <a:pt x="0" y="142"/>
                  <a:pt x="0" y="331"/>
                </a:cubicBezTo>
                <a:cubicBezTo>
                  <a:pt x="0" y="472"/>
                  <a:pt x="142" y="614"/>
                  <a:pt x="330" y="614"/>
                </a:cubicBezTo>
                <a:lnTo>
                  <a:pt x="49556" y="614"/>
                </a:lnTo>
                <a:lnTo>
                  <a:pt x="495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3"/>
          <p:cNvSpPr txBox="1">
            <a:spLocks noGrp="1"/>
          </p:cNvSpPr>
          <p:nvPr>
            <p:ph type="title"/>
          </p:nvPr>
        </p:nvSpPr>
        <p:spPr>
          <a:xfrm>
            <a:off x="311700" y="438312"/>
            <a:ext cx="8520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283" name="Google Shape;283;p23"/>
          <p:cNvSpPr txBox="1">
            <a:spLocks noGrp="1"/>
          </p:cNvSpPr>
          <p:nvPr>
            <p:ph type="subTitle" idx="1"/>
          </p:nvPr>
        </p:nvSpPr>
        <p:spPr>
          <a:xfrm>
            <a:off x="1088949" y="1406975"/>
            <a:ext cx="2062500" cy="4692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1800" b="1">
                <a:solidFill>
                  <a:schemeClr val="accent1"/>
                </a:solidFill>
              </a:defRPr>
            </a:lvl1pPr>
            <a:lvl2pPr lvl="1" algn="r" rtl="0">
              <a:spcBef>
                <a:spcPts val="0"/>
              </a:spcBef>
              <a:spcAft>
                <a:spcPts val="0"/>
              </a:spcAft>
              <a:buNone/>
              <a:defRPr sz="1800" b="1">
                <a:solidFill>
                  <a:schemeClr val="accent1"/>
                </a:solidFill>
              </a:defRPr>
            </a:lvl2pPr>
            <a:lvl3pPr lvl="2" algn="r" rtl="0">
              <a:spcBef>
                <a:spcPts val="0"/>
              </a:spcBef>
              <a:spcAft>
                <a:spcPts val="0"/>
              </a:spcAft>
              <a:buNone/>
              <a:defRPr sz="1800" b="1">
                <a:solidFill>
                  <a:schemeClr val="accent1"/>
                </a:solidFill>
              </a:defRPr>
            </a:lvl3pPr>
            <a:lvl4pPr lvl="3" algn="r" rtl="0">
              <a:spcBef>
                <a:spcPts val="0"/>
              </a:spcBef>
              <a:spcAft>
                <a:spcPts val="0"/>
              </a:spcAft>
              <a:buNone/>
              <a:defRPr sz="1800" b="1">
                <a:solidFill>
                  <a:schemeClr val="accent1"/>
                </a:solidFill>
              </a:defRPr>
            </a:lvl4pPr>
            <a:lvl5pPr lvl="4" algn="r" rtl="0">
              <a:spcBef>
                <a:spcPts val="0"/>
              </a:spcBef>
              <a:spcAft>
                <a:spcPts val="0"/>
              </a:spcAft>
              <a:buNone/>
              <a:defRPr sz="1800" b="1">
                <a:solidFill>
                  <a:schemeClr val="accent1"/>
                </a:solidFill>
              </a:defRPr>
            </a:lvl5pPr>
            <a:lvl6pPr lvl="5" algn="r" rtl="0">
              <a:spcBef>
                <a:spcPts val="0"/>
              </a:spcBef>
              <a:spcAft>
                <a:spcPts val="0"/>
              </a:spcAft>
              <a:buNone/>
              <a:defRPr sz="1800" b="1">
                <a:solidFill>
                  <a:schemeClr val="accent1"/>
                </a:solidFill>
              </a:defRPr>
            </a:lvl6pPr>
            <a:lvl7pPr lvl="6" algn="r" rtl="0">
              <a:spcBef>
                <a:spcPts val="0"/>
              </a:spcBef>
              <a:spcAft>
                <a:spcPts val="0"/>
              </a:spcAft>
              <a:buNone/>
              <a:defRPr sz="1800" b="1">
                <a:solidFill>
                  <a:schemeClr val="accent1"/>
                </a:solidFill>
              </a:defRPr>
            </a:lvl7pPr>
            <a:lvl8pPr lvl="7" algn="r" rtl="0">
              <a:spcBef>
                <a:spcPts val="0"/>
              </a:spcBef>
              <a:spcAft>
                <a:spcPts val="0"/>
              </a:spcAft>
              <a:buNone/>
              <a:defRPr sz="1800" b="1">
                <a:solidFill>
                  <a:schemeClr val="accent1"/>
                </a:solidFill>
              </a:defRPr>
            </a:lvl8pPr>
            <a:lvl9pPr lvl="8" algn="r" rtl="0">
              <a:spcBef>
                <a:spcPts val="0"/>
              </a:spcBef>
              <a:spcAft>
                <a:spcPts val="0"/>
              </a:spcAft>
              <a:buNone/>
              <a:defRPr sz="1800" b="1">
                <a:solidFill>
                  <a:schemeClr val="accent1"/>
                </a:solidFill>
              </a:defRPr>
            </a:lvl9pPr>
          </a:lstStyle>
          <a:p>
            <a:endParaRPr/>
          </a:p>
        </p:txBody>
      </p:sp>
      <p:sp>
        <p:nvSpPr>
          <p:cNvPr id="284" name="Google Shape;284;p23"/>
          <p:cNvSpPr txBox="1">
            <a:spLocks noGrp="1"/>
          </p:cNvSpPr>
          <p:nvPr>
            <p:ph type="subTitle" idx="2"/>
          </p:nvPr>
        </p:nvSpPr>
        <p:spPr>
          <a:xfrm>
            <a:off x="1088975" y="1716074"/>
            <a:ext cx="2062500" cy="8577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a:lvl1pPr>
            <a:lvl2pPr lvl="1" algn="r" rtl="0">
              <a:spcBef>
                <a:spcPts val="0"/>
              </a:spcBef>
              <a:spcAft>
                <a:spcPts val="0"/>
              </a:spcAft>
              <a:buNone/>
              <a:defRPr/>
            </a:lvl2pPr>
            <a:lvl3pPr lvl="2" algn="r" rtl="0">
              <a:spcBef>
                <a:spcPts val="0"/>
              </a:spcBef>
              <a:spcAft>
                <a:spcPts val="0"/>
              </a:spcAft>
              <a:buNone/>
              <a:defRPr/>
            </a:lvl3pPr>
            <a:lvl4pPr lvl="3" algn="r" rtl="0">
              <a:spcBef>
                <a:spcPts val="0"/>
              </a:spcBef>
              <a:spcAft>
                <a:spcPts val="0"/>
              </a:spcAft>
              <a:buNone/>
              <a:defRPr/>
            </a:lvl4pPr>
            <a:lvl5pPr lvl="4" algn="r" rtl="0">
              <a:spcBef>
                <a:spcPts val="0"/>
              </a:spcBef>
              <a:spcAft>
                <a:spcPts val="0"/>
              </a:spcAft>
              <a:buNone/>
              <a:defRPr/>
            </a:lvl5pPr>
            <a:lvl6pPr lvl="5" algn="r" rtl="0">
              <a:spcBef>
                <a:spcPts val="0"/>
              </a:spcBef>
              <a:spcAft>
                <a:spcPts val="0"/>
              </a:spcAft>
              <a:buNone/>
              <a:defRPr/>
            </a:lvl6pPr>
            <a:lvl7pPr lvl="6" algn="r" rtl="0">
              <a:spcBef>
                <a:spcPts val="0"/>
              </a:spcBef>
              <a:spcAft>
                <a:spcPts val="0"/>
              </a:spcAft>
              <a:buNone/>
              <a:defRPr/>
            </a:lvl7pPr>
            <a:lvl8pPr lvl="7" algn="r" rtl="0">
              <a:spcBef>
                <a:spcPts val="0"/>
              </a:spcBef>
              <a:spcAft>
                <a:spcPts val="0"/>
              </a:spcAft>
              <a:buNone/>
              <a:defRPr/>
            </a:lvl8pPr>
            <a:lvl9pPr lvl="8" algn="r" rtl="0">
              <a:spcBef>
                <a:spcPts val="0"/>
              </a:spcBef>
              <a:spcAft>
                <a:spcPts val="0"/>
              </a:spcAft>
              <a:buNone/>
              <a:defRPr/>
            </a:lvl9pPr>
          </a:lstStyle>
          <a:p>
            <a:endParaRPr/>
          </a:p>
        </p:txBody>
      </p:sp>
      <p:sp>
        <p:nvSpPr>
          <p:cNvPr id="285" name="Google Shape;285;p23"/>
          <p:cNvSpPr txBox="1">
            <a:spLocks noGrp="1"/>
          </p:cNvSpPr>
          <p:nvPr>
            <p:ph type="subTitle" idx="3"/>
          </p:nvPr>
        </p:nvSpPr>
        <p:spPr>
          <a:xfrm>
            <a:off x="1088949" y="2939645"/>
            <a:ext cx="2062500" cy="4677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1800" b="1">
                <a:solidFill>
                  <a:schemeClr val="accent1"/>
                </a:solidFill>
              </a:defRPr>
            </a:lvl1pPr>
            <a:lvl2pPr lvl="1" algn="r" rtl="0">
              <a:spcBef>
                <a:spcPts val="0"/>
              </a:spcBef>
              <a:spcAft>
                <a:spcPts val="0"/>
              </a:spcAft>
              <a:buNone/>
              <a:defRPr sz="1800" b="1">
                <a:solidFill>
                  <a:schemeClr val="accent1"/>
                </a:solidFill>
              </a:defRPr>
            </a:lvl2pPr>
            <a:lvl3pPr lvl="2" algn="r" rtl="0">
              <a:spcBef>
                <a:spcPts val="0"/>
              </a:spcBef>
              <a:spcAft>
                <a:spcPts val="0"/>
              </a:spcAft>
              <a:buNone/>
              <a:defRPr sz="1800" b="1">
                <a:solidFill>
                  <a:schemeClr val="accent1"/>
                </a:solidFill>
              </a:defRPr>
            </a:lvl3pPr>
            <a:lvl4pPr lvl="3" algn="r" rtl="0">
              <a:spcBef>
                <a:spcPts val="0"/>
              </a:spcBef>
              <a:spcAft>
                <a:spcPts val="0"/>
              </a:spcAft>
              <a:buNone/>
              <a:defRPr sz="1800" b="1">
                <a:solidFill>
                  <a:schemeClr val="accent1"/>
                </a:solidFill>
              </a:defRPr>
            </a:lvl4pPr>
            <a:lvl5pPr lvl="4" algn="r" rtl="0">
              <a:spcBef>
                <a:spcPts val="0"/>
              </a:spcBef>
              <a:spcAft>
                <a:spcPts val="0"/>
              </a:spcAft>
              <a:buNone/>
              <a:defRPr sz="1800" b="1">
                <a:solidFill>
                  <a:schemeClr val="accent1"/>
                </a:solidFill>
              </a:defRPr>
            </a:lvl5pPr>
            <a:lvl6pPr lvl="5" algn="r" rtl="0">
              <a:spcBef>
                <a:spcPts val="0"/>
              </a:spcBef>
              <a:spcAft>
                <a:spcPts val="0"/>
              </a:spcAft>
              <a:buNone/>
              <a:defRPr sz="1800" b="1">
                <a:solidFill>
                  <a:schemeClr val="accent1"/>
                </a:solidFill>
              </a:defRPr>
            </a:lvl6pPr>
            <a:lvl7pPr lvl="6" algn="r" rtl="0">
              <a:spcBef>
                <a:spcPts val="0"/>
              </a:spcBef>
              <a:spcAft>
                <a:spcPts val="0"/>
              </a:spcAft>
              <a:buNone/>
              <a:defRPr sz="1800" b="1">
                <a:solidFill>
                  <a:schemeClr val="accent1"/>
                </a:solidFill>
              </a:defRPr>
            </a:lvl7pPr>
            <a:lvl8pPr lvl="7" algn="r" rtl="0">
              <a:spcBef>
                <a:spcPts val="0"/>
              </a:spcBef>
              <a:spcAft>
                <a:spcPts val="0"/>
              </a:spcAft>
              <a:buNone/>
              <a:defRPr sz="1800" b="1">
                <a:solidFill>
                  <a:schemeClr val="accent1"/>
                </a:solidFill>
              </a:defRPr>
            </a:lvl8pPr>
            <a:lvl9pPr lvl="8" algn="r" rtl="0">
              <a:spcBef>
                <a:spcPts val="0"/>
              </a:spcBef>
              <a:spcAft>
                <a:spcPts val="0"/>
              </a:spcAft>
              <a:buNone/>
              <a:defRPr sz="1800" b="1">
                <a:solidFill>
                  <a:schemeClr val="accent1"/>
                </a:solidFill>
              </a:defRPr>
            </a:lvl9pPr>
          </a:lstStyle>
          <a:p>
            <a:endParaRPr/>
          </a:p>
        </p:txBody>
      </p:sp>
      <p:sp>
        <p:nvSpPr>
          <p:cNvPr id="286" name="Google Shape;286;p23"/>
          <p:cNvSpPr txBox="1">
            <a:spLocks noGrp="1"/>
          </p:cNvSpPr>
          <p:nvPr>
            <p:ph type="subTitle" idx="4"/>
          </p:nvPr>
        </p:nvSpPr>
        <p:spPr>
          <a:xfrm>
            <a:off x="1088875" y="3248928"/>
            <a:ext cx="2062500" cy="8577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a:lvl1pPr>
            <a:lvl2pPr lvl="1" algn="r" rtl="0">
              <a:spcBef>
                <a:spcPts val="0"/>
              </a:spcBef>
              <a:spcAft>
                <a:spcPts val="0"/>
              </a:spcAft>
              <a:buNone/>
              <a:defRPr/>
            </a:lvl2pPr>
            <a:lvl3pPr lvl="2" algn="r" rtl="0">
              <a:spcBef>
                <a:spcPts val="0"/>
              </a:spcBef>
              <a:spcAft>
                <a:spcPts val="0"/>
              </a:spcAft>
              <a:buNone/>
              <a:defRPr/>
            </a:lvl3pPr>
            <a:lvl4pPr lvl="3" algn="r" rtl="0">
              <a:spcBef>
                <a:spcPts val="0"/>
              </a:spcBef>
              <a:spcAft>
                <a:spcPts val="0"/>
              </a:spcAft>
              <a:buNone/>
              <a:defRPr/>
            </a:lvl4pPr>
            <a:lvl5pPr lvl="4" algn="r" rtl="0">
              <a:spcBef>
                <a:spcPts val="0"/>
              </a:spcBef>
              <a:spcAft>
                <a:spcPts val="0"/>
              </a:spcAft>
              <a:buNone/>
              <a:defRPr/>
            </a:lvl5pPr>
            <a:lvl6pPr lvl="5" algn="r" rtl="0">
              <a:spcBef>
                <a:spcPts val="0"/>
              </a:spcBef>
              <a:spcAft>
                <a:spcPts val="0"/>
              </a:spcAft>
              <a:buNone/>
              <a:defRPr/>
            </a:lvl6pPr>
            <a:lvl7pPr lvl="6" algn="r" rtl="0">
              <a:spcBef>
                <a:spcPts val="0"/>
              </a:spcBef>
              <a:spcAft>
                <a:spcPts val="0"/>
              </a:spcAft>
              <a:buNone/>
              <a:defRPr/>
            </a:lvl7pPr>
            <a:lvl8pPr lvl="7" algn="r" rtl="0">
              <a:spcBef>
                <a:spcPts val="0"/>
              </a:spcBef>
              <a:spcAft>
                <a:spcPts val="0"/>
              </a:spcAft>
              <a:buNone/>
              <a:defRPr/>
            </a:lvl8pPr>
            <a:lvl9pPr lvl="8" algn="r" rtl="0">
              <a:spcBef>
                <a:spcPts val="0"/>
              </a:spcBef>
              <a:spcAft>
                <a:spcPts val="0"/>
              </a:spcAft>
              <a:buNone/>
              <a:defRPr/>
            </a:lvl9pPr>
          </a:lstStyle>
          <a:p>
            <a:endParaRPr/>
          </a:p>
        </p:txBody>
      </p:sp>
      <p:sp>
        <p:nvSpPr>
          <p:cNvPr id="287" name="Google Shape;287;p23"/>
          <p:cNvSpPr txBox="1">
            <a:spLocks noGrp="1"/>
          </p:cNvSpPr>
          <p:nvPr>
            <p:ph type="subTitle" idx="5"/>
          </p:nvPr>
        </p:nvSpPr>
        <p:spPr>
          <a:xfrm>
            <a:off x="5992552" y="1406975"/>
            <a:ext cx="2062500" cy="469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800" b="1">
                <a:solidFill>
                  <a:schemeClr val="accent1"/>
                </a:solidFill>
              </a:defRPr>
            </a:lvl1pPr>
            <a:lvl2pPr lvl="1" rtl="0">
              <a:spcBef>
                <a:spcPts val="0"/>
              </a:spcBef>
              <a:spcAft>
                <a:spcPts val="0"/>
              </a:spcAft>
              <a:buNone/>
              <a:defRPr sz="1800" b="1">
                <a:solidFill>
                  <a:schemeClr val="accent1"/>
                </a:solidFill>
              </a:defRPr>
            </a:lvl2pPr>
            <a:lvl3pPr lvl="2" rtl="0">
              <a:spcBef>
                <a:spcPts val="0"/>
              </a:spcBef>
              <a:spcAft>
                <a:spcPts val="0"/>
              </a:spcAft>
              <a:buNone/>
              <a:defRPr sz="1800" b="1">
                <a:solidFill>
                  <a:schemeClr val="accent1"/>
                </a:solidFill>
              </a:defRPr>
            </a:lvl3pPr>
            <a:lvl4pPr lvl="3" rtl="0">
              <a:spcBef>
                <a:spcPts val="0"/>
              </a:spcBef>
              <a:spcAft>
                <a:spcPts val="0"/>
              </a:spcAft>
              <a:buNone/>
              <a:defRPr sz="1800" b="1">
                <a:solidFill>
                  <a:schemeClr val="accent1"/>
                </a:solidFill>
              </a:defRPr>
            </a:lvl4pPr>
            <a:lvl5pPr lvl="4" rtl="0">
              <a:spcBef>
                <a:spcPts val="0"/>
              </a:spcBef>
              <a:spcAft>
                <a:spcPts val="0"/>
              </a:spcAft>
              <a:buNone/>
              <a:defRPr sz="1800" b="1">
                <a:solidFill>
                  <a:schemeClr val="accent1"/>
                </a:solidFill>
              </a:defRPr>
            </a:lvl5pPr>
            <a:lvl6pPr lvl="5" rtl="0">
              <a:spcBef>
                <a:spcPts val="0"/>
              </a:spcBef>
              <a:spcAft>
                <a:spcPts val="0"/>
              </a:spcAft>
              <a:buNone/>
              <a:defRPr sz="1800" b="1">
                <a:solidFill>
                  <a:schemeClr val="accent1"/>
                </a:solidFill>
              </a:defRPr>
            </a:lvl6pPr>
            <a:lvl7pPr lvl="6" rtl="0">
              <a:spcBef>
                <a:spcPts val="0"/>
              </a:spcBef>
              <a:spcAft>
                <a:spcPts val="0"/>
              </a:spcAft>
              <a:buNone/>
              <a:defRPr sz="1800" b="1">
                <a:solidFill>
                  <a:schemeClr val="accent1"/>
                </a:solidFill>
              </a:defRPr>
            </a:lvl7pPr>
            <a:lvl8pPr lvl="7" rtl="0">
              <a:spcBef>
                <a:spcPts val="0"/>
              </a:spcBef>
              <a:spcAft>
                <a:spcPts val="0"/>
              </a:spcAft>
              <a:buNone/>
              <a:defRPr sz="1800" b="1">
                <a:solidFill>
                  <a:schemeClr val="accent1"/>
                </a:solidFill>
              </a:defRPr>
            </a:lvl8pPr>
            <a:lvl9pPr lvl="8" rtl="0">
              <a:spcBef>
                <a:spcPts val="0"/>
              </a:spcBef>
              <a:spcAft>
                <a:spcPts val="0"/>
              </a:spcAft>
              <a:buNone/>
              <a:defRPr sz="1800" b="1">
                <a:solidFill>
                  <a:schemeClr val="accent1"/>
                </a:solidFill>
              </a:defRPr>
            </a:lvl9pPr>
          </a:lstStyle>
          <a:p>
            <a:endParaRPr/>
          </a:p>
        </p:txBody>
      </p:sp>
      <p:sp>
        <p:nvSpPr>
          <p:cNvPr id="288" name="Google Shape;288;p23"/>
          <p:cNvSpPr txBox="1">
            <a:spLocks noGrp="1"/>
          </p:cNvSpPr>
          <p:nvPr>
            <p:ph type="subTitle" idx="6"/>
          </p:nvPr>
        </p:nvSpPr>
        <p:spPr>
          <a:xfrm>
            <a:off x="5992547" y="1716074"/>
            <a:ext cx="2062500" cy="8577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289" name="Google Shape;289;p23"/>
          <p:cNvSpPr txBox="1">
            <a:spLocks noGrp="1"/>
          </p:cNvSpPr>
          <p:nvPr>
            <p:ph type="subTitle" idx="7"/>
          </p:nvPr>
        </p:nvSpPr>
        <p:spPr>
          <a:xfrm>
            <a:off x="5992552" y="2939645"/>
            <a:ext cx="2062500" cy="4677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800" b="1">
                <a:solidFill>
                  <a:schemeClr val="accent1"/>
                </a:solidFill>
              </a:defRPr>
            </a:lvl1pPr>
            <a:lvl2pPr lvl="1" rtl="0">
              <a:spcBef>
                <a:spcPts val="0"/>
              </a:spcBef>
              <a:spcAft>
                <a:spcPts val="0"/>
              </a:spcAft>
              <a:buNone/>
              <a:defRPr sz="1800" b="1">
                <a:solidFill>
                  <a:schemeClr val="accent1"/>
                </a:solidFill>
              </a:defRPr>
            </a:lvl2pPr>
            <a:lvl3pPr lvl="2" rtl="0">
              <a:spcBef>
                <a:spcPts val="0"/>
              </a:spcBef>
              <a:spcAft>
                <a:spcPts val="0"/>
              </a:spcAft>
              <a:buNone/>
              <a:defRPr sz="1800" b="1">
                <a:solidFill>
                  <a:schemeClr val="accent1"/>
                </a:solidFill>
              </a:defRPr>
            </a:lvl3pPr>
            <a:lvl4pPr lvl="3" rtl="0">
              <a:spcBef>
                <a:spcPts val="0"/>
              </a:spcBef>
              <a:spcAft>
                <a:spcPts val="0"/>
              </a:spcAft>
              <a:buNone/>
              <a:defRPr sz="1800" b="1">
                <a:solidFill>
                  <a:schemeClr val="accent1"/>
                </a:solidFill>
              </a:defRPr>
            </a:lvl4pPr>
            <a:lvl5pPr lvl="4" rtl="0">
              <a:spcBef>
                <a:spcPts val="0"/>
              </a:spcBef>
              <a:spcAft>
                <a:spcPts val="0"/>
              </a:spcAft>
              <a:buNone/>
              <a:defRPr sz="1800" b="1">
                <a:solidFill>
                  <a:schemeClr val="accent1"/>
                </a:solidFill>
              </a:defRPr>
            </a:lvl5pPr>
            <a:lvl6pPr lvl="5" rtl="0">
              <a:spcBef>
                <a:spcPts val="0"/>
              </a:spcBef>
              <a:spcAft>
                <a:spcPts val="0"/>
              </a:spcAft>
              <a:buNone/>
              <a:defRPr sz="1800" b="1">
                <a:solidFill>
                  <a:schemeClr val="accent1"/>
                </a:solidFill>
              </a:defRPr>
            </a:lvl6pPr>
            <a:lvl7pPr lvl="6" rtl="0">
              <a:spcBef>
                <a:spcPts val="0"/>
              </a:spcBef>
              <a:spcAft>
                <a:spcPts val="0"/>
              </a:spcAft>
              <a:buNone/>
              <a:defRPr sz="1800" b="1">
                <a:solidFill>
                  <a:schemeClr val="accent1"/>
                </a:solidFill>
              </a:defRPr>
            </a:lvl7pPr>
            <a:lvl8pPr lvl="7" rtl="0">
              <a:spcBef>
                <a:spcPts val="0"/>
              </a:spcBef>
              <a:spcAft>
                <a:spcPts val="0"/>
              </a:spcAft>
              <a:buNone/>
              <a:defRPr sz="1800" b="1">
                <a:solidFill>
                  <a:schemeClr val="accent1"/>
                </a:solidFill>
              </a:defRPr>
            </a:lvl8pPr>
            <a:lvl9pPr lvl="8" rtl="0">
              <a:spcBef>
                <a:spcPts val="0"/>
              </a:spcBef>
              <a:spcAft>
                <a:spcPts val="0"/>
              </a:spcAft>
              <a:buNone/>
              <a:defRPr sz="1800" b="1">
                <a:solidFill>
                  <a:schemeClr val="accent1"/>
                </a:solidFill>
              </a:defRPr>
            </a:lvl9pPr>
          </a:lstStyle>
          <a:p>
            <a:endParaRPr/>
          </a:p>
        </p:txBody>
      </p:sp>
      <p:sp>
        <p:nvSpPr>
          <p:cNvPr id="290" name="Google Shape;290;p23"/>
          <p:cNvSpPr txBox="1">
            <a:spLocks noGrp="1"/>
          </p:cNvSpPr>
          <p:nvPr>
            <p:ph type="subTitle" idx="8"/>
          </p:nvPr>
        </p:nvSpPr>
        <p:spPr>
          <a:xfrm>
            <a:off x="5992552" y="3248928"/>
            <a:ext cx="2062500" cy="8577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extLst>
      <p:ext uri="{BB962C8B-B14F-4D97-AF65-F5344CB8AC3E}">
        <p14:creationId xmlns:p14="http://schemas.microsoft.com/office/powerpoint/2010/main" val="8771827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One column 2">
  <p:cSld name="One column 2">
    <p:spTree>
      <p:nvGrpSpPr>
        <p:cNvPr id="1" name="Shape 291"/>
        <p:cNvGrpSpPr/>
        <p:nvPr/>
      </p:nvGrpSpPr>
      <p:grpSpPr>
        <a:xfrm>
          <a:off x="0" y="0"/>
          <a:ext cx="0" cy="0"/>
          <a:chOff x="0" y="0"/>
          <a:chExt cx="0" cy="0"/>
        </a:xfrm>
      </p:grpSpPr>
      <p:sp>
        <p:nvSpPr>
          <p:cNvPr id="292" name="Google Shape;292;p24"/>
          <p:cNvSpPr/>
          <p:nvPr/>
        </p:nvSpPr>
        <p:spPr>
          <a:xfrm flipH="1">
            <a:off x="6633015" y="3"/>
            <a:ext cx="2510995" cy="2439744"/>
          </a:xfrm>
          <a:custGeom>
            <a:avLst/>
            <a:gdLst/>
            <a:ahLst/>
            <a:cxnLst/>
            <a:rect l="l" t="t" r="r" b="b"/>
            <a:pathLst>
              <a:path w="60122" h="58416" extrusionOk="0">
                <a:moveTo>
                  <a:pt x="29890" y="0"/>
                </a:moveTo>
                <a:cubicBezTo>
                  <a:pt x="23999" y="4709"/>
                  <a:pt x="23180" y="15855"/>
                  <a:pt x="18130" y="22134"/>
                </a:cubicBezTo>
                <a:cubicBezTo>
                  <a:pt x="14316" y="26876"/>
                  <a:pt x="7441" y="31081"/>
                  <a:pt x="1999" y="31081"/>
                </a:cubicBezTo>
                <a:cubicBezTo>
                  <a:pt x="1307" y="31081"/>
                  <a:pt x="637" y="31012"/>
                  <a:pt x="0" y="30869"/>
                </a:cubicBezTo>
                <a:lnTo>
                  <a:pt x="0" y="58416"/>
                </a:lnTo>
                <a:cubicBezTo>
                  <a:pt x="4845" y="52752"/>
                  <a:pt x="11169" y="48566"/>
                  <a:pt x="17675" y="44927"/>
                </a:cubicBezTo>
                <a:cubicBezTo>
                  <a:pt x="25136" y="40764"/>
                  <a:pt x="32802" y="37010"/>
                  <a:pt x="39944" y="32279"/>
                </a:cubicBezTo>
                <a:cubicBezTo>
                  <a:pt x="46791" y="27729"/>
                  <a:pt x="53274" y="22111"/>
                  <a:pt x="57005" y="14650"/>
                </a:cubicBezTo>
                <a:cubicBezTo>
                  <a:pt x="59098" y="10464"/>
                  <a:pt x="60121" y="5846"/>
                  <a:pt x="59712" y="1183"/>
                </a:cubicBezTo>
                <a:cubicBezTo>
                  <a:pt x="59666" y="796"/>
                  <a:pt x="59621" y="387"/>
                  <a:pt x="595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4"/>
          <p:cNvSpPr/>
          <p:nvPr/>
        </p:nvSpPr>
        <p:spPr>
          <a:xfrm>
            <a:off x="0" y="3008100"/>
            <a:ext cx="4220186" cy="2135370"/>
          </a:xfrm>
          <a:custGeom>
            <a:avLst/>
            <a:gdLst/>
            <a:ahLst/>
            <a:cxnLst/>
            <a:rect l="l" t="t" r="r" b="b"/>
            <a:pathLst>
              <a:path w="54845" h="27751" extrusionOk="0">
                <a:moveTo>
                  <a:pt x="36958" y="1"/>
                </a:moveTo>
                <a:cubicBezTo>
                  <a:pt x="30467" y="1"/>
                  <a:pt x="25135" y="5293"/>
                  <a:pt x="17038" y="7232"/>
                </a:cubicBezTo>
                <a:cubicBezTo>
                  <a:pt x="14361" y="7869"/>
                  <a:pt x="11971" y="8110"/>
                  <a:pt x="9889" y="8110"/>
                </a:cubicBezTo>
                <a:cubicBezTo>
                  <a:pt x="3495" y="8110"/>
                  <a:pt x="0" y="5845"/>
                  <a:pt x="0" y="5845"/>
                </a:cubicBezTo>
                <a:lnTo>
                  <a:pt x="0" y="27751"/>
                </a:lnTo>
                <a:lnTo>
                  <a:pt x="40604" y="27751"/>
                </a:lnTo>
                <a:cubicBezTo>
                  <a:pt x="48634" y="22974"/>
                  <a:pt x="54844" y="8688"/>
                  <a:pt x="44335" y="2296"/>
                </a:cubicBezTo>
                <a:cubicBezTo>
                  <a:pt x="41624" y="644"/>
                  <a:pt x="39221" y="1"/>
                  <a:pt x="36958" y="1"/>
                </a:cubicBezTo>
                <a:close/>
              </a:path>
            </a:pathLst>
          </a:custGeom>
          <a:solidFill>
            <a:srgbClr val="F8E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4"/>
          <p:cNvSpPr/>
          <p:nvPr/>
        </p:nvSpPr>
        <p:spPr>
          <a:xfrm flipH="1">
            <a:off x="72" y="285226"/>
            <a:ext cx="2732981" cy="23064"/>
          </a:xfrm>
          <a:custGeom>
            <a:avLst/>
            <a:gdLst/>
            <a:ahLst/>
            <a:cxnLst/>
            <a:rect l="l" t="t" r="r" b="b"/>
            <a:pathLst>
              <a:path w="62347" h="615" extrusionOk="0">
                <a:moveTo>
                  <a:pt x="284" y="1"/>
                </a:moveTo>
                <a:cubicBezTo>
                  <a:pt x="142" y="1"/>
                  <a:pt x="0" y="142"/>
                  <a:pt x="0" y="284"/>
                </a:cubicBezTo>
                <a:cubicBezTo>
                  <a:pt x="0" y="473"/>
                  <a:pt x="142" y="614"/>
                  <a:pt x="284" y="614"/>
                </a:cubicBezTo>
                <a:lnTo>
                  <a:pt x="62016" y="614"/>
                </a:lnTo>
                <a:cubicBezTo>
                  <a:pt x="62205" y="614"/>
                  <a:pt x="62346" y="473"/>
                  <a:pt x="62346" y="284"/>
                </a:cubicBezTo>
                <a:cubicBezTo>
                  <a:pt x="62346" y="142"/>
                  <a:pt x="62205" y="1"/>
                  <a:pt x="620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4"/>
          <p:cNvSpPr/>
          <p:nvPr/>
        </p:nvSpPr>
        <p:spPr>
          <a:xfrm flipH="1">
            <a:off x="71" y="4184875"/>
            <a:ext cx="417923" cy="21301"/>
          </a:xfrm>
          <a:custGeom>
            <a:avLst/>
            <a:gdLst/>
            <a:ahLst/>
            <a:cxnLst/>
            <a:rect l="l" t="t" r="r" b="b"/>
            <a:pathLst>
              <a:path w="9534" h="568" extrusionOk="0">
                <a:moveTo>
                  <a:pt x="331" y="1"/>
                </a:moveTo>
                <a:cubicBezTo>
                  <a:pt x="142" y="1"/>
                  <a:pt x="0" y="143"/>
                  <a:pt x="0" y="284"/>
                </a:cubicBezTo>
                <a:cubicBezTo>
                  <a:pt x="0" y="473"/>
                  <a:pt x="142" y="567"/>
                  <a:pt x="331" y="567"/>
                </a:cubicBezTo>
                <a:lnTo>
                  <a:pt x="9251" y="567"/>
                </a:lnTo>
                <a:cubicBezTo>
                  <a:pt x="9392" y="567"/>
                  <a:pt x="9534" y="473"/>
                  <a:pt x="9534" y="284"/>
                </a:cubicBezTo>
                <a:cubicBezTo>
                  <a:pt x="9534" y="143"/>
                  <a:pt x="9392" y="1"/>
                  <a:pt x="92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4"/>
          <p:cNvSpPr/>
          <p:nvPr/>
        </p:nvSpPr>
        <p:spPr>
          <a:xfrm flipH="1">
            <a:off x="589696" y="4184875"/>
            <a:ext cx="862717" cy="21301"/>
          </a:xfrm>
          <a:custGeom>
            <a:avLst/>
            <a:gdLst/>
            <a:ahLst/>
            <a:cxnLst/>
            <a:rect l="l" t="t" r="r" b="b"/>
            <a:pathLst>
              <a:path w="19681" h="568" extrusionOk="0">
                <a:moveTo>
                  <a:pt x="331" y="1"/>
                </a:moveTo>
                <a:cubicBezTo>
                  <a:pt x="142" y="1"/>
                  <a:pt x="0" y="143"/>
                  <a:pt x="0" y="284"/>
                </a:cubicBezTo>
                <a:cubicBezTo>
                  <a:pt x="0" y="473"/>
                  <a:pt x="142" y="567"/>
                  <a:pt x="331" y="567"/>
                </a:cubicBezTo>
                <a:lnTo>
                  <a:pt x="19398" y="567"/>
                </a:lnTo>
                <a:cubicBezTo>
                  <a:pt x="19587" y="567"/>
                  <a:pt x="19681" y="473"/>
                  <a:pt x="19681" y="284"/>
                </a:cubicBezTo>
                <a:cubicBezTo>
                  <a:pt x="19681" y="143"/>
                  <a:pt x="19587" y="1"/>
                  <a:pt x="193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4"/>
          <p:cNvSpPr/>
          <p:nvPr/>
        </p:nvSpPr>
        <p:spPr>
          <a:xfrm flipH="1">
            <a:off x="6667800" y="4958638"/>
            <a:ext cx="2172287" cy="23027"/>
          </a:xfrm>
          <a:custGeom>
            <a:avLst/>
            <a:gdLst/>
            <a:ahLst/>
            <a:cxnLst/>
            <a:rect l="l" t="t" r="r" b="b"/>
            <a:pathLst>
              <a:path w="49556" h="614" extrusionOk="0">
                <a:moveTo>
                  <a:pt x="330" y="0"/>
                </a:moveTo>
                <a:cubicBezTo>
                  <a:pt x="142" y="0"/>
                  <a:pt x="0" y="142"/>
                  <a:pt x="0" y="331"/>
                </a:cubicBezTo>
                <a:cubicBezTo>
                  <a:pt x="0" y="472"/>
                  <a:pt x="142" y="614"/>
                  <a:pt x="330" y="614"/>
                </a:cubicBezTo>
                <a:lnTo>
                  <a:pt x="49556" y="614"/>
                </a:lnTo>
                <a:lnTo>
                  <a:pt x="4955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4"/>
          <p:cNvSpPr/>
          <p:nvPr/>
        </p:nvSpPr>
        <p:spPr>
          <a:xfrm flipH="1">
            <a:off x="6288807" y="4773502"/>
            <a:ext cx="529658" cy="23027"/>
          </a:xfrm>
          <a:custGeom>
            <a:avLst/>
            <a:gdLst/>
            <a:ahLst/>
            <a:cxnLst/>
            <a:rect l="l" t="t" r="r" b="b"/>
            <a:pathLst>
              <a:path w="12083" h="614" extrusionOk="0">
                <a:moveTo>
                  <a:pt x="331" y="0"/>
                </a:moveTo>
                <a:cubicBezTo>
                  <a:pt x="142" y="0"/>
                  <a:pt x="1" y="142"/>
                  <a:pt x="1" y="283"/>
                </a:cubicBezTo>
                <a:cubicBezTo>
                  <a:pt x="1" y="472"/>
                  <a:pt x="142" y="614"/>
                  <a:pt x="331" y="614"/>
                </a:cubicBezTo>
                <a:lnTo>
                  <a:pt x="11800" y="614"/>
                </a:lnTo>
                <a:cubicBezTo>
                  <a:pt x="11941" y="614"/>
                  <a:pt x="12083" y="472"/>
                  <a:pt x="12083" y="283"/>
                </a:cubicBezTo>
                <a:cubicBezTo>
                  <a:pt x="12083" y="142"/>
                  <a:pt x="11941" y="0"/>
                  <a:pt x="118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4"/>
          <p:cNvSpPr txBox="1">
            <a:spLocks noGrp="1"/>
          </p:cNvSpPr>
          <p:nvPr>
            <p:ph type="title"/>
          </p:nvPr>
        </p:nvSpPr>
        <p:spPr>
          <a:xfrm>
            <a:off x="726225" y="441350"/>
            <a:ext cx="7691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a:lvl1pPr>
            <a:lvl2pPr lvl="1" algn="ctr" rtl="0">
              <a:spcBef>
                <a:spcPts val="0"/>
              </a:spcBef>
              <a:spcAft>
                <a:spcPts val="0"/>
              </a:spcAft>
              <a:buSzPts val="3200"/>
              <a:buNone/>
              <a:defRPr/>
            </a:lvl2pPr>
            <a:lvl3pPr lvl="2" algn="ctr" rtl="0">
              <a:spcBef>
                <a:spcPts val="0"/>
              </a:spcBef>
              <a:spcAft>
                <a:spcPts val="0"/>
              </a:spcAft>
              <a:buSzPts val="3200"/>
              <a:buNone/>
              <a:defRPr/>
            </a:lvl3pPr>
            <a:lvl4pPr lvl="3" algn="ctr" rtl="0">
              <a:spcBef>
                <a:spcPts val="0"/>
              </a:spcBef>
              <a:spcAft>
                <a:spcPts val="0"/>
              </a:spcAft>
              <a:buSzPts val="3200"/>
              <a:buNone/>
              <a:defRPr/>
            </a:lvl4pPr>
            <a:lvl5pPr lvl="4" algn="ctr" rtl="0">
              <a:spcBef>
                <a:spcPts val="0"/>
              </a:spcBef>
              <a:spcAft>
                <a:spcPts val="0"/>
              </a:spcAft>
              <a:buSzPts val="3200"/>
              <a:buNone/>
              <a:defRPr/>
            </a:lvl5pPr>
            <a:lvl6pPr lvl="5" algn="ctr" rtl="0">
              <a:spcBef>
                <a:spcPts val="0"/>
              </a:spcBef>
              <a:spcAft>
                <a:spcPts val="0"/>
              </a:spcAft>
              <a:buSzPts val="3200"/>
              <a:buNone/>
              <a:defRPr/>
            </a:lvl6pPr>
            <a:lvl7pPr lvl="6" algn="ctr" rtl="0">
              <a:spcBef>
                <a:spcPts val="0"/>
              </a:spcBef>
              <a:spcAft>
                <a:spcPts val="0"/>
              </a:spcAft>
              <a:buSzPts val="3200"/>
              <a:buNone/>
              <a:defRPr/>
            </a:lvl7pPr>
            <a:lvl8pPr lvl="7" algn="ctr" rtl="0">
              <a:spcBef>
                <a:spcPts val="0"/>
              </a:spcBef>
              <a:spcAft>
                <a:spcPts val="0"/>
              </a:spcAft>
              <a:buSzPts val="3200"/>
              <a:buNone/>
              <a:defRPr/>
            </a:lvl8pPr>
            <a:lvl9pPr lvl="8" algn="ctr" rtl="0">
              <a:spcBef>
                <a:spcPts val="0"/>
              </a:spcBef>
              <a:spcAft>
                <a:spcPts val="0"/>
              </a:spcAft>
              <a:buSzPts val="3200"/>
              <a:buNone/>
              <a:defRPr/>
            </a:lvl9pPr>
          </a:lstStyle>
          <a:p>
            <a:endParaRPr/>
          </a:p>
        </p:txBody>
      </p:sp>
      <p:sp>
        <p:nvSpPr>
          <p:cNvPr id="300" name="Google Shape;300;p24"/>
          <p:cNvSpPr txBox="1">
            <a:spLocks noGrp="1"/>
          </p:cNvSpPr>
          <p:nvPr>
            <p:ph type="subTitle" idx="1"/>
          </p:nvPr>
        </p:nvSpPr>
        <p:spPr>
          <a:xfrm>
            <a:off x="1439141" y="2024575"/>
            <a:ext cx="2810700" cy="3969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800" b="1">
                <a:solidFill>
                  <a:schemeClr val="accent1"/>
                </a:solidFill>
              </a:defRPr>
            </a:lvl1pPr>
            <a:lvl2pPr lvl="1" rtl="0">
              <a:spcBef>
                <a:spcPts val="0"/>
              </a:spcBef>
              <a:spcAft>
                <a:spcPts val="0"/>
              </a:spcAft>
              <a:buNone/>
              <a:defRPr sz="1800">
                <a:solidFill>
                  <a:schemeClr val="accent1"/>
                </a:solidFill>
              </a:defRPr>
            </a:lvl2pPr>
            <a:lvl3pPr lvl="2" rtl="0">
              <a:spcBef>
                <a:spcPts val="0"/>
              </a:spcBef>
              <a:spcAft>
                <a:spcPts val="0"/>
              </a:spcAft>
              <a:buNone/>
              <a:defRPr sz="1800">
                <a:solidFill>
                  <a:schemeClr val="accent1"/>
                </a:solidFill>
              </a:defRPr>
            </a:lvl3pPr>
            <a:lvl4pPr lvl="3" rtl="0">
              <a:spcBef>
                <a:spcPts val="0"/>
              </a:spcBef>
              <a:spcAft>
                <a:spcPts val="0"/>
              </a:spcAft>
              <a:buNone/>
              <a:defRPr sz="1800">
                <a:solidFill>
                  <a:schemeClr val="accent1"/>
                </a:solidFill>
              </a:defRPr>
            </a:lvl4pPr>
            <a:lvl5pPr lvl="4" rtl="0">
              <a:spcBef>
                <a:spcPts val="0"/>
              </a:spcBef>
              <a:spcAft>
                <a:spcPts val="0"/>
              </a:spcAft>
              <a:buNone/>
              <a:defRPr sz="1800">
                <a:solidFill>
                  <a:schemeClr val="accent1"/>
                </a:solidFill>
              </a:defRPr>
            </a:lvl5pPr>
            <a:lvl6pPr lvl="5" rtl="0">
              <a:spcBef>
                <a:spcPts val="0"/>
              </a:spcBef>
              <a:spcAft>
                <a:spcPts val="0"/>
              </a:spcAft>
              <a:buNone/>
              <a:defRPr sz="1800">
                <a:solidFill>
                  <a:schemeClr val="accent1"/>
                </a:solidFill>
              </a:defRPr>
            </a:lvl6pPr>
            <a:lvl7pPr lvl="6" rtl="0">
              <a:spcBef>
                <a:spcPts val="0"/>
              </a:spcBef>
              <a:spcAft>
                <a:spcPts val="0"/>
              </a:spcAft>
              <a:buNone/>
              <a:defRPr sz="1800">
                <a:solidFill>
                  <a:schemeClr val="accent1"/>
                </a:solidFill>
              </a:defRPr>
            </a:lvl7pPr>
            <a:lvl8pPr lvl="7" rtl="0">
              <a:spcBef>
                <a:spcPts val="0"/>
              </a:spcBef>
              <a:spcAft>
                <a:spcPts val="0"/>
              </a:spcAft>
              <a:buNone/>
              <a:defRPr sz="1800">
                <a:solidFill>
                  <a:schemeClr val="accent1"/>
                </a:solidFill>
              </a:defRPr>
            </a:lvl8pPr>
            <a:lvl9pPr lvl="8" rtl="0">
              <a:spcBef>
                <a:spcPts val="0"/>
              </a:spcBef>
              <a:spcAft>
                <a:spcPts val="0"/>
              </a:spcAft>
              <a:buNone/>
              <a:defRPr sz="1800">
                <a:solidFill>
                  <a:schemeClr val="accent1"/>
                </a:solidFill>
              </a:defRPr>
            </a:lvl9pPr>
          </a:lstStyle>
          <a:p>
            <a:endParaRPr/>
          </a:p>
        </p:txBody>
      </p:sp>
      <p:sp>
        <p:nvSpPr>
          <p:cNvPr id="301" name="Google Shape;301;p24"/>
          <p:cNvSpPr txBox="1">
            <a:spLocks noGrp="1"/>
          </p:cNvSpPr>
          <p:nvPr>
            <p:ph type="subTitle" idx="2"/>
          </p:nvPr>
        </p:nvSpPr>
        <p:spPr>
          <a:xfrm>
            <a:off x="1436325" y="2378525"/>
            <a:ext cx="2810700" cy="11376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extLst>
      <p:ext uri="{BB962C8B-B14F-4D97-AF65-F5344CB8AC3E}">
        <p14:creationId xmlns:p14="http://schemas.microsoft.com/office/powerpoint/2010/main" val="19338670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302"/>
        <p:cNvGrpSpPr/>
        <p:nvPr/>
      </p:nvGrpSpPr>
      <p:grpSpPr>
        <a:xfrm>
          <a:off x="0" y="0"/>
          <a:ext cx="0" cy="0"/>
          <a:chOff x="0" y="0"/>
          <a:chExt cx="0" cy="0"/>
        </a:xfrm>
      </p:grpSpPr>
      <p:sp>
        <p:nvSpPr>
          <p:cNvPr id="303" name="Google Shape;303;p25"/>
          <p:cNvSpPr/>
          <p:nvPr/>
        </p:nvSpPr>
        <p:spPr>
          <a:xfrm rot="10800000">
            <a:off x="6097771" y="-45"/>
            <a:ext cx="3046229" cy="1504420"/>
          </a:xfrm>
          <a:custGeom>
            <a:avLst/>
            <a:gdLst/>
            <a:ahLst/>
            <a:cxnLst/>
            <a:rect l="l" t="t" r="r" b="b"/>
            <a:pathLst>
              <a:path w="102558" h="59200" extrusionOk="0">
                <a:moveTo>
                  <a:pt x="38904" y="0"/>
                </a:moveTo>
                <a:cubicBezTo>
                  <a:pt x="27235" y="0"/>
                  <a:pt x="12100" y="8198"/>
                  <a:pt x="1" y="17101"/>
                </a:cubicBezTo>
                <a:lnTo>
                  <a:pt x="1" y="59200"/>
                </a:lnTo>
                <a:lnTo>
                  <a:pt x="95619" y="59200"/>
                </a:lnTo>
                <a:cubicBezTo>
                  <a:pt x="101189" y="53300"/>
                  <a:pt x="102557" y="42303"/>
                  <a:pt x="95808" y="33714"/>
                </a:cubicBezTo>
                <a:cubicBezTo>
                  <a:pt x="92171" y="29067"/>
                  <a:pt x="86658" y="27332"/>
                  <a:pt x="80516" y="27332"/>
                </a:cubicBezTo>
                <a:cubicBezTo>
                  <a:pt x="71439" y="27332"/>
                  <a:pt x="60988" y="31121"/>
                  <a:pt x="53190" y="34894"/>
                </a:cubicBezTo>
                <a:cubicBezTo>
                  <a:pt x="49856" y="36507"/>
                  <a:pt x="47141" y="37183"/>
                  <a:pt x="45014" y="37183"/>
                </a:cubicBezTo>
                <a:cubicBezTo>
                  <a:pt x="38803" y="37183"/>
                  <a:pt x="37601" y="31414"/>
                  <a:pt x="40589" y="26351"/>
                </a:cubicBezTo>
                <a:cubicBezTo>
                  <a:pt x="44601" y="19508"/>
                  <a:pt x="59751" y="7473"/>
                  <a:pt x="46630" y="1526"/>
                </a:cubicBezTo>
                <a:cubicBezTo>
                  <a:pt x="44316" y="474"/>
                  <a:pt x="41710" y="0"/>
                  <a:pt x="389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5"/>
          <p:cNvSpPr/>
          <p:nvPr/>
        </p:nvSpPr>
        <p:spPr>
          <a:xfrm rot="10800000">
            <a:off x="-7" y="3510859"/>
            <a:ext cx="2296630" cy="1632641"/>
          </a:xfrm>
          <a:custGeom>
            <a:avLst/>
            <a:gdLst/>
            <a:ahLst/>
            <a:cxnLst/>
            <a:rect l="l" t="t" r="r" b="b"/>
            <a:pathLst>
              <a:path w="102746" h="85378" extrusionOk="0">
                <a:moveTo>
                  <a:pt x="16425" y="0"/>
                </a:moveTo>
                <a:cubicBezTo>
                  <a:pt x="5805" y="15339"/>
                  <a:pt x="0" y="34170"/>
                  <a:pt x="10289" y="42288"/>
                </a:cubicBezTo>
                <a:cubicBezTo>
                  <a:pt x="14540" y="45628"/>
                  <a:pt x="19564" y="46716"/>
                  <a:pt x="25037" y="46716"/>
                </a:cubicBezTo>
                <a:cubicBezTo>
                  <a:pt x="35275" y="46716"/>
                  <a:pt x="47087" y="42908"/>
                  <a:pt x="58353" y="42908"/>
                </a:cubicBezTo>
                <a:cubicBezTo>
                  <a:pt x="63533" y="42908"/>
                  <a:pt x="68599" y="43713"/>
                  <a:pt x="73343" y="46063"/>
                </a:cubicBezTo>
                <a:cubicBezTo>
                  <a:pt x="93873" y="56258"/>
                  <a:pt x="84434" y="76410"/>
                  <a:pt x="99631" y="84528"/>
                </a:cubicBezTo>
                <a:cubicBezTo>
                  <a:pt x="100669" y="85094"/>
                  <a:pt x="101707" y="85378"/>
                  <a:pt x="102746" y="85378"/>
                </a:cubicBezTo>
                <a:lnTo>
                  <a:pt x="10274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5"/>
          <p:cNvSpPr/>
          <p:nvPr/>
        </p:nvSpPr>
        <p:spPr>
          <a:xfrm>
            <a:off x="6439398" y="4913313"/>
            <a:ext cx="2172287" cy="23027"/>
          </a:xfrm>
          <a:custGeom>
            <a:avLst/>
            <a:gdLst/>
            <a:ahLst/>
            <a:cxnLst/>
            <a:rect l="l" t="t" r="r" b="b"/>
            <a:pathLst>
              <a:path w="49556" h="614" extrusionOk="0">
                <a:moveTo>
                  <a:pt x="330" y="0"/>
                </a:moveTo>
                <a:cubicBezTo>
                  <a:pt x="142" y="0"/>
                  <a:pt x="0" y="142"/>
                  <a:pt x="0" y="331"/>
                </a:cubicBezTo>
                <a:cubicBezTo>
                  <a:pt x="0" y="472"/>
                  <a:pt x="142" y="614"/>
                  <a:pt x="330" y="614"/>
                </a:cubicBezTo>
                <a:lnTo>
                  <a:pt x="49556" y="614"/>
                </a:lnTo>
                <a:lnTo>
                  <a:pt x="4955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5"/>
          <p:cNvSpPr/>
          <p:nvPr/>
        </p:nvSpPr>
        <p:spPr>
          <a:xfrm>
            <a:off x="7204845" y="4750477"/>
            <a:ext cx="529658" cy="23027"/>
          </a:xfrm>
          <a:custGeom>
            <a:avLst/>
            <a:gdLst/>
            <a:ahLst/>
            <a:cxnLst/>
            <a:rect l="l" t="t" r="r" b="b"/>
            <a:pathLst>
              <a:path w="12083" h="614" extrusionOk="0">
                <a:moveTo>
                  <a:pt x="331" y="0"/>
                </a:moveTo>
                <a:cubicBezTo>
                  <a:pt x="142" y="0"/>
                  <a:pt x="1" y="142"/>
                  <a:pt x="1" y="283"/>
                </a:cubicBezTo>
                <a:cubicBezTo>
                  <a:pt x="1" y="472"/>
                  <a:pt x="142" y="614"/>
                  <a:pt x="331" y="614"/>
                </a:cubicBezTo>
                <a:lnTo>
                  <a:pt x="11800" y="614"/>
                </a:lnTo>
                <a:cubicBezTo>
                  <a:pt x="11941" y="614"/>
                  <a:pt x="12083" y="472"/>
                  <a:pt x="12083" y="283"/>
                </a:cubicBezTo>
                <a:cubicBezTo>
                  <a:pt x="12083" y="142"/>
                  <a:pt x="11941" y="0"/>
                  <a:pt x="1180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5"/>
          <p:cNvSpPr/>
          <p:nvPr/>
        </p:nvSpPr>
        <p:spPr>
          <a:xfrm>
            <a:off x="287408" y="238876"/>
            <a:ext cx="2732981" cy="23064"/>
          </a:xfrm>
          <a:custGeom>
            <a:avLst/>
            <a:gdLst/>
            <a:ahLst/>
            <a:cxnLst/>
            <a:rect l="l" t="t" r="r" b="b"/>
            <a:pathLst>
              <a:path w="62347" h="615" extrusionOk="0">
                <a:moveTo>
                  <a:pt x="284" y="1"/>
                </a:moveTo>
                <a:cubicBezTo>
                  <a:pt x="142" y="1"/>
                  <a:pt x="0" y="142"/>
                  <a:pt x="0" y="284"/>
                </a:cubicBezTo>
                <a:cubicBezTo>
                  <a:pt x="0" y="473"/>
                  <a:pt x="142" y="614"/>
                  <a:pt x="284" y="614"/>
                </a:cubicBezTo>
                <a:lnTo>
                  <a:pt x="62016" y="614"/>
                </a:lnTo>
                <a:cubicBezTo>
                  <a:pt x="62205" y="614"/>
                  <a:pt x="62346" y="473"/>
                  <a:pt x="62346" y="284"/>
                </a:cubicBezTo>
                <a:cubicBezTo>
                  <a:pt x="62346" y="142"/>
                  <a:pt x="62205" y="1"/>
                  <a:pt x="620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5"/>
          <p:cNvSpPr/>
          <p:nvPr/>
        </p:nvSpPr>
        <p:spPr>
          <a:xfrm>
            <a:off x="920473" y="412325"/>
            <a:ext cx="862717" cy="21301"/>
          </a:xfrm>
          <a:custGeom>
            <a:avLst/>
            <a:gdLst/>
            <a:ahLst/>
            <a:cxnLst/>
            <a:rect l="l" t="t" r="r" b="b"/>
            <a:pathLst>
              <a:path w="19681" h="568" extrusionOk="0">
                <a:moveTo>
                  <a:pt x="331" y="1"/>
                </a:moveTo>
                <a:cubicBezTo>
                  <a:pt x="142" y="1"/>
                  <a:pt x="0" y="143"/>
                  <a:pt x="0" y="284"/>
                </a:cubicBezTo>
                <a:cubicBezTo>
                  <a:pt x="0" y="473"/>
                  <a:pt x="142" y="567"/>
                  <a:pt x="331" y="567"/>
                </a:cubicBezTo>
                <a:lnTo>
                  <a:pt x="19398" y="567"/>
                </a:lnTo>
                <a:cubicBezTo>
                  <a:pt x="19587" y="567"/>
                  <a:pt x="19681" y="473"/>
                  <a:pt x="19681" y="284"/>
                </a:cubicBezTo>
                <a:cubicBezTo>
                  <a:pt x="19681" y="143"/>
                  <a:pt x="19587" y="1"/>
                  <a:pt x="193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5"/>
          <p:cNvSpPr txBox="1">
            <a:spLocks noGrp="1"/>
          </p:cNvSpPr>
          <p:nvPr>
            <p:ph type="title"/>
          </p:nvPr>
        </p:nvSpPr>
        <p:spPr>
          <a:xfrm>
            <a:off x="726225" y="441350"/>
            <a:ext cx="7691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a:lvl1pPr>
            <a:lvl2pPr lvl="1" algn="ctr" rtl="0">
              <a:spcBef>
                <a:spcPts val="0"/>
              </a:spcBef>
              <a:spcAft>
                <a:spcPts val="0"/>
              </a:spcAft>
              <a:buSzPts val="3200"/>
              <a:buNone/>
              <a:defRPr/>
            </a:lvl2pPr>
            <a:lvl3pPr lvl="2" algn="ctr" rtl="0">
              <a:spcBef>
                <a:spcPts val="0"/>
              </a:spcBef>
              <a:spcAft>
                <a:spcPts val="0"/>
              </a:spcAft>
              <a:buSzPts val="3200"/>
              <a:buNone/>
              <a:defRPr/>
            </a:lvl3pPr>
            <a:lvl4pPr lvl="3" algn="ctr" rtl="0">
              <a:spcBef>
                <a:spcPts val="0"/>
              </a:spcBef>
              <a:spcAft>
                <a:spcPts val="0"/>
              </a:spcAft>
              <a:buSzPts val="3200"/>
              <a:buNone/>
              <a:defRPr/>
            </a:lvl4pPr>
            <a:lvl5pPr lvl="4" algn="ctr" rtl="0">
              <a:spcBef>
                <a:spcPts val="0"/>
              </a:spcBef>
              <a:spcAft>
                <a:spcPts val="0"/>
              </a:spcAft>
              <a:buSzPts val="3200"/>
              <a:buNone/>
              <a:defRPr/>
            </a:lvl5pPr>
            <a:lvl6pPr lvl="5" algn="ctr" rtl="0">
              <a:spcBef>
                <a:spcPts val="0"/>
              </a:spcBef>
              <a:spcAft>
                <a:spcPts val="0"/>
              </a:spcAft>
              <a:buSzPts val="3200"/>
              <a:buNone/>
              <a:defRPr/>
            </a:lvl6pPr>
            <a:lvl7pPr lvl="6" algn="ctr" rtl="0">
              <a:spcBef>
                <a:spcPts val="0"/>
              </a:spcBef>
              <a:spcAft>
                <a:spcPts val="0"/>
              </a:spcAft>
              <a:buSzPts val="3200"/>
              <a:buNone/>
              <a:defRPr/>
            </a:lvl7pPr>
            <a:lvl8pPr lvl="7" algn="ctr" rtl="0">
              <a:spcBef>
                <a:spcPts val="0"/>
              </a:spcBef>
              <a:spcAft>
                <a:spcPts val="0"/>
              </a:spcAft>
              <a:buSzPts val="3200"/>
              <a:buNone/>
              <a:defRPr/>
            </a:lvl8pPr>
            <a:lvl9pPr lvl="8" algn="ctr" rtl="0">
              <a:spcBef>
                <a:spcPts val="0"/>
              </a:spcBef>
              <a:spcAft>
                <a:spcPts val="0"/>
              </a:spcAft>
              <a:buSzPts val="3200"/>
              <a:buNone/>
              <a:defRPr/>
            </a:lvl9pPr>
          </a:lstStyle>
          <a:p>
            <a:endParaRPr/>
          </a:p>
        </p:txBody>
      </p:sp>
    </p:spTree>
    <p:extLst>
      <p:ext uri="{BB962C8B-B14F-4D97-AF65-F5344CB8AC3E}">
        <p14:creationId xmlns:p14="http://schemas.microsoft.com/office/powerpoint/2010/main" val="42391482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310"/>
        <p:cNvGrpSpPr/>
        <p:nvPr/>
      </p:nvGrpSpPr>
      <p:grpSpPr>
        <a:xfrm>
          <a:off x="0" y="0"/>
          <a:ext cx="0" cy="0"/>
          <a:chOff x="0" y="0"/>
          <a:chExt cx="0" cy="0"/>
        </a:xfrm>
      </p:grpSpPr>
      <p:sp>
        <p:nvSpPr>
          <p:cNvPr id="311" name="Google Shape;311;p26"/>
          <p:cNvSpPr/>
          <p:nvPr/>
        </p:nvSpPr>
        <p:spPr>
          <a:xfrm>
            <a:off x="-9550" y="2756476"/>
            <a:ext cx="4833559" cy="2387092"/>
          </a:xfrm>
          <a:custGeom>
            <a:avLst/>
            <a:gdLst/>
            <a:ahLst/>
            <a:cxnLst/>
            <a:rect l="l" t="t" r="r" b="b"/>
            <a:pathLst>
              <a:path w="102558" h="59200" extrusionOk="0">
                <a:moveTo>
                  <a:pt x="38904" y="0"/>
                </a:moveTo>
                <a:cubicBezTo>
                  <a:pt x="27235" y="0"/>
                  <a:pt x="12100" y="8198"/>
                  <a:pt x="1" y="17101"/>
                </a:cubicBezTo>
                <a:lnTo>
                  <a:pt x="1" y="59200"/>
                </a:lnTo>
                <a:lnTo>
                  <a:pt x="95619" y="59200"/>
                </a:lnTo>
                <a:cubicBezTo>
                  <a:pt x="101189" y="53300"/>
                  <a:pt x="102557" y="42303"/>
                  <a:pt x="95808" y="33714"/>
                </a:cubicBezTo>
                <a:cubicBezTo>
                  <a:pt x="92171" y="29067"/>
                  <a:pt x="86658" y="27332"/>
                  <a:pt x="80516" y="27332"/>
                </a:cubicBezTo>
                <a:cubicBezTo>
                  <a:pt x="71439" y="27332"/>
                  <a:pt x="60988" y="31121"/>
                  <a:pt x="53190" y="34894"/>
                </a:cubicBezTo>
                <a:cubicBezTo>
                  <a:pt x="49856" y="36507"/>
                  <a:pt x="47141" y="37183"/>
                  <a:pt x="45014" y="37183"/>
                </a:cubicBezTo>
                <a:cubicBezTo>
                  <a:pt x="38803" y="37183"/>
                  <a:pt x="37601" y="31414"/>
                  <a:pt x="40589" y="26351"/>
                </a:cubicBezTo>
                <a:cubicBezTo>
                  <a:pt x="44601" y="19508"/>
                  <a:pt x="59751" y="7473"/>
                  <a:pt x="46630" y="1526"/>
                </a:cubicBezTo>
                <a:cubicBezTo>
                  <a:pt x="44316" y="474"/>
                  <a:pt x="41710" y="0"/>
                  <a:pt x="38904" y="0"/>
                </a:cubicBezTo>
                <a:close/>
              </a:path>
            </a:pathLst>
          </a:custGeom>
          <a:solidFill>
            <a:srgbClr val="F8E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6"/>
          <p:cNvSpPr/>
          <p:nvPr/>
        </p:nvSpPr>
        <p:spPr>
          <a:xfrm>
            <a:off x="4276774" y="-6"/>
            <a:ext cx="4877609" cy="3467414"/>
          </a:xfrm>
          <a:custGeom>
            <a:avLst/>
            <a:gdLst/>
            <a:ahLst/>
            <a:cxnLst/>
            <a:rect l="l" t="t" r="r" b="b"/>
            <a:pathLst>
              <a:path w="102746" h="85378" extrusionOk="0">
                <a:moveTo>
                  <a:pt x="16425" y="0"/>
                </a:moveTo>
                <a:cubicBezTo>
                  <a:pt x="5805" y="15339"/>
                  <a:pt x="0" y="34170"/>
                  <a:pt x="10289" y="42288"/>
                </a:cubicBezTo>
                <a:cubicBezTo>
                  <a:pt x="14540" y="45628"/>
                  <a:pt x="19564" y="46716"/>
                  <a:pt x="25037" y="46716"/>
                </a:cubicBezTo>
                <a:cubicBezTo>
                  <a:pt x="35275" y="46716"/>
                  <a:pt x="47087" y="42908"/>
                  <a:pt x="58353" y="42908"/>
                </a:cubicBezTo>
                <a:cubicBezTo>
                  <a:pt x="63533" y="42908"/>
                  <a:pt x="68599" y="43713"/>
                  <a:pt x="73343" y="46063"/>
                </a:cubicBezTo>
                <a:cubicBezTo>
                  <a:pt x="93873" y="56258"/>
                  <a:pt x="84434" y="76410"/>
                  <a:pt x="99631" y="84528"/>
                </a:cubicBezTo>
                <a:cubicBezTo>
                  <a:pt x="100669" y="85094"/>
                  <a:pt x="101707" y="85378"/>
                  <a:pt x="102746" y="85378"/>
                </a:cubicBezTo>
                <a:lnTo>
                  <a:pt x="10274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6"/>
          <p:cNvSpPr/>
          <p:nvPr/>
        </p:nvSpPr>
        <p:spPr>
          <a:xfrm>
            <a:off x="6959698" y="3984213"/>
            <a:ext cx="2172287" cy="23027"/>
          </a:xfrm>
          <a:custGeom>
            <a:avLst/>
            <a:gdLst/>
            <a:ahLst/>
            <a:cxnLst/>
            <a:rect l="l" t="t" r="r" b="b"/>
            <a:pathLst>
              <a:path w="49556" h="614" extrusionOk="0">
                <a:moveTo>
                  <a:pt x="330" y="0"/>
                </a:moveTo>
                <a:cubicBezTo>
                  <a:pt x="142" y="0"/>
                  <a:pt x="0" y="142"/>
                  <a:pt x="0" y="331"/>
                </a:cubicBezTo>
                <a:cubicBezTo>
                  <a:pt x="0" y="472"/>
                  <a:pt x="142" y="614"/>
                  <a:pt x="330" y="614"/>
                </a:cubicBezTo>
                <a:lnTo>
                  <a:pt x="49556" y="614"/>
                </a:lnTo>
                <a:lnTo>
                  <a:pt x="495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6"/>
          <p:cNvSpPr/>
          <p:nvPr/>
        </p:nvSpPr>
        <p:spPr>
          <a:xfrm>
            <a:off x="7725145" y="3821377"/>
            <a:ext cx="529658" cy="23027"/>
          </a:xfrm>
          <a:custGeom>
            <a:avLst/>
            <a:gdLst/>
            <a:ahLst/>
            <a:cxnLst/>
            <a:rect l="l" t="t" r="r" b="b"/>
            <a:pathLst>
              <a:path w="12083" h="614" extrusionOk="0">
                <a:moveTo>
                  <a:pt x="331" y="0"/>
                </a:moveTo>
                <a:cubicBezTo>
                  <a:pt x="142" y="0"/>
                  <a:pt x="1" y="142"/>
                  <a:pt x="1" y="283"/>
                </a:cubicBezTo>
                <a:cubicBezTo>
                  <a:pt x="1" y="472"/>
                  <a:pt x="142" y="614"/>
                  <a:pt x="331" y="614"/>
                </a:cubicBezTo>
                <a:lnTo>
                  <a:pt x="11800" y="614"/>
                </a:lnTo>
                <a:cubicBezTo>
                  <a:pt x="11941" y="614"/>
                  <a:pt x="12083" y="472"/>
                  <a:pt x="12083" y="283"/>
                </a:cubicBezTo>
                <a:cubicBezTo>
                  <a:pt x="12083" y="142"/>
                  <a:pt x="11941" y="0"/>
                  <a:pt x="118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6"/>
          <p:cNvSpPr/>
          <p:nvPr/>
        </p:nvSpPr>
        <p:spPr>
          <a:xfrm>
            <a:off x="8459601" y="3821377"/>
            <a:ext cx="672385" cy="23027"/>
          </a:xfrm>
          <a:custGeom>
            <a:avLst/>
            <a:gdLst/>
            <a:ahLst/>
            <a:cxnLst/>
            <a:rect l="l" t="t" r="r" b="b"/>
            <a:pathLst>
              <a:path w="15339" h="614" extrusionOk="0">
                <a:moveTo>
                  <a:pt x="283" y="0"/>
                </a:moveTo>
                <a:cubicBezTo>
                  <a:pt x="142" y="0"/>
                  <a:pt x="0" y="142"/>
                  <a:pt x="0" y="283"/>
                </a:cubicBezTo>
                <a:cubicBezTo>
                  <a:pt x="0" y="472"/>
                  <a:pt x="142" y="614"/>
                  <a:pt x="283" y="614"/>
                </a:cubicBezTo>
                <a:lnTo>
                  <a:pt x="15339" y="614"/>
                </a:lnTo>
                <a:lnTo>
                  <a:pt x="1533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6"/>
          <p:cNvSpPr/>
          <p:nvPr/>
        </p:nvSpPr>
        <p:spPr>
          <a:xfrm>
            <a:off x="6211333" y="215687"/>
            <a:ext cx="2732981" cy="23064"/>
          </a:xfrm>
          <a:custGeom>
            <a:avLst/>
            <a:gdLst/>
            <a:ahLst/>
            <a:cxnLst/>
            <a:rect l="l" t="t" r="r" b="b"/>
            <a:pathLst>
              <a:path w="62347" h="615" extrusionOk="0">
                <a:moveTo>
                  <a:pt x="284" y="1"/>
                </a:moveTo>
                <a:cubicBezTo>
                  <a:pt x="142" y="1"/>
                  <a:pt x="0" y="142"/>
                  <a:pt x="0" y="284"/>
                </a:cubicBezTo>
                <a:cubicBezTo>
                  <a:pt x="0" y="473"/>
                  <a:pt x="142" y="614"/>
                  <a:pt x="284" y="614"/>
                </a:cubicBezTo>
                <a:lnTo>
                  <a:pt x="62016" y="614"/>
                </a:lnTo>
                <a:cubicBezTo>
                  <a:pt x="62205" y="614"/>
                  <a:pt x="62346" y="473"/>
                  <a:pt x="62346" y="284"/>
                </a:cubicBezTo>
                <a:cubicBezTo>
                  <a:pt x="62346" y="142"/>
                  <a:pt x="62205" y="1"/>
                  <a:pt x="6201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6"/>
          <p:cNvSpPr/>
          <p:nvPr/>
        </p:nvSpPr>
        <p:spPr>
          <a:xfrm>
            <a:off x="7878817" y="269450"/>
            <a:ext cx="417923" cy="21301"/>
          </a:xfrm>
          <a:custGeom>
            <a:avLst/>
            <a:gdLst/>
            <a:ahLst/>
            <a:cxnLst/>
            <a:rect l="l" t="t" r="r" b="b"/>
            <a:pathLst>
              <a:path w="9534" h="568" extrusionOk="0">
                <a:moveTo>
                  <a:pt x="331" y="1"/>
                </a:moveTo>
                <a:cubicBezTo>
                  <a:pt x="142" y="1"/>
                  <a:pt x="0" y="143"/>
                  <a:pt x="0" y="284"/>
                </a:cubicBezTo>
                <a:cubicBezTo>
                  <a:pt x="0" y="473"/>
                  <a:pt x="142" y="567"/>
                  <a:pt x="331" y="567"/>
                </a:cubicBezTo>
                <a:lnTo>
                  <a:pt x="9251" y="567"/>
                </a:lnTo>
                <a:cubicBezTo>
                  <a:pt x="9392" y="567"/>
                  <a:pt x="9534" y="473"/>
                  <a:pt x="9534" y="284"/>
                </a:cubicBezTo>
                <a:cubicBezTo>
                  <a:pt x="9534" y="143"/>
                  <a:pt x="9392" y="1"/>
                  <a:pt x="92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6"/>
          <p:cNvSpPr/>
          <p:nvPr/>
        </p:nvSpPr>
        <p:spPr>
          <a:xfrm>
            <a:off x="6844398" y="269450"/>
            <a:ext cx="862717" cy="21301"/>
          </a:xfrm>
          <a:custGeom>
            <a:avLst/>
            <a:gdLst/>
            <a:ahLst/>
            <a:cxnLst/>
            <a:rect l="l" t="t" r="r" b="b"/>
            <a:pathLst>
              <a:path w="19681" h="568" extrusionOk="0">
                <a:moveTo>
                  <a:pt x="331" y="1"/>
                </a:moveTo>
                <a:cubicBezTo>
                  <a:pt x="142" y="1"/>
                  <a:pt x="0" y="143"/>
                  <a:pt x="0" y="284"/>
                </a:cubicBezTo>
                <a:cubicBezTo>
                  <a:pt x="0" y="473"/>
                  <a:pt x="142" y="567"/>
                  <a:pt x="331" y="567"/>
                </a:cubicBezTo>
                <a:lnTo>
                  <a:pt x="19398" y="567"/>
                </a:lnTo>
                <a:cubicBezTo>
                  <a:pt x="19587" y="567"/>
                  <a:pt x="19681" y="473"/>
                  <a:pt x="19681" y="284"/>
                </a:cubicBezTo>
                <a:cubicBezTo>
                  <a:pt x="19681" y="143"/>
                  <a:pt x="19587" y="1"/>
                  <a:pt x="193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6"/>
          <p:cNvSpPr/>
          <p:nvPr/>
        </p:nvSpPr>
        <p:spPr>
          <a:xfrm>
            <a:off x="147" y="2414246"/>
            <a:ext cx="14509" cy="23027"/>
          </a:xfrm>
          <a:custGeom>
            <a:avLst/>
            <a:gdLst/>
            <a:ahLst/>
            <a:cxnLst/>
            <a:rect l="l" t="t" r="r" b="b"/>
            <a:pathLst>
              <a:path w="331" h="614" extrusionOk="0">
                <a:moveTo>
                  <a:pt x="331" y="0"/>
                </a:moveTo>
                <a:cubicBezTo>
                  <a:pt x="142" y="0"/>
                  <a:pt x="0" y="142"/>
                  <a:pt x="0" y="331"/>
                </a:cubicBezTo>
                <a:cubicBezTo>
                  <a:pt x="0" y="472"/>
                  <a:pt x="142" y="614"/>
                  <a:pt x="331" y="614"/>
                </a:cubicBezTo>
                <a:lnTo>
                  <a:pt x="331" y="0"/>
                </a:lnTo>
                <a:close/>
              </a:path>
            </a:pathLst>
          </a:custGeom>
          <a:solidFill>
            <a:srgbClr val="E4AC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6"/>
          <p:cNvSpPr txBox="1">
            <a:spLocks noGrp="1"/>
          </p:cNvSpPr>
          <p:nvPr>
            <p:ph type="title"/>
          </p:nvPr>
        </p:nvSpPr>
        <p:spPr>
          <a:xfrm>
            <a:off x="2325950" y="515461"/>
            <a:ext cx="4492800" cy="10410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8100"/>
            </a:lvl1pPr>
            <a:lvl2pPr lvl="1" algn="ctr" rtl="0">
              <a:spcBef>
                <a:spcPts val="0"/>
              </a:spcBef>
              <a:spcAft>
                <a:spcPts val="0"/>
              </a:spcAft>
              <a:buNone/>
              <a:defRPr sz="8100"/>
            </a:lvl2pPr>
            <a:lvl3pPr lvl="2" algn="ctr" rtl="0">
              <a:spcBef>
                <a:spcPts val="0"/>
              </a:spcBef>
              <a:spcAft>
                <a:spcPts val="0"/>
              </a:spcAft>
              <a:buNone/>
              <a:defRPr sz="8100"/>
            </a:lvl3pPr>
            <a:lvl4pPr lvl="3" algn="ctr" rtl="0">
              <a:spcBef>
                <a:spcPts val="0"/>
              </a:spcBef>
              <a:spcAft>
                <a:spcPts val="0"/>
              </a:spcAft>
              <a:buNone/>
              <a:defRPr sz="8100"/>
            </a:lvl4pPr>
            <a:lvl5pPr lvl="4" algn="ctr" rtl="0">
              <a:spcBef>
                <a:spcPts val="0"/>
              </a:spcBef>
              <a:spcAft>
                <a:spcPts val="0"/>
              </a:spcAft>
              <a:buNone/>
              <a:defRPr sz="8100"/>
            </a:lvl5pPr>
            <a:lvl6pPr lvl="5" algn="ctr" rtl="0">
              <a:spcBef>
                <a:spcPts val="0"/>
              </a:spcBef>
              <a:spcAft>
                <a:spcPts val="0"/>
              </a:spcAft>
              <a:buNone/>
              <a:defRPr sz="8100"/>
            </a:lvl6pPr>
            <a:lvl7pPr lvl="6" algn="ctr" rtl="0">
              <a:spcBef>
                <a:spcPts val="0"/>
              </a:spcBef>
              <a:spcAft>
                <a:spcPts val="0"/>
              </a:spcAft>
              <a:buNone/>
              <a:defRPr sz="8100"/>
            </a:lvl7pPr>
            <a:lvl8pPr lvl="7" algn="ctr" rtl="0">
              <a:spcBef>
                <a:spcPts val="0"/>
              </a:spcBef>
              <a:spcAft>
                <a:spcPts val="0"/>
              </a:spcAft>
              <a:buNone/>
              <a:defRPr sz="8100"/>
            </a:lvl8pPr>
            <a:lvl9pPr lvl="8" algn="ctr" rtl="0">
              <a:spcBef>
                <a:spcPts val="0"/>
              </a:spcBef>
              <a:spcAft>
                <a:spcPts val="0"/>
              </a:spcAft>
              <a:buNone/>
              <a:defRPr sz="8100"/>
            </a:lvl9pPr>
          </a:lstStyle>
          <a:p>
            <a:endParaRPr/>
          </a:p>
        </p:txBody>
      </p:sp>
      <p:sp>
        <p:nvSpPr>
          <p:cNvPr id="321" name="Google Shape;321;p26"/>
          <p:cNvSpPr txBox="1">
            <a:spLocks noGrp="1"/>
          </p:cNvSpPr>
          <p:nvPr>
            <p:ph type="subTitle" idx="1"/>
          </p:nvPr>
        </p:nvSpPr>
        <p:spPr>
          <a:xfrm>
            <a:off x="2327041" y="1676086"/>
            <a:ext cx="4492800" cy="14601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322" name="Google Shape;322;p26"/>
          <p:cNvSpPr txBox="1"/>
          <p:nvPr/>
        </p:nvSpPr>
        <p:spPr>
          <a:xfrm>
            <a:off x="2561025" y="3667986"/>
            <a:ext cx="4024500" cy="666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b="1">
                <a:solidFill>
                  <a:schemeClr val="accent1"/>
                </a:solidFill>
                <a:latin typeface="Cairo"/>
                <a:ea typeface="Cairo"/>
                <a:cs typeface="Cairo"/>
                <a:sym typeface="Cairo"/>
              </a:rPr>
              <a:t>CREDITS:</a:t>
            </a:r>
            <a:r>
              <a:rPr lang="en" sz="1200">
                <a:latin typeface="Cairo"/>
                <a:ea typeface="Cairo"/>
                <a:cs typeface="Cairo"/>
                <a:sym typeface="Cairo"/>
              </a:rPr>
              <a:t> This presentation template was created by </a:t>
            </a:r>
            <a:r>
              <a:rPr lang="en" sz="1200" b="1">
                <a:solidFill>
                  <a:schemeClr val="accent1"/>
                </a:solidFill>
                <a:uFill>
                  <a:noFill/>
                </a:uFill>
                <a:latin typeface="Cairo"/>
                <a:ea typeface="Cairo"/>
                <a:cs typeface="Cairo"/>
                <a:sym typeface="Cairo"/>
                <a:hlinkClick r:id="rId2">
                  <a:extLst>
                    <a:ext uri="{A12FA001-AC4F-418D-AE19-62706E023703}">
                      <ahyp:hlinkClr xmlns:ahyp="http://schemas.microsoft.com/office/drawing/2018/hyperlinkcolor" val="tx"/>
                    </a:ext>
                  </a:extLst>
                </a:hlinkClick>
              </a:rPr>
              <a:t>Slidesgo</a:t>
            </a:r>
            <a:r>
              <a:rPr lang="en" sz="1200">
                <a:latin typeface="Cairo"/>
                <a:ea typeface="Cairo"/>
                <a:cs typeface="Cairo"/>
                <a:sym typeface="Cairo"/>
              </a:rPr>
              <a:t>, including icon by </a:t>
            </a:r>
            <a:r>
              <a:rPr lang="en" sz="1200" b="1">
                <a:solidFill>
                  <a:schemeClr val="accent1"/>
                </a:solidFill>
                <a:uFill>
                  <a:noFill/>
                </a:uFill>
                <a:latin typeface="Cairo"/>
                <a:ea typeface="Cairo"/>
                <a:cs typeface="Cairo"/>
                <a:sym typeface="Cairo"/>
                <a:hlinkClick r:id="rId3">
                  <a:extLst>
                    <a:ext uri="{A12FA001-AC4F-418D-AE19-62706E023703}">
                      <ahyp:hlinkClr xmlns:ahyp="http://schemas.microsoft.com/office/drawing/2018/hyperlinkcolor" val="tx"/>
                    </a:ext>
                  </a:extLst>
                </a:hlinkClick>
              </a:rPr>
              <a:t>Flaticon</a:t>
            </a:r>
            <a:r>
              <a:rPr lang="en" sz="1200">
                <a:latin typeface="Cairo"/>
                <a:ea typeface="Cairo"/>
                <a:cs typeface="Cairo"/>
                <a:sym typeface="Cairo"/>
              </a:rPr>
              <a:t>, and infographics &amp; images from </a:t>
            </a:r>
            <a:r>
              <a:rPr lang="en" sz="1200" b="1">
                <a:solidFill>
                  <a:schemeClr val="accent1"/>
                </a:solidFill>
                <a:uFill>
                  <a:noFill/>
                </a:uFill>
                <a:latin typeface="Cairo"/>
                <a:ea typeface="Cairo"/>
                <a:cs typeface="Cairo"/>
                <a:sym typeface="Cairo"/>
                <a:hlinkClick r:id="rId4">
                  <a:extLst>
                    <a:ext uri="{A12FA001-AC4F-418D-AE19-62706E023703}">
                      <ahyp:hlinkClr xmlns:ahyp="http://schemas.microsoft.com/office/drawing/2018/hyperlinkcolor" val="tx"/>
                    </a:ext>
                  </a:extLst>
                </a:hlinkClick>
              </a:rPr>
              <a:t>Freepik</a:t>
            </a:r>
            <a:endParaRPr sz="1200">
              <a:solidFill>
                <a:schemeClr val="accent1"/>
              </a:solidFill>
              <a:latin typeface="Cairo"/>
              <a:ea typeface="Cairo"/>
              <a:cs typeface="Cairo"/>
              <a:sym typeface="Cairo"/>
            </a:endParaRPr>
          </a:p>
        </p:txBody>
      </p:sp>
      <p:sp>
        <p:nvSpPr>
          <p:cNvPr id="323" name="Google Shape;323;p26"/>
          <p:cNvSpPr/>
          <p:nvPr/>
        </p:nvSpPr>
        <p:spPr>
          <a:xfrm>
            <a:off x="3" y="391225"/>
            <a:ext cx="1867137" cy="21301"/>
          </a:xfrm>
          <a:custGeom>
            <a:avLst/>
            <a:gdLst/>
            <a:ahLst/>
            <a:cxnLst/>
            <a:rect l="l" t="t" r="r" b="b"/>
            <a:pathLst>
              <a:path w="62347" h="615" extrusionOk="0">
                <a:moveTo>
                  <a:pt x="284" y="1"/>
                </a:moveTo>
                <a:cubicBezTo>
                  <a:pt x="142" y="1"/>
                  <a:pt x="0" y="142"/>
                  <a:pt x="0" y="284"/>
                </a:cubicBezTo>
                <a:cubicBezTo>
                  <a:pt x="0" y="473"/>
                  <a:pt x="142" y="614"/>
                  <a:pt x="284" y="614"/>
                </a:cubicBezTo>
                <a:lnTo>
                  <a:pt x="62016" y="614"/>
                </a:lnTo>
                <a:cubicBezTo>
                  <a:pt x="62205" y="614"/>
                  <a:pt x="62346" y="473"/>
                  <a:pt x="62346" y="284"/>
                </a:cubicBezTo>
                <a:cubicBezTo>
                  <a:pt x="62346" y="142"/>
                  <a:pt x="62205" y="1"/>
                  <a:pt x="620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6"/>
          <p:cNvSpPr/>
          <p:nvPr/>
        </p:nvSpPr>
        <p:spPr>
          <a:xfrm>
            <a:off x="836173" y="636475"/>
            <a:ext cx="862717" cy="21301"/>
          </a:xfrm>
          <a:custGeom>
            <a:avLst/>
            <a:gdLst/>
            <a:ahLst/>
            <a:cxnLst/>
            <a:rect l="l" t="t" r="r" b="b"/>
            <a:pathLst>
              <a:path w="19681" h="568" extrusionOk="0">
                <a:moveTo>
                  <a:pt x="331" y="1"/>
                </a:moveTo>
                <a:cubicBezTo>
                  <a:pt x="142" y="1"/>
                  <a:pt x="0" y="143"/>
                  <a:pt x="0" y="284"/>
                </a:cubicBezTo>
                <a:cubicBezTo>
                  <a:pt x="0" y="473"/>
                  <a:pt x="142" y="567"/>
                  <a:pt x="331" y="567"/>
                </a:cubicBezTo>
                <a:lnTo>
                  <a:pt x="19398" y="567"/>
                </a:lnTo>
                <a:cubicBezTo>
                  <a:pt x="19587" y="567"/>
                  <a:pt x="19681" y="473"/>
                  <a:pt x="19681" y="284"/>
                </a:cubicBezTo>
                <a:cubicBezTo>
                  <a:pt x="19681" y="143"/>
                  <a:pt x="19587" y="1"/>
                  <a:pt x="193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397094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325"/>
        <p:cNvGrpSpPr/>
        <p:nvPr/>
      </p:nvGrpSpPr>
      <p:grpSpPr>
        <a:xfrm>
          <a:off x="0" y="0"/>
          <a:ext cx="0" cy="0"/>
          <a:chOff x="0" y="0"/>
          <a:chExt cx="0" cy="0"/>
        </a:xfrm>
      </p:grpSpPr>
      <p:sp>
        <p:nvSpPr>
          <p:cNvPr id="326" name="Google Shape;326;p27"/>
          <p:cNvSpPr/>
          <p:nvPr/>
        </p:nvSpPr>
        <p:spPr>
          <a:xfrm>
            <a:off x="-9550" y="2756476"/>
            <a:ext cx="4833559" cy="2387092"/>
          </a:xfrm>
          <a:custGeom>
            <a:avLst/>
            <a:gdLst/>
            <a:ahLst/>
            <a:cxnLst/>
            <a:rect l="l" t="t" r="r" b="b"/>
            <a:pathLst>
              <a:path w="102558" h="59200" extrusionOk="0">
                <a:moveTo>
                  <a:pt x="38904" y="0"/>
                </a:moveTo>
                <a:cubicBezTo>
                  <a:pt x="27235" y="0"/>
                  <a:pt x="12100" y="8198"/>
                  <a:pt x="1" y="17101"/>
                </a:cubicBezTo>
                <a:lnTo>
                  <a:pt x="1" y="59200"/>
                </a:lnTo>
                <a:lnTo>
                  <a:pt x="95619" y="59200"/>
                </a:lnTo>
                <a:cubicBezTo>
                  <a:pt x="101189" y="53300"/>
                  <a:pt x="102557" y="42303"/>
                  <a:pt x="95808" y="33714"/>
                </a:cubicBezTo>
                <a:cubicBezTo>
                  <a:pt x="92171" y="29067"/>
                  <a:pt x="86658" y="27332"/>
                  <a:pt x="80516" y="27332"/>
                </a:cubicBezTo>
                <a:cubicBezTo>
                  <a:pt x="71439" y="27332"/>
                  <a:pt x="60988" y="31121"/>
                  <a:pt x="53190" y="34894"/>
                </a:cubicBezTo>
                <a:cubicBezTo>
                  <a:pt x="49856" y="36507"/>
                  <a:pt x="47141" y="37183"/>
                  <a:pt x="45014" y="37183"/>
                </a:cubicBezTo>
                <a:cubicBezTo>
                  <a:pt x="38803" y="37183"/>
                  <a:pt x="37601" y="31414"/>
                  <a:pt x="40589" y="26351"/>
                </a:cubicBezTo>
                <a:cubicBezTo>
                  <a:pt x="44601" y="19508"/>
                  <a:pt x="59751" y="7473"/>
                  <a:pt x="46630" y="1526"/>
                </a:cubicBezTo>
                <a:cubicBezTo>
                  <a:pt x="44316" y="474"/>
                  <a:pt x="41710" y="0"/>
                  <a:pt x="38904" y="0"/>
                </a:cubicBezTo>
                <a:close/>
              </a:path>
            </a:pathLst>
          </a:custGeom>
          <a:solidFill>
            <a:srgbClr val="F8E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7"/>
          <p:cNvSpPr/>
          <p:nvPr/>
        </p:nvSpPr>
        <p:spPr>
          <a:xfrm>
            <a:off x="4276774" y="-6"/>
            <a:ext cx="4877609" cy="3467414"/>
          </a:xfrm>
          <a:custGeom>
            <a:avLst/>
            <a:gdLst/>
            <a:ahLst/>
            <a:cxnLst/>
            <a:rect l="l" t="t" r="r" b="b"/>
            <a:pathLst>
              <a:path w="102746" h="85378" extrusionOk="0">
                <a:moveTo>
                  <a:pt x="16425" y="0"/>
                </a:moveTo>
                <a:cubicBezTo>
                  <a:pt x="5805" y="15339"/>
                  <a:pt x="0" y="34170"/>
                  <a:pt x="10289" y="42288"/>
                </a:cubicBezTo>
                <a:cubicBezTo>
                  <a:pt x="14540" y="45628"/>
                  <a:pt x="19564" y="46716"/>
                  <a:pt x="25037" y="46716"/>
                </a:cubicBezTo>
                <a:cubicBezTo>
                  <a:pt x="35275" y="46716"/>
                  <a:pt x="47087" y="42908"/>
                  <a:pt x="58353" y="42908"/>
                </a:cubicBezTo>
                <a:cubicBezTo>
                  <a:pt x="63533" y="42908"/>
                  <a:pt x="68599" y="43713"/>
                  <a:pt x="73343" y="46063"/>
                </a:cubicBezTo>
                <a:cubicBezTo>
                  <a:pt x="93873" y="56258"/>
                  <a:pt x="84434" y="76410"/>
                  <a:pt x="99631" y="84528"/>
                </a:cubicBezTo>
                <a:cubicBezTo>
                  <a:pt x="100669" y="85094"/>
                  <a:pt x="101707" y="85378"/>
                  <a:pt x="102746" y="85378"/>
                </a:cubicBezTo>
                <a:lnTo>
                  <a:pt x="10274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7"/>
          <p:cNvSpPr/>
          <p:nvPr/>
        </p:nvSpPr>
        <p:spPr>
          <a:xfrm>
            <a:off x="6959698" y="3984213"/>
            <a:ext cx="2172287" cy="23027"/>
          </a:xfrm>
          <a:custGeom>
            <a:avLst/>
            <a:gdLst/>
            <a:ahLst/>
            <a:cxnLst/>
            <a:rect l="l" t="t" r="r" b="b"/>
            <a:pathLst>
              <a:path w="49556" h="614" extrusionOk="0">
                <a:moveTo>
                  <a:pt x="330" y="0"/>
                </a:moveTo>
                <a:cubicBezTo>
                  <a:pt x="142" y="0"/>
                  <a:pt x="0" y="142"/>
                  <a:pt x="0" y="331"/>
                </a:cubicBezTo>
                <a:cubicBezTo>
                  <a:pt x="0" y="472"/>
                  <a:pt x="142" y="614"/>
                  <a:pt x="330" y="614"/>
                </a:cubicBezTo>
                <a:lnTo>
                  <a:pt x="49556" y="614"/>
                </a:lnTo>
                <a:lnTo>
                  <a:pt x="495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7"/>
          <p:cNvSpPr/>
          <p:nvPr/>
        </p:nvSpPr>
        <p:spPr>
          <a:xfrm>
            <a:off x="7725145" y="3821377"/>
            <a:ext cx="529658" cy="23027"/>
          </a:xfrm>
          <a:custGeom>
            <a:avLst/>
            <a:gdLst/>
            <a:ahLst/>
            <a:cxnLst/>
            <a:rect l="l" t="t" r="r" b="b"/>
            <a:pathLst>
              <a:path w="12083" h="614" extrusionOk="0">
                <a:moveTo>
                  <a:pt x="331" y="0"/>
                </a:moveTo>
                <a:cubicBezTo>
                  <a:pt x="142" y="0"/>
                  <a:pt x="1" y="142"/>
                  <a:pt x="1" y="283"/>
                </a:cubicBezTo>
                <a:cubicBezTo>
                  <a:pt x="1" y="472"/>
                  <a:pt x="142" y="614"/>
                  <a:pt x="331" y="614"/>
                </a:cubicBezTo>
                <a:lnTo>
                  <a:pt x="11800" y="614"/>
                </a:lnTo>
                <a:cubicBezTo>
                  <a:pt x="11941" y="614"/>
                  <a:pt x="12083" y="472"/>
                  <a:pt x="12083" y="283"/>
                </a:cubicBezTo>
                <a:cubicBezTo>
                  <a:pt x="12083" y="142"/>
                  <a:pt x="11941" y="0"/>
                  <a:pt x="118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7"/>
          <p:cNvSpPr/>
          <p:nvPr/>
        </p:nvSpPr>
        <p:spPr>
          <a:xfrm>
            <a:off x="8459601" y="3821377"/>
            <a:ext cx="672385" cy="23027"/>
          </a:xfrm>
          <a:custGeom>
            <a:avLst/>
            <a:gdLst/>
            <a:ahLst/>
            <a:cxnLst/>
            <a:rect l="l" t="t" r="r" b="b"/>
            <a:pathLst>
              <a:path w="15339" h="614" extrusionOk="0">
                <a:moveTo>
                  <a:pt x="283" y="0"/>
                </a:moveTo>
                <a:cubicBezTo>
                  <a:pt x="142" y="0"/>
                  <a:pt x="0" y="142"/>
                  <a:pt x="0" y="283"/>
                </a:cubicBezTo>
                <a:cubicBezTo>
                  <a:pt x="0" y="472"/>
                  <a:pt x="142" y="614"/>
                  <a:pt x="283" y="614"/>
                </a:cubicBezTo>
                <a:lnTo>
                  <a:pt x="15339" y="614"/>
                </a:lnTo>
                <a:lnTo>
                  <a:pt x="1533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7"/>
          <p:cNvSpPr/>
          <p:nvPr/>
        </p:nvSpPr>
        <p:spPr>
          <a:xfrm>
            <a:off x="6211333" y="215687"/>
            <a:ext cx="2732981" cy="23064"/>
          </a:xfrm>
          <a:custGeom>
            <a:avLst/>
            <a:gdLst/>
            <a:ahLst/>
            <a:cxnLst/>
            <a:rect l="l" t="t" r="r" b="b"/>
            <a:pathLst>
              <a:path w="62347" h="615" extrusionOk="0">
                <a:moveTo>
                  <a:pt x="284" y="1"/>
                </a:moveTo>
                <a:cubicBezTo>
                  <a:pt x="142" y="1"/>
                  <a:pt x="0" y="142"/>
                  <a:pt x="0" y="284"/>
                </a:cubicBezTo>
                <a:cubicBezTo>
                  <a:pt x="0" y="473"/>
                  <a:pt x="142" y="614"/>
                  <a:pt x="284" y="614"/>
                </a:cubicBezTo>
                <a:lnTo>
                  <a:pt x="62016" y="614"/>
                </a:lnTo>
                <a:cubicBezTo>
                  <a:pt x="62205" y="614"/>
                  <a:pt x="62346" y="473"/>
                  <a:pt x="62346" y="284"/>
                </a:cubicBezTo>
                <a:cubicBezTo>
                  <a:pt x="62346" y="142"/>
                  <a:pt x="62205" y="1"/>
                  <a:pt x="6201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7"/>
          <p:cNvSpPr/>
          <p:nvPr/>
        </p:nvSpPr>
        <p:spPr>
          <a:xfrm>
            <a:off x="7878817" y="269450"/>
            <a:ext cx="417923" cy="21301"/>
          </a:xfrm>
          <a:custGeom>
            <a:avLst/>
            <a:gdLst/>
            <a:ahLst/>
            <a:cxnLst/>
            <a:rect l="l" t="t" r="r" b="b"/>
            <a:pathLst>
              <a:path w="9534" h="568" extrusionOk="0">
                <a:moveTo>
                  <a:pt x="331" y="1"/>
                </a:moveTo>
                <a:cubicBezTo>
                  <a:pt x="142" y="1"/>
                  <a:pt x="0" y="143"/>
                  <a:pt x="0" y="284"/>
                </a:cubicBezTo>
                <a:cubicBezTo>
                  <a:pt x="0" y="473"/>
                  <a:pt x="142" y="567"/>
                  <a:pt x="331" y="567"/>
                </a:cubicBezTo>
                <a:lnTo>
                  <a:pt x="9251" y="567"/>
                </a:lnTo>
                <a:cubicBezTo>
                  <a:pt x="9392" y="567"/>
                  <a:pt x="9534" y="473"/>
                  <a:pt x="9534" y="284"/>
                </a:cubicBezTo>
                <a:cubicBezTo>
                  <a:pt x="9534" y="143"/>
                  <a:pt x="9392" y="1"/>
                  <a:pt x="92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7"/>
          <p:cNvSpPr/>
          <p:nvPr/>
        </p:nvSpPr>
        <p:spPr>
          <a:xfrm>
            <a:off x="6844398" y="269450"/>
            <a:ext cx="862717" cy="21301"/>
          </a:xfrm>
          <a:custGeom>
            <a:avLst/>
            <a:gdLst/>
            <a:ahLst/>
            <a:cxnLst/>
            <a:rect l="l" t="t" r="r" b="b"/>
            <a:pathLst>
              <a:path w="19681" h="568" extrusionOk="0">
                <a:moveTo>
                  <a:pt x="331" y="1"/>
                </a:moveTo>
                <a:cubicBezTo>
                  <a:pt x="142" y="1"/>
                  <a:pt x="0" y="143"/>
                  <a:pt x="0" y="284"/>
                </a:cubicBezTo>
                <a:cubicBezTo>
                  <a:pt x="0" y="473"/>
                  <a:pt x="142" y="567"/>
                  <a:pt x="331" y="567"/>
                </a:cubicBezTo>
                <a:lnTo>
                  <a:pt x="19398" y="567"/>
                </a:lnTo>
                <a:cubicBezTo>
                  <a:pt x="19587" y="567"/>
                  <a:pt x="19681" y="473"/>
                  <a:pt x="19681" y="284"/>
                </a:cubicBezTo>
                <a:cubicBezTo>
                  <a:pt x="19681" y="143"/>
                  <a:pt x="19587" y="1"/>
                  <a:pt x="193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7"/>
          <p:cNvSpPr/>
          <p:nvPr/>
        </p:nvSpPr>
        <p:spPr>
          <a:xfrm>
            <a:off x="147" y="2414246"/>
            <a:ext cx="14509" cy="23027"/>
          </a:xfrm>
          <a:custGeom>
            <a:avLst/>
            <a:gdLst/>
            <a:ahLst/>
            <a:cxnLst/>
            <a:rect l="l" t="t" r="r" b="b"/>
            <a:pathLst>
              <a:path w="331" h="614" extrusionOk="0">
                <a:moveTo>
                  <a:pt x="331" y="0"/>
                </a:moveTo>
                <a:cubicBezTo>
                  <a:pt x="142" y="0"/>
                  <a:pt x="0" y="142"/>
                  <a:pt x="0" y="331"/>
                </a:cubicBezTo>
                <a:cubicBezTo>
                  <a:pt x="0" y="472"/>
                  <a:pt x="142" y="614"/>
                  <a:pt x="331" y="614"/>
                </a:cubicBezTo>
                <a:lnTo>
                  <a:pt x="331" y="0"/>
                </a:lnTo>
                <a:close/>
              </a:path>
            </a:pathLst>
          </a:custGeom>
          <a:solidFill>
            <a:srgbClr val="E4AC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7"/>
          <p:cNvSpPr/>
          <p:nvPr/>
        </p:nvSpPr>
        <p:spPr>
          <a:xfrm>
            <a:off x="3" y="391225"/>
            <a:ext cx="1867137" cy="21301"/>
          </a:xfrm>
          <a:custGeom>
            <a:avLst/>
            <a:gdLst/>
            <a:ahLst/>
            <a:cxnLst/>
            <a:rect l="l" t="t" r="r" b="b"/>
            <a:pathLst>
              <a:path w="62347" h="615" extrusionOk="0">
                <a:moveTo>
                  <a:pt x="284" y="1"/>
                </a:moveTo>
                <a:cubicBezTo>
                  <a:pt x="142" y="1"/>
                  <a:pt x="0" y="142"/>
                  <a:pt x="0" y="284"/>
                </a:cubicBezTo>
                <a:cubicBezTo>
                  <a:pt x="0" y="473"/>
                  <a:pt x="142" y="614"/>
                  <a:pt x="284" y="614"/>
                </a:cubicBezTo>
                <a:lnTo>
                  <a:pt x="62016" y="614"/>
                </a:lnTo>
                <a:cubicBezTo>
                  <a:pt x="62205" y="614"/>
                  <a:pt x="62346" y="473"/>
                  <a:pt x="62346" y="284"/>
                </a:cubicBezTo>
                <a:cubicBezTo>
                  <a:pt x="62346" y="142"/>
                  <a:pt x="62205" y="1"/>
                  <a:pt x="620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7"/>
          <p:cNvSpPr/>
          <p:nvPr/>
        </p:nvSpPr>
        <p:spPr>
          <a:xfrm>
            <a:off x="836173" y="636475"/>
            <a:ext cx="862717" cy="21301"/>
          </a:xfrm>
          <a:custGeom>
            <a:avLst/>
            <a:gdLst/>
            <a:ahLst/>
            <a:cxnLst/>
            <a:rect l="l" t="t" r="r" b="b"/>
            <a:pathLst>
              <a:path w="19681" h="568" extrusionOk="0">
                <a:moveTo>
                  <a:pt x="331" y="1"/>
                </a:moveTo>
                <a:cubicBezTo>
                  <a:pt x="142" y="1"/>
                  <a:pt x="0" y="143"/>
                  <a:pt x="0" y="284"/>
                </a:cubicBezTo>
                <a:cubicBezTo>
                  <a:pt x="0" y="473"/>
                  <a:pt x="142" y="567"/>
                  <a:pt x="331" y="567"/>
                </a:cubicBezTo>
                <a:lnTo>
                  <a:pt x="19398" y="567"/>
                </a:lnTo>
                <a:cubicBezTo>
                  <a:pt x="19587" y="567"/>
                  <a:pt x="19681" y="473"/>
                  <a:pt x="19681" y="284"/>
                </a:cubicBezTo>
                <a:cubicBezTo>
                  <a:pt x="19681" y="143"/>
                  <a:pt x="19587" y="1"/>
                  <a:pt x="193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876860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337"/>
        <p:cNvGrpSpPr/>
        <p:nvPr/>
      </p:nvGrpSpPr>
      <p:grpSpPr>
        <a:xfrm>
          <a:off x="0" y="0"/>
          <a:ext cx="0" cy="0"/>
          <a:chOff x="0" y="0"/>
          <a:chExt cx="0" cy="0"/>
        </a:xfrm>
      </p:grpSpPr>
      <p:sp>
        <p:nvSpPr>
          <p:cNvPr id="338" name="Google Shape;338;p28"/>
          <p:cNvSpPr/>
          <p:nvPr/>
        </p:nvSpPr>
        <p:spPr>
          <a:xfrm flipH="1">
            <a:off x="6633015" y="3"/>
            <a:ext cx="2510995" cy="2439744"/>
          </a:xfrm>
          <a:custGeom>
            <a:avLst/>
            <a:gdLst/>
            <a:ahLst/>
            <a:cxnLst/>
            <a:rect l="l" t="t" r="r" b="b"/>
            <a:pathLst>
              <a:path w="60122" h="58416" extrusionOk="0">
                <a:moveTo>
                  <a:pt x="29890" y="0"/>
                </a:moveTo>
                <a:cubicBezTo>
                  <a:pt x="23999" y="4709"/>
                  <a:pt x="23180" y="15855"/>
                  <a:pt x="18130" y="22134"/>
                </a:cubicBezTo>
                <a:cubicBezTo>
                  <a:pt x="14316" y="26876"/>
                  <a:pt x="7441" y="31081"/>
                  <a:pt x="1999" y="31081"/>
                </a:cubicBezTo>
                <a:cubicBezTo>
                  <a:pt x="1307" y="31081"/>
                  <a:pt x="637" y="31012"/>
                  <a:pt x="0" y="30869"/>
                </a:cubicBezTo>
                <a:lnTo>
                  <a:pt x="0" y="58416"/>
                </a:lnTo>
                <a:cubicBezTo>
                  <a:pt x="4845" y="52752"/>
                  <a:pt x="11169" y="48566"/>
                  <a:pt x="17675" y="44927"/>
                </a:cubicBezTo>
                <a:cubicBezTo>
                  <a:pt x="25136" y="40764"/>
                  <a:pt x="32802" y="37010"/>
                  <a:pt x="39944" y="32279"/>
                </a:cubicBezTo>
                <a:cubicBezTo>
                  <a:pt x="46791" y="27729"/>
                  <a:pt x="53274" y="22111"/>
                  <a:pt x="57005" y="14650"/>
                </a:cubicBezTo>
                <a:cubicBezTo>
                  <a:pt x="59098" y="10464"/>
                  <a:pt x="60121" y="5846"/>
                  <a:pt x="59712" y="1183"/>
                </a:cubicBezTo>
                <a:cubicBezTo>
                  <a:pt x="59666" y="796"/>
                  <a:pt x="59621" y="387"/>
                  <a:pt x="595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8"/>
          <p:cNvSpPr/>
          <p:nvPr/>
        </p:nvSpPr>
        <p:spPr>
          <a:xfrm>
            <a:off x="0" y="3008100"/>
            <a:ext cx="4220186" cy="2135370"/>
          </a:xfrm>
          <a:custGeom>
            <a:avLst/>
            <a:gdLst/>
            <a:ahLst/>
            <a:cxnLst/>
            <a:rect l="l" t="t" r="r" b="b"/>
            <a:pathLst>
              <a:path w="54845" h="27751" extrusionOk="0">
                <a:moveTo>
                  <a:pt x="36958" y="1"/>
                </a:moveTo>
                <a:cubicBezTo>
                  <a:pt x="30467" y="1"/>
                  <a:pt x="25135" y="5293"/>
                  <a:pt x="17038" y="7232"/>
                </a:cubicBezTo>
                <a:cubicBezTo>
                  <a:pt x="14361" y="7869"/>
                  <a:pt x="11971" y="8110"/>
                  <a:pt x="9889" y="8110"/>
                </a:cubicBezTo>
                <a:cubicBezTo>
                  <a:pt x="3495" y="8110"/>
                  <a:pt x="0" y="5845"/>
                  <a:pt x="0" y="5845"/>
                </a:cubicBezTo>
                <a:lnTo>
                  <a:pt x="0" y="27751"/>
                </a:lnTo>
                <a:lnTo>
                  <a:pt x="40604" y="27751"/>
                </a:lnTo>
                <a:cubicBezTo>
                  <a:pt x="48634" y="22974"/>
                  <a:pt x="54844" y="8688"/>
                  <a:pt x="44335" y="2296"/>
                </a:cubicBezTo>
                <a:cubicBezTo>
                  <a:pt x="41624" y="644"/>
                  <a:pt x="39221" y="1"/>
                  <a:pt x="36958" y="1"/>
                </a:cubicBezTo>
                <a:close/>
              </a:path>
            </a:pathLst>
          </a:custGeom>
          <a:solidFill>
            <a:srgbClr val="F8E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8"/>
          <p:cNvSpPr/>
          <p:nvPr/>
        </p:nvSpPr>
        <p:spPr>
          <a:xfrm flipH="1">
            <a:off x="72" y="285226"/>
            <a:ext cx="2732981" cy="23064"/>
          </a:xfrm>
          <a:custGeom>
            <a:avLst/>
            <a:gdLst/>
            <a:ahLst/>
            <a:cxnLst/>
            <a:rect l="l" t="t" r="r" b="b"/>
            <a:pathLst>
              <a:path w="62347" h="615" extrusionOk="0">
                <a:moveTo>
                  <a:pt x="284" y="1"/>
                </a:moveTo>
                <a:cubicBezTo>
                  <a:pt x="142" y="1"/>
                  <a:pt x="0" y="142"/>
                  <a:pt x="0" y="284"/>
                </a:cubicBezTo>
                <a:cubicBezTo>
                  <a:pt x="0" y="473"/>
                  <a:pt x="142" y="614"/>
                  <a:pt x="284" y="614"/>
                </a:cubicBezTo>
                <a:lnTo>
                  <a:pt x="62016" y="614"/>
                </a:lnTo>
                <a:cubicBezTo>
                  <a:pt x="62205" y="614"/>
                  <a:pt x="62346" y="473"/>
                  <a:pt x="62346" y="284"/>
                </a:cubicBezTo>
                <a:cubicBezTo>
                  <a:pt x="62346" y="142"/>
                  <a:pt x="62205" y="1"/>
                  <a:pt x="620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8"/>
          <p:cNvSpPr/>
          <p:nvPr/>
        </p:nvSpPr>
        <p:spPr>
          <a:xfrm flipH="1">
            <a:off x="71" y="4184875"/>
            <a:ext cx="417923" cy="21301"/>
          </a:xfrm>
          <a:custGeom>
            <a:avLst/>
            <a:gdLst/>
            <a:ahLst/>
            <a:cxnLst/>
            <a:rect l="l" t="t" r="r" b="b"/>
            <a:pathLst>
              <a:path w="9534" h="568" extrusionOk="0">
                <a:moveTo>
                  <a:pt x="331" y="1"/>
                </a:moveTo>
                <a:cubicBezTo>
                  <a:pt x="142" y="1"/>
                  <a:pt x="0" y="143"/>
                  <a:pt x="0" y="284"/>
                </a:cubicBezTo>
                <a:cubicBezTo>
                  <a:pt x="0" y="473"/>
                  <a:pt x="142" y="567"/>
                  <a:pt x="331" y="567"/>
                </a:cubicBezTo>
                <a:lnTo>
                  <a:pt x="9251" y="567"/>
                </a:lnTo>
                <a:cubicBezTo>
                  <a:pt x="9392" y="567"/>
                  <a:pt x="9534" y="473"/>
                  <a:pt x="9534" y="284"/>
                </a:cubicBezTo>
                <a:cubicBezTo>
                  <a:pt x="9534" y="143"/>
                  <a:pt x="9392" y="1"/>
                  <a:pt x="92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8"/>
          <p:cNvSpPr/>
          <p:nvPr/>
        </p:nvSpPr>
        <p:spPr>
          <a:xfrm flipH="1">
            <a:off x="589696" y="4184875"/>
            <a:ext cx="862717" cy="21301"/>
          </a:xfrm>
          <a:custGeom>
            <a:avLst/>
            <a:gdLst/>
            <a:ahLst/>
            <a:cxnLst/>
            <a:rect l="l" t="t" r="r" b="b"/>
            <a:pathLst>
              <a:path w="19681" h="568" extrusionOk="0">
                <a:moveTo>
                  <a:pt x="331" y="1"/>
                </a:moveTo>
                <a:cubicBezTo>
                  <a:pt x="142" y="1"/>
                  <a:pt x="0" y="143"/>
                  <a:pt x="0" y="284"/>
                </a:cubicBezTo>
                <a:cubicBezTo>
                  <a:pt x="0" y="473"/>
                  <a:pt x="142" y="567"/>
                  <a:pt x="331" y="567"/>
                </a:cubicBezTo>
                <a:lnTo>
                  <a:pt x="19398" y="567"/>
                </a:lnTo>
                <a:cubicBezTo>
                  <a:pt x="19587" y="567"/>
                  <a:pt x="19681" y="473"/>
                  <a:pt x="19681" y="284"/>
                </a:cubicBezTo>
                <a:cubicBezTo>
                  <a:pt x="19681" y="143"/>
                  <a:pt x="19587" y="1"/>
                  <a:pt x="1939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8"/>
          <p:cNvSpPr/>
          <p:nvPr/>
        </p:nvSpPr>
        <p:spPr>
          <a:xfrm flipH="1">
            <a:off x="6667800" y="4958638"/>
            <a:ext cx="2172287" cy="23027"/>
          </a:xfrm>
          <a:custGeom>
            <a:avLst/>
            <a:gdLst/>
            <a:ahLst/>
            <a:cxnLst/>
            <a:rect l="l" t="t" r="r" b="b"/>
            <a:pathLst>
              <a:path w="49556" h="614" extrusionOk="0">
                <a:moveTo>
                  <a:pt x="330" y="0"/>
                </a:moveTo>
                <a:cubicBezTo>
                  <a:pt x="142" y="0"/>
                  <a:pt x="0" y="142"/>
                  <a:pt x="0" y="331"/>
                </a:cubicBezTo>
                <a:cubicBezTo>
                  <a:pt x="0" y="472"/>
                  <a:pt x="142" y="614"/>
                  <a:pt x="330" y="614"/>
                </a:cubicBezTo>
                <a:lnTo>
                  <a:pt x="49556" y="614"/>
                </a:lnTo>
                <a:lnTo>
                  <a:pt x="4955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8"/>
          <p:cNvSpPr/>
          <p:nvPr/>
        </p:nvSpPr>
        <p:spPr>
          <a:xfrm flipH="1">
            <a:off x="6288807" y="4773502"/>
            <a:ext cx="529658" cy="23027"/>
          </a:xfrm>
          <a:custGeom>
            <a:avLst/>
            <a:gdLst/>
            <a:ahLst/>
            <a:cxnLst/>
            <a:rect l="l" t="t" r="r" b="b"/>
            <a:pathLst>
              <a:path w="12083" h="614" extrusionOk="0">
                <a:moveTo>
                  <a:pt x="331" y="0"/>
                </a:moveTo>
                <a:cubicBezTo>
                  <a:pt x="142" y="0"/>
                  <a:pt x="1" y="142"/>
                  <a:pt x="1" y="283"/>
                </a:cubicBezTo>
                <a:cubicBezTo>
                  <a:pt x="1" y="472"/>
                  <a:pt x="142" y="614"/>
                  <a:pt x="331" y="614"/>
                </a:cubicBezTo>
                <a:lnTo>
                  <a:pt x="11800" y="614"/>
                </a:lnTo>
                <a:cubicBezTo>
                  <a:pt x="11941" y="614"/>
                  <a:pt x="12083" y="472"/>
                  <a:pt x="12083" y="283"/>
                </a:cubicBezTo>
                <a:cubicBezTo>
                  <a:pt x="12083" y="142"/>
                  <a:pt x="11941" y="0"/>
                  <a:pt x="118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410033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ackground 3">
  <p:cSld name="Background 3">
    <p:spTree>
      <p:nvGrpSpPr>
        <p:cNvPr id="1" name="Shape 345"/>
        <p:cNvGrpSpPr/>
        <p:nvPr/>
      </p:nvGrpSpPr>
      <p:grpSpPr>
        <a:xfrm>
          <a:off x="0" y="0"/>
          <a:ext cx="0" cy="0"/>
          <a:chOff x="0" y="0"/>
          <a:chExt cx="0" cy="0"/>
        </a:xfrm>
      </p:grpSpPr>
      <p:sp>
        <p:nvSpPr>
          <p:cNvPr id="346" name="Google Shape;346;p29"/>
          <p:cNvSpPr/>
          <p:nvPr/>
        </p:nvSpPr>
        <p:spPr>
          <a:xfrm rot="10800000">
            <a:off x="6071106" y="57"/>
            <a:ext cx="3072894" cy="1517592"/>
          </a:xfrm>
          <a:custGeom>
            <a:avLst/>
            <a:gdLst/>
            <a:ahLst/>
            <a:cxnLst/>
            <a:rect l="l" t="t" r="r" b="b"/>
            <a:pathLst>
              <a:path w="102558" h="59200" extrusionOk="0">
                <a:moveTo>
                  <a:pt x="38904" y="0"/>
                </a:moveTo>
                <a:cubicBezTo>
                  <a:pt x="27235" y="0"/>
                  <a:pt x="12100" y="8198"/>
                  <a:pt x="1" y="17101"/>
                </a:cubicBezTo>
                <a:lnTo>
                  <a:pt x="1" y="59200"/>
                </a:lnTo>
                <a:lnTo>
                  <a:pt x="95619" y="59200"/>
                </a:lnTo>
                <a:cubicBezTo>
                  <a:pt x="101189" y="53300"/>
                  <a:pt x="102557" y="42303"/>
                  <a:pt x="95808" y="33714"/>
                </a:cubicBezTo>
                <a:cubicBezTo>
                  <a:pt x="92171" y="29067"/>
                  <a:pt x="86658" y="27332"/>
                  <a:pt x="80516" y="27332"/>
                </a:cubicBezTo>
                <a:cubicBezTo>
                  <a:pt x="71439" y="27332"/>
                  <a:pt x="60988" y="31121"/>
                  <a:pt x="53190" y="34894"/>
                </a:cubicBezTo>
                <a:cubicBezTo>
                  <a:pt x="49856" y="36507"/>
                  <a:pt x="47141" y="37183"/>
                  <a:pt x="45014" y="37183"/>
                </a:cubicBezTo>
                <a:cubicBezTo>
                  <a:pt x="38803" y="37183"/>
                  <a:pt x="37601" y="31414"/>
                  <a:pt x="40589" y="26351"/>
                </a:cubicBezTo>
                <a:cubicBezTo>
                  <a:pt x="44601" y="19508"/>
                  <a:pt x="59751" y="7473"/>
                  <a:pt x="46630" y="1526"/>
                </a:cubicBezTo>
                <a:cubicBezTo>
                  <a:pt x="44316" y="474"/>
                  <a:pt x="41710" y="0"/>
                  <a:pt x="38904" y="0"/>
                </a:cubicBezTo>
                <a:close/>
              </a:path>
            </a:pathLst>
          </a:custGeom>
          <a:solidFill>
            <a:srgbClr val="F8E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9"/>
          <p:cNvSpPr/>
          <p:nvPr/>
        </p:nvSpPr>
        <p:spPr>
          <a:xfrm>
            <a:off x="0" y="3651812"/>
            <a:ext cx="3020333" cy="1491692"/>
          </a:xfrm>
          <a:custGeom>
            <a:avLst/>
            <a:gdLst/>
            <a:ahLst/>
            <a:cxnLst/>
            <a:rect l="l" t="t" r="r" b="b"/>
            <a:pathLst>
              <a:path w="102558" h="59200" extrusionOk="0">
                <a:moveTo>
                  <a:pt x="38904" y="0"/>
                </a:moveTo>
                <a:cubicBezTo>
                  <a:pt x="27235" y="0"/>
                  <a:pt x="12100" y="8198"/>
                  <a:pt x="1" y="17101"/>
                </a:cubicBezTo>
                <a:lnTo>
                  <a:pt x="1" y="59200"/>
                </a:lnTo>
                <a:lnTo>
                  <a:pt x="95619" y="59200"/>
                </a:lnTo>
                <a:cubicBezTo>
                  <a:pt x="101189" y="53300"/>
                  <a:pt x="102557" y="42303"/>
                  <a:pt x="95808" y="33714"/>
                </a:cubicBezTo>
                <a:cubicBezTo>
                  <a:pt x="92171" y="29067"/>
                  <a:pt x="86658" y="27332"/>
                  <a:pt x="80516" y="27332"/>
                </a:cubicBezTo>
                <a:cubicBezTo>
                  <a:pt x="71439" y="27332"/>
                  <a:pt x="60988" y="31121"/>
                  <a:pt x="53190" y="34894"/>
                </a:cubicBezTo>
                <a:cubicBezTo>
                  <a:pt x="49856" y="36507"/>
                  <a:pt x="47141" y="37183"/>
                  <a:pt x="45014" y="37183"/>
                </a:cubicBezTo>
                <a:cubicBezTo>
                  <a:pt x="38803" y="37183"/>
                  <a:pt x="37601" y="31414"/>
                  <a:pt x="40589" y="26351"/>
                </a:cubicBezTo>
                <a:cubicBezTo>
                  <a:pt x="44601" y="19508"/>
                  <a:pt x="59751" y="7473"/>
                  <a:pt x="46630" y="1526"/>
                </a:cubicBezTo>
                <a:cubicBezTo>
                  <a:pt x="44316" y="474"/>
                  <a:pt x="41710" y="0"/>
                  <a:pt x="389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9"/>
          <p:cNvSpPr/>
          <p:nvPr/>
        </p:nvSpPr>
        <p:spPr>
          <a:xfrm>
            <a:off x="6971723" y="4886213"/>
            <a:ext cx="2172287" cy="23027"/>
          </a:xfrm>
          <a:custGeom>
            <a:avLst/>
            <a:gdLst/>
            <a:ahLst/>
            <a:cxnLst/>
            <a:rect l="l" t="t" r="r" b="b"/>
            <a:pathLst>
              <a:path w="49556" h="614" extrusionOk="0">
                <a:moveTo>
                  <a:pt x="330" y="0"/>
                </a:moveTo>
                <a:cubicBezTo>
                  <a:pt x="142" y="0"/>
                  <a:pt x="0" y="142"/>
                  <a:pt x="0" y="331"/>
                </a:cubicBezTo>
                <a:cubicBezTo>
                  <a:pt x="0" y="472"/>
                  <a:pt x="142" y="614"/>
                  <a:pt x="330" y="614"/>
                </a:cubicBezTo>
                <a:lnTo>
                  <a:pt x="49556" y="614"/>
                </a:lnTo>
                <a:lnTo>
                  <a:pt x="4955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9"/>
          <p:cNvSpPr/>
          <p:nvPr/>
        </p:nvSpPr>
        <p:spPr>
          <a:xfrm>
            <a:off x="8614345" y="4723377"/>
            <a:ext cx="529658" cy="23027"/>
          </a:xfrm>
          <a:custGeom>
            <a:avLst/>
            <a:gdLst/>
            <a:ahLst/>
            <a:cxnLst/>
            <a:rect l="l" t="t" r="r" b="b"/>
            <a:pathLst>
              <a:path w="12083" h="614" extrusionOk="0">
                <a:moveTo>
                  <a:pt x="331" y="0"/>
                </a:moveTo>
                <a:cubicBezTo>
                  <a:pt x="142" y="0"/>
                  <a:pt x="1" y="142"/>
                  <a:pt x="1" y="283"/>
                </a:cubicBezTo>
                <a:cubicBezTo>
                  <a:pt x="1" y="472"/>
                  <a:pt x="142" y="614"/>
                  <a:pt x="331" y="614"/>
                </a:cubicBezTo>
                <a:lnTo>
                  <a:pt x="11800" y="614"/>
                </a:lnTo>
                <a:cubicBezTo>
                  <a:pt x="11941" y="614"/>
                  <a:pt x="12083" y="472"/>
                  <a:pt x="12083" y="283"/>
                </a:cubicBezTo>
                <a:cubicBezTo>
                  <a:pt x="12083" y="142"/>
                  <a:pt x="11941" y="0"/>
                  <a:pt x="118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9"/>
          <p:cNvSpPr/>
          <p:nvPr/>
        </p:nvSpPr>
        <p:spPr>
          <a:xfrm>
            <a:off x="287408" y="238876"/>
            <a:ext cx="2732981" cy="23064"/>
          </a:xfrm>
          <a:custGeom>
            <a:avLst/>
            <a:gdLst/>
            <a:ahLst/>
            <a:cxnLst/>
            <a:rect l="l" t="t" r="r" b="b"/>
            <a:pathLst>
              <a:path w="62347" h="615" extrusionOk="0">
                <a:moveTo>
                  <a:pt x="284" y="1"/>
                </a:moveTo>
                <a:cubicBezTo>
                  <a:pt x="142" y="1"/>
                  <a:pt x="0" y="142"/>
                  <a:pt x="0" y="284"/>
                </a:cubicBezTo>
                <a:cubicBezTo>
                  <a:pt x="0" y="473"/>
                  <a:pt x="142" y="614"/>
                  <a:pt x="284" y="614"/>
                </a:cubicBezTo>
                <a:lnTo>
                  <a:pt x="62016" y="614"/>
                </a:lnTo>
                <a:cubicBezTo>
                  <a:pt x="62205" y="614"/>
                  <a:pt x="62346" y="473"/>
                  <a:pt x="62346" y="284"/>
                </a:cubicBezTo>
                <a:cubicBezTo>
                  <a:pt x="62346" y="142"/>
                  <a:pt x="62205" y="1"/>
                  <a:pt x="620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9"/>
          <p:cNvSpPr/>
          <p:nvPr/>
        </p:nvSpPr>
        <p:spPr>
          <a:xfrm>
            <a:off x="294861" y="412325"/>
            <a:ext cx="862717" cy="21301"/>
          </a:xfrm>
          <a:custGeom>
            <a:avLst/>
            <a:gdLst/>
            <a:ahLst/>
            <a:cxnLst/>
            <a:rect l="l" t="t" r="r" b="b"/>
            <a:pathLst>
              <a:path w="19681" h="568" extrusionOk="0">
                <a:moveTo>
                  <a:pt x="331" y="1"/>
                </a:moveTo>
                <a:cubicBezTo>
                  <a:pt x="142" y="1"/>
                  <a:pt x="0" y="143"/>
                  <a:pt x="0" y="284"/>
                </a:cubicBezTo>
                <a:cubicBezTo>
                  <a:pt x="0" y="473"/>
                  <a:pt x="142" y="567"/>
                  <a:pt x="331" y="567"/>
                </a:cubicBezTo>
                <a:lnTo>
                  <a:pt x="19398" y="567"/>
                </a:lnTo>
                <a:cubicBezTo>
                  <a:pt x="19587" y="567"/>
                  <a:pt x="19681" y="473"/>
                  <a:pt x="19681" y="284"/>
                </a:cubicBezTo>
                <a:cubicBezTo>
                  <a:pt x="19681" y="143"/>
                  <a:pt x="19587" y="1"/>
                  <a:pt x="193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9"/>
          <p:cNvSpPr/>
          <p:nvPr/>
        </p:nvSpPr>
        <p:spPr>
          <a:xfrm>
            <a:off x="4486961" y="261950"/>
            <a:ext cx="862717" cy="21301"/>
          </a:xfrm>
          <a:custGeom>
            <a:avLst/>
            <a:gdLst/>
            <a:ahLst/>
            <a:cxnLst/>
            <a:rect l="l" t="t" r="r" b="b"/>
            <a:pathLst>
              <a:path w="19681" h="568" extrusionOk="0">
                <a:moveTo>
                  <a:pt x="331" y="1"/>
                </a:moveTo>
                <a:cubicBezTo>
                  <a:pt x="142" y="1"/>
                  <a:pt x="0" y="143"/>
                  <a:pt x="0" y="284"/>
                </a:cubicBezTo>
                <a:cubicBezTo>
                  <a:pt x="0" y="473"/>
                  <a:pt x="142" y="567"/>
                  <a:pt x="331" y="567"/>
                </a:cubicBezTo>
                <a:lnTo>
                  <a:pt x="19398" y="567"/>
                </a:lnTo>
                <a:cubicBezTo>
                  <a:pt x="19587" y="567"/>
                  <a:pt x="19681" y="473"/>
                  <a:pt x="19681" y="284"/>
                </a:cubicBezTo>
                <a:cubicBezTo>
                  <a:pt x="19681" y="143"/>
                  <a:pt x="19587" y="1"/>
                  <a:pt x="193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175600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ackground 4">
  <p:cSld name="Background 4">
    <p:spTree>
      <p:nvGrpSpPr>
        <p:cNvPr id="1" name="Shape 353"/>
        <p:cNvGrpSpPr/>
        <p:nvPr/>
      </p:nvGrpSpPr>
      <p:grpSpPr>
        <a:xfrm>
          <a:off x="0" y="0"/>
          <a:ext cx="0" cy="0"/>
          <a:chOff x="0" y="0"/>
          <a:chExt cx="0" cy="0"/>
        </a:xfrm>
      </p:grpSpPr>
      <p:sp>
        <p:nvSpPr>
          <p:cNvPr id="354" name="Google Shape;354;p30"/>
          <p:cNvSpPr/>
          <p:nvPr/>
        </p:nvSpPr>
        <p:spPr>
          <a:xfrm>
            <a:off x="-9550" y="2756476"/>
            <a:ext cx="4833559" cy="2387092"/>
          </a:xfrm>
          <a:custGeom>
            <a:avLst/>
            <a:gdLst/>
            <a:ahLst/>
            <a:cxnLst/>
            <a:rect l="l" t="t" r="r" b="b"/>
            <a:pathLst>
              <a:path w="102558" h="59200" extrusionOk="0">
                <a:moveTo>
                  <a:pt x="38904" y="0"/>
                </a:moveTo>
                <a:cubicBezTo>
                  <a:pt x="27235" y="0"/>
                  <a:pt x="12100" y="8198"/>
                  <a:pt x="1" y="17101"/>
                </a:cubicBezTo>
                <a:lnTo>
                  <a:pt x="1" y="59200"/>
                </a:lnTo>
                <a:lnTo>
                  <a:pt x="95619" y="59200"/>
                </a:lnTo>
                <a:cubicBezTo>
                  <a:pt x="101189" y="53300"/>
                  <a:pt x="102557" y="42303"/>
                  <a:pt x="95808" y="33714"/>
                </a:cubicBezTo>
                <a:cubicBezTo>
                  <a:pt x="92171" y="29067"/>
                  <a:pt x="86658" y="27332"/>
                  <a:pt x="80516" y="27332"/>
                </a:cubicBezTo>
                <a:cubicBezTo>
                  <a:pt x="71439" y="27332"/>
                  <a:pt x="60988" y="31121"/>
                  <a:pt x="53190" y="34894"/>
                </a:cubicBezTo>
                <a:cubicBezTo>
                  <a:pt x="49856" y="36507"/>
                  <a:pt x="47141" y="37183"/>
                  <a:pt x="45014" y="37183"/>
                </a:cubicBezTo>
                <a:cubicBezTo>
                  <a:pt x="38803" y="37183"/>
                  <a:pt x="37601" y="31414"/>
                  <a:pt x="40589" y="26351"/>
                </a:cubicBezTo>
                <a:cubicBezTo>
                  <a:pt x="44601" y="19508"/>
                  <a:pt x="59751" y="7473"/>
                  <a:pt x="46630" y="1526"/>
                </a:cubicBezTo>
                <a:cubicBezTo>
                  <a:pt x="44316" y="474"/>
                  <a:pt x="41710" y="0"/>
                  <a:pt x="389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30"/>
          <p:cNvSpPr/>
          <p:nvPr/>
        </p:nvSpPr>
        <p:spPr>
          <a:xfrm>
            <a:off x="4276774" y="-7417"/>
            <a:ext cx="4877609" cy="3467414"/>
          </a:xfrm>
          <a:custGeom>
            <a:avLst/>
            <a:gdLst/>
            <a:ahLst/>
            <a:cxnLst/>
            <a:rect l="l" t="t" r="r" b="b"/>
            <a:pathLst>
              <a:path w="102746" h="85378" extrusionOk="0">
                <a:moveTo>
                  <a:pt x="16425" y="0"/>
                </a:moveTo>
                <a:cubicBezTo>
                  <a:pt x="5805" y="15339"/>
                  <a:pt x="0" y="34170"/>
                  <a:pt x="10289" y="42288"/>
                </a:cubicBezTo>
                <a:cubicBezTo>
                  <a:pt x="14540" y="45628"/>
                  <a:pt x="19564" y="46716"/>
                  <a:pt x="25037" y="46716"/>
                </a:cubicBezTo>
                <a:cubicBezTo>
                  <a:pt x="35275" y="46716"/>
                  <a:pt x="47087" y="42908"/>
                  <a:pt x="58353" y="42908"/>
                </a:cubicBezTo>
                <a:cubicBezTo>
                  <a:pt x="63533" y="42908"/>
                  <a:pt x="68599" y="43713"/>
                  <a:pt x="73343" y="46063"/>
                </a:cubicBezTo>
                <a:cubicBezTo>
                  <a:pt x="93873" y="56258"/>
                  <a:pt x="84434" y="76410"/>
                  <a:pt x="99631" y="84528"/>
                </a:cubicBezTo>
                <a:cubicBezTo>
                  <a:pt x="100669" y="85094"/>
                  <a:pt x="101707" y="85378"/>
                  <a:pt x="102746" y="85378"/>
                </a:cubicBezTo>
                <a:lnTo>
                  <a:pt x="10274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30"/>
          <p:cNvSpPr/>
          <p:nvPr/>
        </p:nvSpPr>
        <p:spPr>
          <a:xfrm>
            <a:off x="6959698" y="3984213"/>
            <a:ext cx="2172287" cy="23027"/>
          </a:xfrm>
          <a:custGeom>
            <a:avLst/>
            <a:gdLst/>
            <a:ahLst/>
            <a:cxnLst/>
            <a:rect l="l" t="t" r="r" b="b"/>
            <a:pathLst>
              <a:path w="49556" h="614" extrusionOk="0">
                <a:moveTo>
                  <a:pt x="330" y="0"/>
                </a:moveTo>
                <a:cubicBezTo>
                  <a:pt x="142" y="0"/>
                  <a:pt x="0" y="142"/>
                  <a:pt x="0" y="331"/>
                </a:cubicBezTo>
                <a:cubicBezTo>
                  <a:pt x="0" y="472"/>
                  <a:pt x="142" y="614"/>
                  <a:pt x="330" y="614"/>
                </a:cubicBezTo>
                <a:lnTo>
                  <a:pt x="49556" y="614"/>
                </a:lnTo>
                <a:lnTo>
                  <a:pt x="495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30"/>
          <p:cNvSpPr/>
          <p:nvPr/>
        </p:nvSpPr>
        <p:spPr>
          <a:xfrm>
            <a:off x="7725145" y="3821377"/>
            <a:ext cx="529658" cy="23027"/>
          </a:xfrm>
          <a:custGeom>
            <a:avLst/>
            <a:gdLst/>
            <a:ahLst/>
            <a:cxnLst/>
            <a:rect l="l" t="t" r="r" b="b"/>
            <a:pathLst>
              <a:path w="12083" h="614" extrusionOk="0">
                <a:moveTo>
                  <a:pt x="331" y="0"/>
                </a:moveTo>
                <a:cubicBezTo>
                  <a:pt x="142" y="0"/>
                  <a:pt x="1" y="142"/>
                  <a:pt x="1" y="283"/>
                </a:cubicBezTo>
                <a:cubicBezTo>
                  <a:pt x="1" y="472"/>
                  <a:pt x="142" y="614"/>
                  <a:pt x="331" y="614"/>
                </a:cubicBezTo>
                <a:lnTo>
                  <a:pt x="11800" y="614"/>
                </a:lnTo>
                <a:cubicBezTo>
                  <a:pt x="11941" y="614"/>
                  <a:pt x="12083" y="472"/>
                  <a:pt x="12083" y="283"/>
                </a:cubicBezTo>
                <a:cubicBezTo>
                  <a:pt x="12083" y="142"/>
                  <a:pt x="11941" y="0"/>
                  <a:pt x="118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30"/>
          <p:cNvSpPr/>
          <p:nvPr/>
        </p:nvSpPr>
        <p:spPr>
          <a:xfrm>
            <a:off x="8459601" y="3821377"/>
            <a:ext cx="672385" cy="23027"/>
          </a:xfrm>
          <a:custGeom>
            <a:avLst/>
            <a:gdLst/>
            <a:ahLst/>
            <a:cxnLst/>
            <a:rect l="l" t="t" r="r" b="b"/>
            <a:pathLst>
              <a:path w="15339" h="614" extrusionOk="0">
                <a:moveTo>
                  <a:pt x="283" y="0"/>
                </a:moveTo>
                <a:cubicBezTo>
                  <a:pt x="142" y="0"/>
                  <a:pt x="0" y="142"/>
                  <a:pt x="0" y="283"/>
                </a:cubicBezTo>
                <a:cubicBezTo>
                  <a:pt x="0" y="472"/>
                  <a:pt x="142" y="614"/>
                  <a:pt x="283" y="614"/>
                </a:cubicBezTo>
                <a:lnTo>
                  <a:pt x="15339" y="614"/>
                </a:lnTo>
                <a:lnTo>
                  <a:pt x="1533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30"/>
          <p:cNvSpPr/>
          <p:nvPr/>
        </p:nvSpPr>
        <p:spPr>
          <a:xfrm>
            <a:off x="6211333" y="391226"/>
            <a:ext cx="2732981" cy="23064"/>
          </a:xfrm>
          <a:custGeom>
            <a:avLst/>
            <a:gdLst/>
            <a:ahLst/>
            <a:cxnLst/>
            <a:rect l="l" t="t" r="r" b="b"/>
            <a:pathLst>
              <a:path w="62347" h="615" extrusionOk="0">
                <a:moveTo>
                  <a:pt x="284" y="1"/>
                </a:moveTo>
                <a:cubicBezTo>
                  <a:pt x="142" y="1"/>
                  <a:pt x="0" y="142"/>
                  <a:pt x="0" y="284"/>
                </a:cubicBezTo>
                <a:cubicBezTo>
                  <a:pt x="0" y="473"/>
                  <a:pt x="142" y="614"/>
                  <a:pt x="284" y="614"/>
                </a:cubicBezTo>
                <a:lnTo>
                  <a:pt x="62016" y="614"/>
                </a:lnTo>
                <a:cubicBezTo>
                  <a:pt x="62205" y="614"/>
                  <a:pt x="62346" y="473"/>
                  <a:pt x="62346" y="284"/>
                </a:cubicBezTo>
                <a:cubicBezTo>
                  <a:pt x="62346" y="142"/>
                  <a:pt x="62205" y="1"/>
                  <a:pt x="6201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30"/>
          <p:cNvSpPr/>
          <p:nvPr/>
        </p:nvSpPr>
        <p:spPr>
          <a:xfrm>
            <a:off x="7878817" y="564675"/>
            <a:ext cx="417923" cy="21301"/>
          </a:xfrm>
          <a:custGeom>
            <a:avLst/>
            <a:gdLst/>
            <a:ahLst/>
            <a:cxnLst/>
            <a:rect l="l" t="t" r="r" b="b"/>
            <a:pathLst>
              <a:path w="9534" h="568" extrusionOk="0">
                <a:moveTo>
                  <a:pt x="331" y="1"/>
                </a:moveTo>
                <a:cubicBezTo>
                  <a:pt x="142" y="1"/>
                  <a:pt x="0" y="143"/>
                  <a:pt x="0" y="284"/>
                </a:cubicBezTo>
                <a:cubicBezTo>
                  <a:pt x="0" y="473"/>
                  <a:pt x="142" y="567"/>
                  <a:pt x="331" y="567"/>
                </a:cubicBezTo>
                <a:lnTo>
                  <a:pt x="9251" y="567"/>
                </a:lnTo>
                <a:cubicBezTo>
                  <a:pt x="9392" y="567"/>
                  <a:pt x="9534" y="473"/>
                  <a:pt x="9534" y="284"/>
                </a:cubicBezTo>
                <a:cubicBezTo>
                  <a:pt x="9534" y="143"/>
                  <a:pt x="9392" y="1"/>
                  <a:pt x="92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30"/>
          <p:cNvSpPr/>
          <p:nvPr/>
        </p:nvSpPr>
        <p:spPr>
          <a:xfrm>
            <a:off x="6844398" y="564675"/>
            <a:ext cx="862717" cy="21301"/>
          </a:xfrm>
          <a:custGeom>
            <a:avLst/>
            <a:gdLst/>
            <a:ahLst/>
            <a:cxnLst/>
            <a:rect l="l" t="t" r="r" b="b"/>
            <a:pathLst>
              <a:path w="19681" h="568" extrusionOk="0">
                <a:moveTo>
                  <a:pt x="331" y="1"/>
                </a:moveTo>
                <a:cubicBezTo>
                  <a:pt x="142" y="1"/>
                  <a:pt x="0" y="143"/>
                  <a:pt x="0" y="284"/>
                </a:cubicBezTo>
                <a:cubicBezTo>
                  <a:pt x="0" y="473"/>
                  <a:pt x="142" y="567"/>
                  <a:pt x="331" y="567"/>
                </a:cubicBezTo>
                <a:lnTo>
                  <a:pt x="19398" y="567"/>
                </a:lnTo>
                <a:cubicBezTo>
                  <a:pt x="19587" y="567"/>
                  <a:pt x="19681" y="473"/>
                  <a:pt x="19681" y="284"/>
                </a:cubicBezTo>
                <a:cubicBezTo>
                  <a:pt x="19681" y="143"/>
                  <a:pt x="19587" y="1"/>
                  <a:pt x="193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0"/>
          <p:cNvSpPr/>
          <p:nvPr/>
        </p:nvSpPr>
        <p:spPr>
          <a:xfrm>
            <a:off x="147" y="2414246"/>
            <a:ext cx="14509" cy="23027"/>
          </a:xfrm>
          <a:custGeom>
            <a:avLst/>
            <a:gdLst/>
            <a:ahLst/>
            <a:cxnLst/>
            <a:rect l="l" t="t" r="r" b="b"/>
            <a:pathLst>
              <a:path w="331" h="614" extrusionOk="0">
                <a:moveTo>
                  <a:pt x="331" y="0"/>
                </a:moveTo>
                <a:cubicBezTo>
                  <a:pt x="142" y="0"/>
                  <a:pt x="0" y="142"/>
                  <a:pt x="0" y="331"/>
                </a:cubicBezTo>
                <a:cubicBezTo>
                  <a:pt x="0" y="472"/>
                  <a:pt x="142" y="614"/>
                  <a:pt x="331" y="614"/>
                </a:cubicBezTo>
                <a:lnTo>
                  <a:pt x="331" y="0"/>
                </a:lnTo>
                <a:close/>
              </a:path>
            </a:pathLst>
          </a:custGeom>
          <a:solidFill>
            <a:srgbClr val="E4AC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0"/>
          <p:cNvSpPr/>
          <p:nvPr/>
        </p:nvSpPr>
        <p:spPr>
          <a:xfrm>
            <a:off x="3451262" y="4214621"/>
            <a:ext cx="825501" cy="23027"/>
          </a:xfrm>
          <a:custGeom>
            <a:avLst/>
            <a:gdLst/>
            <a:ahLst/>
            <a:cxnLst/>
            <a:rect l="l" t="t" r="r" b="b"/>
            <a:pathLst>
              <a:path w="18832" h="614" extrusionOk="0">
                <a:moveTo>
                  <a:pt x="1" y="0"/>
                </a:moveTo>
                <a:lnTo>
                  <a:pt x="1" y="614"/>
                </a:lnTo>
                <a:lnTo>
                  <a:pt x="18549" y="614"/>
                </a:lnTo>
                <a:cubicBezTo>
                  <a:pt x="18690" y="614"/>
                  <a:pt x="18832" y="472"/>
                  <a:pt x="18832" y="331"/>
                </a:cubicBezTo>
                <a:cubicBezTo>
                  <a:pt x="18832" y="142"/>
                  <a:pt x="18690" y="0"/>
                  <a:pt x="185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0"/>
          <p:cNvSpPr/>
          <p:nvPr/>
        </p:nvSpPr>
        <p:spPr>
          <a:xfrm>
            <a:off x="4110858" y="4316611"/>
            <a:ext cx="347612" cy="23064"/>
          </a:xfrm>
          <a:custGeom>
            <a:avLst/>
            <a:gdLst/>
            <a:ahLst/>
            <a:cxnLst/>
            <a:rect l="l" t="t" r="r" b="b"/>
            <a:pathLst>
              <a:path w="7930" h="615" extrusionOk="0">
                <a:moveTo>
                  <a:pt x="331" y="1"/>
                </a:moveTo>
                <a:cubicBezTo>
                  <a:pt x="142" y="1"/>
                  <a:pt x="1" y="142"/>
                  <a:pt x="1" y="284"/>
                </a:cubicBezTo>
                <a:cubicBezTo>
                  <a:pt x="1" y="473"/>
                  <a:pt x="142" y="614"/>
                  <a:pt x="331" y="614"/>
                </a:cubicBezTo>
                <a:lnTo>
                  <a:pt x="7599" y="614"/>
                </a:lnTo>
                <a:cubicBezTo>
                  <a:pt x="7788" y="614"/>
                  <a:pt x="7929" y="473"/>
                  <a:pt x="7929" y="284"/>
                </a:cubicBezTo>
                <a:cubicBezTo>
                  <a:pt x="7929" y="142"/>
                  <a:pt x="7788" y="1"/>
                  <a:pt x="75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899433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grpSp>
        <p:nvGrpSpPr>
          <p:cNvPr id="9" name="Google Shape;9;p2"/>
          <p:cNvGrpSpPr/>
          <p:nvPr/>
        </p:nvGrpSpPr>
        <p:grpSpPr>
          <a:xfrm>
            <a:off x="-763449" y="-1473624"/>
            <a:ext cx="2928008" cy="2507804"/>
            <a:chOff x="-763449" y="-1473624"/>
            <a:chExt cx="2928008" cy="2507804"/>
          </a:xfrm>
        </p:grpSpPr>
        <p:sp>
          <p:nvSpPr>
            <p:cNvPr id="10" name="Google Shape;10;p2"/>
            <p:cNvSpPr/>
            <p:nvPr/>
          </p:nvSpPr>
          <p:spPr>
            <a:xfrm>
              <a:off x="-526723" y="-1446845"/>
              <a:ext cx="2691281" cy="2481025"/>
            </a:xfrm>
            <a:custGeom>
              <a:avLst/>
              <a:gdLst/>
              <a:ahLst/>
              <a:cxnLst/>
              <a:rect l="l" t="t" r="r" b="b"/>
              <a:pathLst>
                <a:path w="87936" h="81066" extrusionOk="0">
                  <a:moveTo>
                    <a:pt x="46223" y="1"/>
                  </a:moveTo>
                  <a:cubicBezTo>
                    <a:pt x="38824" y="1809"/>
                    <a:pt x="30753" y="6301"/>
                    <a:pt x="24808" y="12507"/>
                  </a:cubicBezTo>
                  <a:cubicBezTo>
                    <a:pt x="15563" y="22125"/>
                    <a:pt x="11053" y="33494"/>
                    <a:pt x="11519" y="42608"/>
                  </a:cubicBezTo>
                  <a:cubicBezTo>
                    <a:pt x="11612" y="44323"/>
                    <a:pt x="10848" y="46336"/>
                    <a:pt x="9487" y="48069"/>
                  </a:cubicBezTo>
                  <a:cubicBezTo>
                    <a:pt x="9413" y="48162"/>
                    <a:pt x="9338" y="48255"/>
                    <a:pt x="9263" y="48349"/>
                  </a:cubicBezTo>
                  <a:cubicBezTo>
                    <a:pt x="317" y="59998"/>
                    <a:pt x="0" y="73585"/>
                    <a:pt x="8350" y="78468"/>
                  </a:cubicBezTo>
                  <a:cubicBezTo>
                    <a:pt x="11202" y="80134"/>
                    <a:pt x="14283" y="81066"/>
                    <a:pt x="17467" y="81066"/>
                  </a:cubicBezTo>
                  <a:cubicBezTo>
                    <a:pt x="23189" y="81066"/>
                    <a:pt x="29245" y="78055"/>
                    <a:pt x="34910" y="70882"/>
                  </a:cubicBezTo>
                  <a:cubicBezTo>
                    <a:pt x="34947" y="70826"/>
                    <a:pt x="35003" y="70752"/>
                    <a:pt x="35077" y="70659"/>
                  </a:cubicBezTo>
                  <a:cubicBezTo>
                    <a:pt x="36779" y="68624"/>
                    <a:pt x="39026" y="67468"/>
                    <a:pt x="40888" y="67468"/>
                  </a:cubicBezTo>
                  <a:cubicBezTo>
                    <a:pt x="41739" y="67468"/>
                    <a:pt x="42509" y="67709"/>
                    <a:pt x="43110" y="68217"/>
                  </a:cubicBezTo>
                  <a:cubicBezTo>
                    <a:pt x="43520" y="68553"/>
                    <a:pt x="43949" y="68869"/>
                    <a:pt x="44396" y="69168"/>
                  </a:cubicBezTo>
                  <a:cubicBezTo>
                    <a:pt x="46839" y="70756"/>
                    <a:pt x="49753" y="71508"/>
                    <a:pt x="52910" y="71508"/>
                  </a:cubicBezTo>
                  <a:cubicBezTo>
                    <a:pt x="61606" y="71508"/>
                    <a:pt x="72145" y="65804"/>
                    <a:pt x="79735" y="56177"/>
                  </a:cubicBezTo>
                  <a:cubicBezTo>
                    <a:pt x="84469" y="50157"/>
                    <a:pt x="87227" y="43633"/>
                    <a:pt x="87935" y="37762"/>
                  </a:cubicBezTo>
                  <a:lnTo>
                    <a:pt x="46223" y="1"/>
                  </a:lnTo>
                  <a:close/>
                </a:path>
              </a:pathLst>
            </a:custGeom>
            <a:solidFill>
              <a:srgbClr val="FFA79B">
                <a:alpha val="4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763449" y="-1473624"/>
              <a:ext cx="2215557" cy="2039425"/>
            </a:xfrm>
            <a:custGeom>
              <a:avLst/>
              <a:gdLst/>
              <a:ahLst/>
              <a:cxnLst/>
              <a:rect l="l" t="t" r="r" b="b"/>
              <a:pathLst>
                <a:path w="72392" h="66637" extrusionOk="0">
                  <a:moveTo>
                    <a:pt x="37426" y="0"/>
                  </a:moveTo>
                  <a:cubicBezTo>
                    <a:pt x="31313" y="1398"/>
                    <a:pt x="24696" y="5032"/>
                    <a:pt x="19832" y="10083"/>
                  </a:cubicBezTo>
                  <a:cubicBezTo>
                    <a:pt x="12283" y="17949"/>
                    <a:pt x="8686" y="27268"/>
                    <a:pt x="9170" y="34798"/>
                  </a:cubicBezTo>
                  <a:cubicBezTo>
                    <a:pt x="9264" y="36214"/>
                    <a:pt x="8667" y="37854"/>
                    <a:pt x="7549" y="39289"/>
                  </a:cubicBezTo>
                  <a:lnTo>
                    <a:pt x="7381" y="39513"/>
                  </a:lnTo>
                  <a:cubicBezTo>
                    <a:pt x="94" y="49037"/>
                    <a:pt x="0" y="60258"/>
                    <a:pt x="6971" y="64377"/>
                  </a:cubicBezTo>
                  <a:cubicBezTo>
                    <a:pt x="9409" y="65824"/>
                    <a:pt x="12039" y="66636"/>
                    <a:pt x="14745" y="66636"/>
                  </a:cubicBezTo>
                  <a:cubicBezTo>
                    <a:pt x="19426" y="66636"/>
                    <a:pt x="24336" y="64206"/>
                    <a:pt x="28871" y="58431"/>
                  </a:cubicBezTo>
                  <a:lnTo>
                    <a:pt x="29001" y="58245"/>
                  </a:lnTo>
                  <a:cubicBezTo>
                    <a:pt x="30368" y="56588"/>
                    <a:pt x="32188" y="55669"/>
                    <a:pt x="33725" y="55669"/>
                  </a:cubicBezTo>
                  <a:cubicBezTo>
                    <a:pt x="34452" y="55669"/>
                    <a:pt x="35116" y="55875"/>
                    <a:pt x="35637" y="56306"/>
                  </a:cubicBezTo>
                  <a:cubicBezTo>
                    <a:pt x="35972" y="56604"/>
                    <a:pt x="36326" y="56865"/>
                    <a:pt x="36699" y="57108"/>
                  </a:cubicBezTo>
                  <a:cubicBezTo>
                    <a:pt x="38801" y="58489"/>
                    <a:pt x="41309" y="59143"/>
                    <a:pt x="44016" y="59143"/>
                  </a:cubicBezTo>
                  <a:cubicBezTo>
                    <a:pt x="51172" y="59143"/>
                    <a:pt x="59718" y="54572"/>
                    <a:pt x="65831" y="46782"/>
                  </a:cubicBezTo>
                  <a:cubicBezTo>
                    <a:pt x="69670" y="41880"/>
                    <a:pt x="71888" y="36512"/>
                    <a:pt x="72391" y="31666"/>
                  </a:cubicBezTo>
                  <a:lnTo>
                    <a:pt x="37426" y="0"/>
                  </a:lnTo>
                  <a:close/>
                </a:path>
              </a:pathLst>
            </a:custGeom>
            <a:solidFill>
              <a:srgbClr val="FFA79B">
                <a:alpha val="4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2;p2"/>
          <p:cNvGrpSpPr/>
          <p:nvPr/>
        </p:nvGrpSpPr>
        <p:grpSpPr>
          <a:xfrm>
            <a:off x="-312155" y="3702097"/>
            <a:ext cx="3016270" cy="2651622"/>
            <a:chOff x="-312155" y="3702097"/>
            <a:chExt cx="3016270" cy="2651622"/>
          </a:xfrm>
        </p:grpSpPr>
        <p:grpSp>
          <p:nvGrpSpPr>
            <p:cNvPr id="13" name="Google Shape;13;p2"/>
            <p:cNvGrpSpPr/>
            <p:nvPr/>
          </p:nvGrpSpPr>
          <p:grpSpPr>
            <a:xfrm>
              <a:off x="605710" y="4755713"/>
              <a:ext cx="2098406" cy="1598005"/>
              <a:chOff x="813085" y="4755713"/>
              <a:chExt cx="2098406" cy="1598005"/>
            </a:xfrm>
          </p:grpSpPr>
          <p:sp>
            <p:nvSpPr>
              <p:cNvPr id="14" name="Google Shape;14;p2"/>
              <p:cNvSpPr/>
              <p:nvPr/>
            </p:nvSpPr>
            <p:spPr>
              <a:xfrm>
                <a:off x="813085" y="4755713"/>
                <a:ext cx="2098406" cy="1598005"/>
              </a:xfrm>
              <a:custGeom>
                <a:avLst/>
                <a:gdLst/>
                <a:ahLst/>
                <a:cxnLst/>
                <a:rect l="l" t="t" r="r" b="b"/>
                <a:pathLst>
                  <a:path w="77126" h="58734" extrusionOk="0">
                    <a:moveTo>
                      <a:pt x="48466" y="1"/>
                    </a:moveTo>
                    <a:cubicBezTo>
                      <a:pt x="42896" y="1"/>
                      <a:pt x="38070" y="1823"/>
                      <a:pt x="35320" y="5462"/>
                    </a:cubicBezTo>
                    <a:cubicBezTo>
                      <a:pt x="35059" y="5816"/>
                      <a:pt x="34798" y="6170"/>
                      <a:pt x="34593" y="6562"/>
                    </a:cubicBezTo>
                    <a:cubicBezTo>
                      <a:pt x="34014" y="7547"/>
                      <a:pt x="32837" y="8056"/>
                      <a:pt x="31449" y="8056"/>
                    </a:cubicBezTo>
                    <a:cubicBezTo>
                      <a:pt x="30289" y="8056"/>
                      <a:pt x="28982" y="7701"/>
                      <a:pt x="27752" y="6972"/>
                    </a:cubicBezTo>
                    <a:cubicBezTo>
                      <a:pt x="27678" y="6916"/>
                      <a:pt x="27603" y="6878"/>
                      <a:pt x="27566" y="6841"/>
                    </a:cubicBezTo>
                    <a:cubicBezTo>
                      <a:pt x="23433" y="4244"/>
                      <a:pt x="19647" y="3104"/>
                      <a:pt x="16282" y="3104"/>
                    </a:cubicBezTo>
                    <a:cubicBezTo>
                      <a:pt x="11727" y="3104"/>
                      <a:pt x="7945" y="5195"/>
                      <a:pt x="5126" y="8593"/>
                    </a:cubicBezTo>
                    <a:cubicBezTo>
                      <a:pt x="0" y="14762"/>
                      <a:pt x="3840" y="25200"/>
                      <a:pt x="13792" y="31649"/>
                    </a:cubicBezTo>
                    <a:lnTo>
                      <a:pt x="14035" y="31816"/>
                    </a:lnTo>
                    <a:cubicBezTo>
                      <a:pt x="15563" y="32767"/>
                      <a:pt x="16663" y="34109"/>
                      <a:pt x="17054" y="35469"/>
                    </a:cubicBezTo>
                    <a:cubicBezTo>
                      <a:pt x="19104" y="42664"/>
                      <a:pt x="25572" y="50175"/>
                      <a:pt x="35226" y="54984"/>
                    </a:cubicBezTo>
                    <a:cubicBezTo>
                      <a:pt x="40263" y="57487"/>
                      <a:pt x="46067" y="58733"/>
                      <a:pt x="51367" y="58733"/>
                    </a:cubicBezTo>
                    <a:cubicBezTo>
                      <a:pt x="52619" y="58733"/>
                      <a:pt x="53842" y="58664"/>
                      <a:pt x="55020" y="58525"/>
                    </a:cubicBezTo>
                    <a:lnTo>
                      <a:pt x="77125" y="17297"/>
                    </a:lnTo>
                    <a:cubicBezTo>
                      <a:pt x="75019" y="12954"/>
                      <a:pt x="71179" y="8686"/>
                      <a:pt x="65942" y="5387"/>
                    </a:cubicBezTo>
                    <a:cubicBezTo>
                      <a:pt x="60252" y="1795"/>
                      <a:pt x="53992" y="1"/>
                      <a:pt x="484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2478345" y="4907939"/>
                <a:ext cx="33475" cy="44725"/>
              </a:xfrm>
              <a:custGeom>
                <a:avLst/>
                <a:gdLst/>
                <a:ahLst/>
                <a:cxnLst/>
                <a:rect l="l" t="t" r="r" b="b"/>
                <a:pathLst>
                  <a:path w="970" h="1296" extrusionOk="0">
                    <a:moveTo>
                      <a:pt x="596" y="0"/>
                    </a:moveTo>
                    <a:cubicBezTo>
                      <a:pt x="536" y="0"/>
                      <a:pt x="482" y="37"/>
                      <a:pt x="467" y="98"/>
                    </a:cubicBezTo>
                    <a:lnTo>
                      <a:pt x="56" y="937"/>
                    </a:lnTo>
                    <a:cubicBezTo>
                      <a:pt x="1" y="1049"/>
                      <a:pt x="38" y="1179"/>
                      <a:pt x="150" y="1235"/>
                    </a:cubicBezTo>
                    <a:lnTo>
                      <a:pt x="280" y="1291"/>
                    </a:lnTo>
                    <a:cubicBezTo>
                      <a:pt x="293" y="1294"/>
                      <a:pt x="306" y="1296"/>
                      <a:pt x="318" y="1296"/>
                    </a:cubicBezTo>
                    <a:cubicBezTo>
                      <a:pt x="379" y="1296"/>
                      <a:pt x="436" y="1260"/>
                      <a:pt x="467" y="1198"/>
                    </a:cubicBezTo>
                    <a:lnTo>
                      <a:pt x="895" y="341"/>
                    </a:lnTo>
                    <a:cubicBezTo>
                      <a:pt x="970" y="229"/>
                      <a:pt x="914" y="98"/>
                      <a:pt x="802" y="42"/>
                    </a:cubicBezTo>
                    <a:lnTo>
                      <a:pt x="634" y="5"/>
                    </a:lnTo>
                    <a:cubicBezTo>
                      <a:pt x="621" y="2"/>
                      <a:pt x="609" y="0"/>
                      <a:pt x="5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2131666" y="4891858"/>
                <a:ext cx="32854" cy="44759"/>
              </a:xfrm>
              <a:custGeom>
                <a:avLst/>
                <a:gdLst/>
                <a:ahLst/>
                <a:cxnLst/>
                <a:rect l="l" t="t" r="r" b="b"/>
                <a:pathLst>
                  <a:path w="952" h="1297" extrusionOk="0">
                    <a:moveTo>
                      <a:pt x="607" y="0"/>
                    </a:moveTo>
                    <a:cubicBezTo>
                      <a:pt x="535" y="0"/>
                      <a:pt x="479" y="37"/>
                      <a:pt x="448" y="98"/>
                    </a:cubicBezTo>
                    <a:lnTo>
                      <a:pt x="56" y="956"/>
                    </a:lnTo>
                    <a:cubicBezTo>
                      <a:pt x="1" y="1049"/>
                      <a:pt x="38" y="1179"/>
                      <a:pt x="150" y="1235"/>
                    </a:cubicBezTo>
                    <a:lnTo>
                      <a:pt x="280" y="1291"/>
                    </a:lnTo>
                    <a:cubicBezTo>
                      <a:pt x="293" y="1295"/>
                      <a:pt x="307" y="1296"/>
                      <a:pt x="320" y="1296"/>
                    </a:cubicBezTo>
                    <a:cubicBezTo>
                      <a:pt x="380" y="1296"/>
                      <a:pt x="436" y="1263"/>
                      <a:pt x="467" y="1217"/>
                    </a:cubicBezTo>
                    <a:lnTo>
                      <a:pt x="895" y="359"/>
                    </a:lnTo>
                    <a:cubicBezTo>
                      <a:pt x="951" y="229"/>
                      <a:pt x="914" y="98"/>
                      <a:pt x="802" y="43"/>
                    </a:cubicBezTo>
                    <a:lnTo>
                      <a:pt x="653" y="5"/>
                    </a:lnTo>
                    <a:cubicBezTo>
                      <a:pt x="637" y="2"/>
                      <a:pt x="621" y="0"/>
                      <a:pt x="6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255795" y="4954284"/>
                <a:ext cx="41861" cy="57149"/>
              </a:xfrm>
              <a:custGeom>
                <a:avLst/>
                <a:gdLst/>
                <a:ahLst/>
                <a:cxnLst/>
                <a:rect l="l" t="t" r="r" b="b"/>
                <a:pathLst>
                  <a:path w="1213" h="1656" extrusionOk="0">
                    <a:moveTo>
                      <a:pt x="766" y="1"/>
                    </a:moveTo>
                    <a:cubicBezTo>
                      <a:pt x="686" y="1"/>
                      <a:pt x="611" y="53"/>
                      <a:pt x="579" y="135"/>
                    </a:cubicBezTo>
                    <a:lnTo>
                      <a:pt x="75" y="1216"/>
                    </a:lnTo>
                    <a:cubicBezTo>
                      <a:pt x="1" y="1346"/>
                      <a:pt x="57" y="1514"/>
                      <a:pt x="187" y="1588"/>
                    </a:cubicBezTo>
                    <a:lnTo>
                      <a:pt x="355" y="1644"/>
                    </a:lnTo>
                    <a:cubicBezTo>
                      <a:pt x="375" y="1652"/>
                      <a:pt x="395" y="1656"/>
                      <a:pt x="414" y="1656"/>
                    </a:cubicBezTo>
                    <a:cubicBezTo>
                      <a:pt x="485" y="1656"/>
                      <a:pt x="549" y="1606"/>
                      <a:pt x="579" y="1532"/>
                    </a:cubicBezTo>
                    <a:lnTo>
                      <a:pt x="1138" y="451"/>
                    </a:lnTo>
                    <a:cubicBezTo>
                      <a:pt x="1212" y="302"/>
                      <a:pt x="1156" y="135"/>
                      <a:pt x="1007" y="60"/>
                    </a:cubicBezTo>
                    <a:lnTo>
                      <a:pt x="802" y="4"/>
                    </a:lnTo>
                    <a:cubicBezTo>
                      <a:pt x="790" y="2"/>
                      <a:pt x="778" y="1"/>
                      <a:pt x="7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2611481" y="5016675"/>
                <a:ext cx="41861" cy="56907"/>
              </a:xfrm>
              <a:custGeom>
                <a:avLst/>
                <a:gdLst/>
                <a:ahLst/>
                <a:cxnLst/>
                <a:rect l="l" t="t" r="r" b="b"/>
                <a:pathLst>
                  <a:path w="1213" h="1649" extrusionOk="0">
                    <a:moveTo>
                      <a:pt x="766" y="0"/>
                    </a:moveTo>
                    <a:cubicBezTo>
                      <a:pt x="686" y="0"/>
                      <a:pt x="611" y="53"/>
                      <a:pt x="578" y="135"/>
                    </a:cubicBezTo>
                    <a:lnTo>
                      <a:pt x="75" y="1216"/>
                    </a:lnTo>
                    <a:cubicBezTo>
                      <a:pt x="1" y="1346"/>
                      <a:pt x="38" y="1514"/>
                      <a:pt x="187" y="1588"/>
                    </a:cubicBezTo>
                    <a:lnTo>
                      <a:pt x="355" y="1644"/>
                    </a:lnTo>
                    <a:cubicBezTo>
                      <a:pt x="370" y="1647"/>
                      <a:pt x="386" y="1649"/>
                      <a:pt x="401" y="1649"/>
                    </a:cubicBezTo>
                    <a:cubicBezTo>
                      <a:pt x="477" y="1649"/>
                      <a:pt x="547" y="1610"/>
                      <a:pt x="578" y="1532"/>
                    </a:cubicBezTo>
                    <a:lnTo>
                      <a:pt x="1138" y="451"/>
                    </a:lnTo>
                    <a:cubicBezTo>
                      <a:pt x="1212" y="302"/>
                      <a:pt x="1156" y="135"/>
                      <a:pt x="1007" y="60"/>
                    </a:cubicBezTo>
                    <a:lnTo>
                      <a:pt x="802" y="4"/>
                    </a:lnTo>
                    <a:cubicBezTo>
                      <a:pt x="790" y="2"/>
                      <a:pt x="778" y="0"/>
                      <a:pt x="7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1934205" y="4864838"/>
                <a:ext cx="42482" cy="56665"/>
              </a:xfrm>
              <a:custGeom>
                <a:avLst/>
                <a:gdLst/>
                <a:ahLst/>
                <a:cxnLst/>
                <a:rect l="l" t="t" r="r" b="b"/>
                <a:pathLst>
                  <a:path w="1231" h="1642" extrusionOk="0">
                    <a:moveTo>
                      <a:pt x="774" y="1"/>
                    </a:moveTo>
                    <a:cubicBezTo>
                      <a:pt x="698" y="1"/>
                      <a:pt x="628" y="40"/>
                      <a:pt x="597" y="117"/>
                    </a:cubicBezTo>
                    <a:lnTo>
                      <a:pt x="75" y="1198"/>
                    </a:lnTo>
                    <a:cubicBezTo>
                      <a:pt x="1" y="1329"/>
                      <a:pt x="57" y="1496"/>
                      <a:pt x="187" y="1571"/>
                    </a:cubicBezTo>
                    <a:lnTo>
                      <a:pt x="355" y="1627"/>
                    </a:lnTo>
                    <a:cubicBezTo>
                      <a:pt x="379" y="1637"/>
                      <a:pt x="404" y="1641"/>
                      <a:pt x="429" y="1641"/>
                    </a:cubicBezTo>
                    <a:cubicBezTo>
                      <a:pt x="501" y="1641"/>
                      <a:pt x="569" y="1603"/>
                      <a:pt x="597" y="1534"/>
                    </a:cubicBezTo>
                    <a:lnTo>
                      <a:pt x="1138" y="453"/>
                    </a:lnTo>
                    <a:cubicBezTo>
                      <a:pt x="1231" y="304"/>
                      <a:pt x="1156" y="117"/>
                      <a:pt x="1007" y="61"/>
                    </a:cubicBezTo>
                    <a:lnTo>
                      <a:pt x="821" y="5"/>
                    </a:lnTo>
                    <a:cubicBezTo>
                      <a:pt x="805" y="2"/>
                      <a:pt x="790" y="1"/>
                      <a:pt x="7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2004949" y="5062295"/>
                <a:ext cx="42482" cy="56562"/>
              </a:xfrm>
              <a:custGeom>
                <a:avLst/>
                <a:gdLst/>
                <a:ahLst/>
                <a:cxnLst/>
                <a:rect l="l" t="t" r="r" b="b"/>
                <a:pathLst>
                  <a:path w="1231" h="1639" extrusionOk="0">
                    <a:moveTo>
                      <a:pt x="775" y="1"/>
                    </a:moveTo>
                    <a:cubicBezTo>
                      <a:pt x="698" y="1"/>
                      <a:pt x="628" y="40"/>
                      <a:pt x="597" y="117"/>
                    </a:cubicBezTo>
                    <a:lnTo>
                      <a:pt x="75" y="1198"/>
                    </a:lnTo>
                    <a:cubicBezTo>
                      <a:pt x="1" y="1329"/>
                      <a:pt x="57" y="1496"/>
                      <a:pt x="206" y="1571"/>
                    </a:cubicBezTo>
                    <a:lnTo>
                      <a:pt x="355" y="1627"/>
                    </a:lnTo>
                    <a:cubicBezTo>
                      <a:pt x="375" y="1635"/>
                      <a:pt x="397" y="1639"/>
                      <a:pt x="418" y="1639"/>
                    </a:cubicBezTo>
                    <a:cubicBezTo>
                      <a:pt x="494" y="1639"/>
                      <a:pt x="568" y="1592"/>
                      <a:pt x="597" y="1534"/>
                    </a:cubicBezTo>
                    <a:lnTo>
                      <a:pt x="1138" y="434"/>
                    </a:lnTo>
                    <a:cubicBezTo>
                      <a:pt x="1231" y="304"/>
                      <a:pt x="1156" y="117"/>
                      <a:pt x="1007" y="61"/>
                    </a:cubicBezTo>
                    <a:lnTo>
                      <a:pt x="821" y="5"/>
                    </a:lnTo>
                    <a:cubicBezTo>
                      <a:pt x="805" y="2"/>
                      <a:pt x="790" y="1"/>
                      <a:pt x="7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 name="Google Shape;21;p2"/>
            <p:cNvGrpSpPr/>
            <p:nvPr/>
          </p:nvGrpSpPr>
          <p:grpSpPr>
            <a:xfrm rot="-864771">
              <a:off x="-128891" y="3934489"/>
              <a:ext cx="2086861" cy="1736423"/>
              <a:chOff x="-128999" y="3934720"/>
              <a:chExt cx="2086920" cy="1736472"/>
            </a:xfrm>
          </p:grpSpPr>
          <p:sp>
            <p:nvSpPr>
              <p:cNvPr id="22" name="Google Shape;22;p2"/>
              <p:cNvSpPr/>
              <p:nvPr/>
            </p:nvSpPr>
            <p:spPr>
              <a:xfrm>
                <a:off x="-128999" y="3934720"/>
                <a:ext cx="2086920" cy="1736472"/>
              </a:xfrm>
              <a:custGeom>
                <a:avLst/>
                <a:gdLst/>
                <a:ahLst/>
                <a:cxnLst/>
                <a:rect l="l" t="t" r="r" b="b"/>
                <a:pathLst>
                  <a:path w="70025" h="58266" extrusionOk="0">
                    <a:moveTo>
                      <a:pt x="18874" y="0"/>
                    </a:moveTo>
                    <a:cubicBezTo>
                      <a:pt x="17710" y="0"/>
                      <a:pt x="16530" y="55"/>
                      <a:pt x="15340" y="169"/>
                    </a:cubicBezTo>
                    <a:cubicBezTo>
                      <a:pt x="9171" y="766"/>
                      <a:pt x="3822" y="2835"/>
                      <a:pt x="1" y="5779"/>
                    </a:cubicBezTo>
                    <a:lnTo>
                      <a:pt x="1212" y="52543"/>
                    </a:lnTo>
                    <a:cubicBezTo>
                      <a:pt x="6394" y="55972"/>
                      <a:pt x="13514" y="58246"/>
                      <a:pt x="20484" y="58265"/>
                    </a:cubicBezTo>
                    <a:cubicBezTo>
                      <a:pt x="20562" y="58265"/>
                      <a:pt x="20641" y="58265"/>
                      <a:pt x="20719" y="58265"/>
                    </a:cubicBezTo>
                    <a:cubicBezTo>
                      <a:pt x="31390" y="58265"/>
                      <a:pt x="40445" y="54478"/>
                      <a:pt x="45497" y="49002"/>
                    </a:cubicBezTo>
                    <a:cubicBezTo>
                      <a:pt x="46447" y="47976"/>
                      <a:pt x="48031" y="47287"/>
                      <a:pt x="49821" y="47100"/>
                    </a:cubicBezTo>
                    <a:lnTo>
                      <a:pt x="50100" y="47063"/>
                    </a:lnTo>
                    <a:cubicBezTo>
                      <a:pt x="61898" y="45777"/>
                      <a:pt x="70025" y="38191"/>
                      <a:pt x="68217" y="30363"/>
                    </a:cubicBezTo>
                    <a:cubicBezTo>
                      <a:pt x="66652" y="23546"/>
                      <a:pt x="61444" y="18573"/>
                      <a:pt x="51855" y="18573"/>
                    </a:cubicBezTo>
                    <a:cubicBezTo>
                      <a:pt x="50932" y="18573"/>
                      <a:pt x="49968" y="18619"/>
                      <a:pt x="48963" y="18714"/>
                    </a:cubicBezTo>
                    <a:lnTo>
                      <a:pt x="48740" y="18733"/>
                    </a:lnTo>
                    <a:cubicBezTo>
                      <a:pt x="48541" y="18747"/>
                      <a:pt x="48343" y="18754"/>
                      <a:pt x="48148" y="18754"/>
                    </a:cubicBezTo>
                    <a:cubicBezTo>
                      <a:pt x="45294" y="18754"/>
                      <a:pt x="42936" y="17259"/>
                      <a:pt x="42831" y="15322"/>
                    </a:cubicBezTo>
                    <a:cubicBezTo>
                      <a:pt x="42794" y="14875"/>
                      <a:pt x="42738" y="14446"/>
                      <a:pt x="42664" y="13999"/>
                    </a:cubicBezTo>
                    <a:cubicBezTo>
                      <a:pt x="41169" y="5861"/>
                      <a:pt x="30863" y="0"/>
                      <a:pt x="188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354813" y="4634060"/>
                <a:ext cx="106127" cy="143618"/>
              </a:xfrm>
              <a:custGeom>
                <a:avLst/>
                <a:gdLst/>
                <a:ahLst/>
                <a:cxnLst/>
                <a:rect l="l" t="t" r="r" b="b"/>
                <a:pathLst>
                  <a:path w="3561" h="4819" extrusionOk="0">
                    <a:moveTo>
                      <a:pt x="1338" y="1"/>
                    </a:moveTo>
                    <a:cubicBezTo>
                      <a:pt x="1290" y="1"/>
                      <a:pt x="1242" y="7"/>
                      <a:pt x="1194" y="20"/>
                    </a:cubicBezTo>
                    <a:lnTo>
                      <a:pt x="616" y="169"/>
                    </a:lnTo>
                    <a:cubicBezTo>
                      <a:pt x="206" y="299"/>
                      <a:pt x="1" y="858"/>
                      <a:pt x="243" y="1306"/>
                    </a:cubicBezTo>
                    <a:lnTo>
                      <a:pt x="1846" y="4474"/>
                    </a:lnTo>
                    <a:cubicBezTo>
                      <a:pt x="1935" y="4682"/>
                      <a:pt x="2154" y="4819"/>
                      <a:pt x="2381" y="4819"/>
                    </a:cubicBezTo>
                    <a:cubicBezTo>
                      <a:pt x="2439" y="4819"/>
                      <a:pt x="2497" y="4810"/>
                      <a:pt x="2554" y="4791"/>
                    </a:cubicBezTo>
                    <a:lnTo>
                      <a:pt x="3020" y="4605"/>
                    </a:lnTo>
                    <a:cubicBezTo>
                      <a:pt x="3393" y="4456"/>
                      <a:pt x="3561" y="3915"/>
                      <a:pt x="3356" y="3505"/>
                    </a:cubicBezTo>
                    <a:lnTo>
                      <a:pt x="1846" y="374"/>
                    </a:lnTo>
                    <a:cubicBezTo>
                      <a:pt x="1769" y="143"/>
                      <a:pt x="1564" y="1"/>
                      <a:pt x="13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1635154" y="4769273"/>
                <a:ext cx="106127" cy="143678"/>
              </a:xfrm>
              <a:custGeom>
                <a:avLst/>
                <a:gdLst/>
                <a:ahLst/>
                <a:cxnLst/>
                <a:rect l="l" t="t" r="r" b="b"/>
                <a:pathLst>
                  <a:path w="3561" h="4821" extrusionOk="0">
                    <a:moveTo>
                      <a:pt x="1294" y="0"/>
                    </a:moveTo>
                    <a:cubicBezTo>
                      <a:pt x="1254" y="0"/>
                      <a:pt x="1214" y="4"/>
                      <a:pt x="1175" y="12"/>
                    </a:cubicBezTo>
                    <a:lnTo>
                      <a:pt x="597" y="180"/>
                    </a:lnTo>
                    <a:cubicBezTo>
                      <a:pt x="206" y="291"/>
                      <a:pt x="1" y="869"/>
                      <a:pt x="224" y="1316"/>
                    </a:cubicBezTo>
                    <a:lnTo>
                      <a:pt x="1846" y="4466"/>
                    </a:lnTo>
                    <a:cubicBezTo>
                      <a:pt x="1932" y="4682"/>
                      <a:pt x="2130" y="4821"/>
                      <a:pt x="2344" y="4821"/>
                    </a:cubicBezTo>
                    <a:cubicBezTo>
                      <a:pt x="2408" y="4821"/>
                      <a:pt x="2472" y="4809"/>
                      <a:pt x="2536" y="4783"/>
                    </a:cubicBezTo>
                    <a:lnTo>
                      <a:pt x="3020" y="4615"/>
                    </a:lnTo>
                    <a:cubicBezTo>
                      <a:pt x="3393" y="4466"/>
                      <a:pt x="3561" y="3926"/>
                      <a:pt x="3356" y="3516"/>
                    </a:cubicBezTo>
                    <a:lnTo>
                      <a:pt x="1846" y="366"/>
                    </a:lnTo>
                    <a:cubicBezTo>
                      <a:pt x="1766" y="142"/>
                      <a:pt x="1534" y="0"/>
                      <a:pt x="12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532555" y="4099377"/>
                <a:ext cx="106127" cy="143469"/>
              </a:xfrm>
              <a:custGeom>
                <a:avLst/>
                <a:gdLst/>
                <a:ahLst/>
                <a:cxnLst/>
                <a:rect l="l" t="t" r="r" b="b"/>
                <a:pathLst>
                  <a:path w="3561" h="4814" extrusionOk="0">
                    <a:moveTo>
                      <a:pt x="1306" y="0"/>
                    </a:moveTo>
                    <a:cubicBezTo>
                      <a:pt x="1268" y="0"/>
                      <a:pt x="1231" y="4"/>
                      <a:pt x="1194" y="12"/>
                    </a:cubicBezTo>
                    <a:lnTo>
                      <a:pt x="597" y="180"/>
                    </a:lnTo>
                    <a:cubicBezTo>
                      <a:pt x="206" y="292"/>
                      <a:pt x="1" y="869"/>
                      <a:pt x="225" y="1298"/>
                    </a:cubicBezTo>
                    <a:lnTo>
                      <a:pt x="1846" y="4467"/>
                    </a:lnTo>
                    <a:cubicBezTo>
                      <a:pt x="1934" y="4686"/>
                      <a:pt x="2136" y="4813"/>
                      <a:pt x="2354" y="4813"/>
                    </a:cubicBezTo>
                    <a:cubicBezTo>
                      <a:pt x="2414" y="4813"/>
                      <a:pt x="2475" y="4804"/>
                      <a:pt x="2536" y="4783"/>
                    </a:cubicBezTo>
                    <a:lnTo>
                      <a:pt x="3020" y="4597"/>
                    </a:lnTo>
                    <a:cubicBezTo>
                      <a:pt x="3393" y="4467"/>
                      <a:pt x="3561" y="3926"/>
                      <a:pt x="3356" y="3516"/>
                    </a:cubicBezTo>
                    <a:lnTo>
                      <a:pt x="1846" y="366"/>
                    </a:lnTo>
                    <a:cubicBezTo>
                      <a:pt x="1766" y="142"/>
                      <a:pt x="1535" y="0"/>
                      <a:pt x="13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814754" y="4765697"/>
                <a:ext cx="106663" cy="143708"/>
              </a:xfrm>
              <a:custGeom>
                <a:avLst/>
                <a:gdLst/>
                <a:ahLst/>
                <a:cxnLst/>
                <a:rect l="l" t="t" r="r" b="b"/>
                <a:pathLst>
                  <a:path w="3579" h="4822" extrusionOk="0">
                    <a:moveTo>
                      <a:pt x="1337" y="1"/>
                    </a:moveTo>
                    <a:cubicBezTo>
                      <a:pt x="1290" y="1"/>
                      <a:pt x="1241" y="7"/>
                      <a:pt x="1193" y="20"/>
                    </a:cubicBezTo>
                    <a:lnTo>
                      <a:pt x="615" y="188"/>
                    </a:lnTo>
                    <a:cubicBezTo>
                      <a:pt x="205" y="300"/>
                      <a:pt x="0" y="877"/>
                      <a:pt x="242" y="1306"/>
                    </a:cubicBezTo>
                    <a:lnTo>
                      <a:pt x="1845" y="4475"/>
                    </a:lnTo>
                    <a:cubicBezTo>
                      <a:pt x="1933" y="4694"/>
                      <a:pt x="2147" y="4821"/>
                      <a:pt x="2369" y="4821"/>
                    </a:cubicBezTo>
                    <a:cubicBezTo>
                      <a:pt x="2431" y="4821"/>
                      <a:pt x="2493" y="4812"/>
                      <a:pt x="2554" y="4791"/>
                    </a:cubicBezTo>
                    <a:lnTo>
                      <a:pt x="3038" y="4605"/>
                    </a:lnTo>
                    <a:cubicBezTo>
                      <a:pt x="3411" y="4475"/>
                      <a:pt x="3579" y="3934"/>
                      <a:pt x="3374" y="3524"/>
                    </a:cubicBezTo>
                    <a:lnTo>
                      <a:pt x="1864" y="374"/>
                    </a:lnTo>
                    <a:cubicBezTo>
                      <a:pt x="1771" y="143"/>
                      <a:pt x="1564" y="1"/>
                      <a:pt x="13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806975" y="4199692"/>
                <a:ext cx="105560" cy="143350"/>
              </a:xfrm>
              <a:custGeom>
                <a:avLst/>
                <a:gdLst/>
                <a:ahLst/>
                <a:cxnLst/>
                <a:rect l="l" t="t" r="r" b="b"/>
                <a:pathLst>
                  <a:path w="3542" h="4810" extrusionOk="0">
                    <a:moveTo>
                      <a:pt x="1311" y="0"/>
                    </a:moveTo>
                    <a:cubicBezTo>
                      <a:pt x="1266" y="0"/>
                      <a:pt x="1220" y="7"/>
                      <a:pt x="1174" y="20"/>
                    </a:cubicBezTo>
                    <a:lnTo>
                      <a:pt x="597" y="187"/>
                    </a:lnTo>
                    <a:cubicBezTo>
                      <a:pt x="187" y="299"/>
                      <a:pt x="0" y="877"/>
                      <a:pt x="205" y="1306"/>
                    </a:cubicBezTo>
                    <a:lnTo>
                      <a:pt x="1808" y="4456"/>
                    </a:lnTo>
                    <a:cubicBezTo>
                      <a:pt x="1894" y="4672"/>
                      <a:pt x="2103" y="4810"/>
                      <a:pt x="2323" y="4810"/>
                    </a:cubicBezTo>
                    <a:cubicBezTo>
                      <a:pt x="2387" y="4810"/>
                      <a:pt x="2453" y="4798"/>
                      <a:pt x="2516" y="4772"/>
                    </a:cubicBezTo>
                    <a:lnTo>
                      <a:pt x="2982" y="4605"/>
                    </a:lnTo>
                    <a:cubicBezTo>
                      <a:pt x="3355" y="4456"/>
                      <a:pt x="3541" y="3915"/>
                      <a:pt x="3336" y="3505"/>
                    </a:cubicBezTo>
                    <a:lnTo>
                      <a:pt x="1827" y="355"/>
                    </a:lnTo>
                    <a:cubicBezTo>
                      <a:pt x="1734" y="140"/>
                      <a:pt x="1528" y="0"/>
                      <a:pt x="13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1314093" y="4644283"/>
                <a:ext cx="105590" cy="143678"/>
              </a:xfrm>
              <a:custGeom>
                <a:avLst/>
                <a:gdLst/>
                <a:ahLst/>
                <a:cxnLst/>
                <a:rect l="l" t="t" r="r" b="b"/>
                <a:pathLst>
                  <a:path w="3543" h="4821" extrusionOk="0">
                    <a:moveTo>
                      <a:pt x="1293" y="1"/>
                    </a:moveTo>
                    <a:cubicBezTo>
                      <a:pt x="1254" y="1"/>
                      <a:pt x="1214" y="4"/>
                      <a:pt x="1175" y="12"/>
                    </a:cubicBezTo>
                    <a:lnTo>
                      <a:pt x="597" y="180"/>
                    </a:lnTo>
                    <a:cubicBezTo>
                      <a:pt x="187" y="292"/>
                      <a:pt x="1" y="870"/>
                      <a:pt x="224" y="1317"/>
                    </a:cubicBezTo>
                    <a:lnTo>
                      <a:pt x="1846" y="4467"/>
                    </a:lnTo>
                    <a:cubicBezTo>
                      <a:pt x="1918" y="4683"/>
                      <a:pt x="2124" y="4821"/>
                      <a:pt x="2342" y="4821"/>
                    </a:cubicBezTo>
                    <a:cubicBezTo>
                      <a:pt x="2407" y="4821"/>
                      <a:pt x="2472" y="4809"/>
                      <a:pt x="2536" y="4784"/>
                    </a:cubicBezTo>
                    <a:lnTo>
                      <a:pt x="3002" y="4616"/>
                    </a:lnTo>
                    <a:cubicBezTo>
                      <a:pt x="3374" y="4467"/>
                      <a:pt x="3542" y="3926"/>
                      <a:pt x="3337" y="3516"/>
                    </a:cubicBezTo>
                    <a:lnTo>
                      <a:pt x="1827" y="366"/>
                    </a:lnTo>
                    <a:cubicBezTo>
                      <a:pt x="1747" y="142"/>
                      <a:pt x="1530" y="1"/>
                      <a:pt x="12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1084704" y="4599728"/>
                <a:ext cx="71109" cy="95398"/>
              </a:xfrm>
              <a:custGeom>
                <a:avLst/>
                <a:gdLst/>
                <a:ahLst/>
                <a:cxnLst/>
                <a:rect l="l" t="t" r="r" b="b"/>
                <a:pathLst>
                  <a:path w="2386" h="3201" extrusionOk="0">
                    <a:moveTo>
                      <a:pt x="893" y="0"/>
                    </a:moveTo>
                    <a:cubicBezTo>
                      <a:pt x="856" y="0"/>
                      <a:pt x="819" y="5"/>
                      <a:pt x="783" y="16"/>
                    </a:cubicBezTo>
                    <a:lnTo>
                      <a:pt x="410" y="128"/>
                    </a:lnTo>
                    <a:cubicBezTo>
                      <a:pt x="112" y="258"/>
                      <a:pt x="0" y="594"/>
                      <a:pt x="149" y="874"/>
                    </a:cubicBezTo>
                    <a:lnTo>
                      <a:pt x="1230" y="2961"/>
                    </a:lnTo>
                    <a:cubicBezTo>
                      <a:pt x="1290" y="3111"/>
                      <a:pt x="1435" y="3201"/>
                      <a:pt x="1587" y="3201"/>
                    </a:cubicBezTo>
                    <a:cubicBezTo>
                      <a:pt x="1623" y="3201"/>
                      <a:pt x="1660" y="3196"/>
                      <a:pt x="1696" y="3185"/>
                    </a:cubicBezTo>
                    <a:lnTo>
                      <a:pt x="2013" y="3054"/>
                    </a:lnTo>
                    <a:cubicBezTo>
                      <a:pt x="2274" y="2924"/>
                      <a:pt x="2386" y="2588"/>
                      <a:pt x="2255" y="2327"/>
                    </a:cubicBezTo>
                    <a:lnTo>
                      <a:pt x="1249" y="240"/>
                    </a:lnTo>
                    <a:cubicBezTo>
                      <a:pt x="1189" y="90"/>
                      <a:pt x="1044" y="0"/>
                      <a:pt x="8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1480748" y="4989095"/>
                <a:ext cx="71109" cy="95428"/>
              </a:xfrm>
              <a:custGeom>
                <a:avLst/>
                <a:gdLst/>
                <a:ahLst/>
                <a:cxnLst/>
                <a:rect l="l" t="t" r="r" b="b"/>
                <a:pathLst>
                  <a:path w="2386" h="3202" extrusionOk="0">
                    <a:moveTo>
                      <a:pt x="911" y="0"/>
                    </a:moveTo>
                    <a:cubicBezTo>
                      <a:pt x="875" y="0"/>
                      <a:pt x="839" y="6"/>
                      <a:pt x="802" y="17"/>
                    </a:cubicBezTo>
                    <a:lnTo>
                      <a:pt x="410" y="110"/>
                    </a:lnTo>
                    <a:cubicBezTo>
                      <a:pt x="112" y="240"/>
                      <a:pt x="0" y="594"/>
                      <a:pt x="149" y="874"/>
                    </a:cubicBezTo>
                    <a:lnTo>
                      <a:pt x="1230" y="2961"/>
                    </a:lnTo>
                    <a:cubicBezTo>
                      <a:pt x="1290" y="3112"/>
                      <a:pt x="1435" y="3201"/>
                      <a:pt x="1587" y="3201"/>
                    </a:cubicBezTo>
                    <a:cubicBezTo>
                      <a:pt x="1623" y="3201"/>
                      <a:pt x="1660" y="3196"/>
                      <a:pt x="1696" y="3185"/>
                    </a:cubicBezTo>
                    <a:lnTo>
                      <a:pt x="2013" y="3055"/>
                    </a:lnTo>
                    <a:cubicBezTo>
                      <a:pt x="2274" y="2924"/>
                      <a:pt x="2386" y="2589"/>
                      <a:pt x="2256" y="2328"/>
                    </a:cubicBezTo>
                    <a:lnTo>
                      <a:pt x="1249" y="222"/>
                    </a:lnTo>
                    <a:cubicBezTo>
                      <a:pt x="1189" y="87"/>
                      <a:pt x="1057" y="0"/>
                      <a:pt x="9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1076359" y="4906334"/>
                <a:ext cx="70572" cy="95696"/>
              </a:xfrm>
              <a:custGeom>
                <a:avLst/>
                <a:gdLst/>
                <a:ahLst/>
                <a:cxnLst/>
                <a:rect l="l" t="t" r="r" b="b"/>
                <a:pathLst>
                  <a:path w="2368" h="3211" extrusionOk="0">
                    <a:moveTo>
                      <a:pt x="891" y="0"/>
                    </a:moveTo>
                    <a:cubicBezTo>
                      <a:pt x="856" y="0"/>
                      <a:pt x="820" y="6"/>
                      <a:pt x="783" y="16"/>
                    </a:cubicBezTo>
                    <a:lnTo>
                      <a:pt x="392" y="128"/>
                    </a:lnTo>
                    <a:cubicBezTo>
                      <a:pt x="113" y="240"/>
                      <a:pt x="1" y="594"/>
                      <a:pt x="150" y="874"/>
                    </a:cubicBezTo>
                    <a:lnTo>
                      <a:pt x="1231" y="2980"/>
                    </a:lnTo>
                    <a:cubicBezTo>
                      <a:pt x="1274" y="3123"/>
                      <a:pt x="1404" y="3211"/>
                      <a:pt x="1554" y="3211"/>
                    </a:cubicBezTo>
                    <a:cubicBezTo>
                      <a:pt x="1601" y="3211"/>
                      <a:pt x="1649" y="3202"/>
                      <a:pt x="1697" y="3185"/>
                    </a:cubicBezTo>
                    <a:lnTo>
                      <a:pt x="2014" y="3073"/>
                    </a:lnTo>
                    <a:cubicBezTo>
                      <a:pt x="2275" y="2924"/>
                      <a:pt x="2368" y="2607"/>
                      <a:pt x="2237" y="2346"/>
                    </a:cubicBezTo>
                    <a:lnTo>
                      <a:pt x="1231" y="240"/>
                    </a:lnTo>
                    <a:cubicBezTo>
                      <a:pt x="1171" y="90"/>
                      <a:pt x="1038" y="0"/>
                      <a:pt x="8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631439" y="4970767"/>
                <a:ext cx="70572" cy="95428"/>
              </a:xfrm>
              <a:custGeom>
                <a:avLst/>
                <a:gdLst/>
                <a:ahLst/>
                <a:cxnLst/>
                <a:rect l="l" t="t" r="r" b="b"/>
                <a:pathLst>
                  <a:path w="2368" h="3202" extrusionOk="0">
                    <a:moveTo>
                      <a:pt x="891" y="0"/>
                    </a:moveTo>
                    <a:cubicBezTo>
                      <a:pt x="856" y="0"/>
                      <a:pt x="820" y="6"/>
                      <a:pt x="783" y="17"/>
                    </a:cubicBezTo>
                    <a:lnTo>
                      <a:pt x="392" y="128"/>
                    </a:lnTo>
                    <a:cubicBezTo>
                      <a:pt x="112" y="259"/>
                      <a:pt x="0" y="594"/>
                      <a:pt x="150" y="874"/>
                    </a:cubicBezTo>
                    <a:lnTo>
                      <a:pt x="1212" y="2980"/>
                    </a:lnTo>
                    <a:cubicBezTo>
                      <a:pt x="1272" y="3115"/>
                      <a:pt x="1416" y="3201"/>
                      <a:pt x="1567" y="3201"/>
                    </a:cubicBezTo>
                    <a:cubicBezTo>
                      <a:pt x="1604" y="3201"/>
                      <a:pt x="1641" y="3196"/>
                      <a:pt x="1678" y="3185"/>
                    </a:cubicBezTo>
                    <a:lnTo>
                      <a:pt x="2013" y="3055"/>
                    </a:lnTo>
                    <a:cubicBezTo>
                      <a:pt x="2274" y="2924"/>
                      <a:pt x="2368" y="2589"/>
                      <a:pt x="2237" y="2328"/>
                    </a:cubicBezTo>
                    <a:lnTo>
                      <a:pt x="1231" y="240"/>
                    </a:lnTo>
                    <a:cubicBezTo>
                      <a:pt x="1171" y="90"/>
                      <a:pt x="1038" y="0"/>
                      <a:pt x="8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363694" y="4347780"/>
                <a:ext cx="71139" cy="95457"/>
              </a:xfrm>
              <a:custGeom>
                <a:avLst/>
                <a:gdLst/>
                <a:ahLst/>
                <a:cxnLst/>
                <a:rect l="l" t="t" r="r" b="b"/>
                <a:pathLst>
                  <a:path w="2387" h="3203" extrusionOk="0">
                    <a:moveTo>
                      <a:pt x="866" y="0"/>
                    </a:moveTo>
                    <a:cubicBezTo>
                      <a:pt x="839" y="0"/>
                      <a:pt x="811" y="3"/>
                      <a:pt x="784" y="8"/>
                    </a:cubicBezTo>
                    <a:lnTo>
                      <a:pt x="392" y="139"/>
                    </a:lnTo>
                    <a:cubicBezTo>
                      <a:pt x="113" y="251"/>
                      <a:pt x="1" y="605"/>
                      <a:pt x="150" y="884"/>
                    </a:cubicBezTo>
                    <a:lnTo>
                      <a:pt x="1231" y="2972"/>
                    </a:lnTo>
                    <a:cubicBezTo>
                      <a:pt x="1274" y="3115"/>
                      <a:pt x="1404" y="3203"/>
                      <a:pt x="1555" y="3203"/>
                    </a:cubicBezTo>
                    <a:cubicBezTo>
                      <a:pt x="1601" y="3203"/>
                      <a:pt x="1649" y="3194"/>
                      <a:pt x="1697" y="3177"/>
                    </a:cubicBezTo>
                    <a:lnTo>
                      <a:pt x="2014" y="3065"/>
                    </a:lnTo>
                    <a:cubicBezTo>
                      <a:pt x="2275" y="2935"/>
                      <a:pt x="2387" y="2599"/>
                      <a:pt x="2237" y="2338"/>
                    </a:cubicBezTo>
                    <a:lnTo>
                      <a:pt x="1231" y="232"/>
                    </a:lnTo>
                    <a:cubicBezTo>
                      <a:pt x="1167" y="89"/>
                      <a:pt x="1023" y="0"/>
                      <a:pt x="8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635880" y="4518308"/>
                <a:ext cx="70036" cy="95726"/>
              </a:xfrm>
              <a:custGeom>
                <a:avLst/>
                <a:gdLst/>
                <a:ahLst/>
                <a:cxnLst/>
                <a:rect l="l" t="t" r="r" b="b"/>
                <a:pathLst>
                  <a:path w="2350" h="3212" extrusionOk="0">
                    <a:moveTo>
                      <a:pt x="865" y="0"/>
                    </a:moveTo>
                    <a:cubicBezTo>
                      <a:pt x="838" y="0"/>
                      <a:pt x="811" y="3"/>
                      <a:pt x="783" y="8"/>
                    </a:cubicBezTo>
                    <a:lnTo>
                      <a:pt x="392" y="120"/>
                    </a:lnTo>
                    <a:cubicBezTo>
                      <a:pt x="112" y="251"/>
                      <a:pt x="1" y="586"/>
                      <a:pt x="150" y="866"/>
                    </a:cubicBezTo>
                    <a:lnTo>
                      <a:pt x="1193" y="2972"/>
                    </a:lnTo>
                    <a:cubicBezTo>
                      <a:pt x="1253" y="3122"/>
                      <a:pt x="1398" y="3212"/>
                      <a:pt x="1550" y="3212"/>
                    </a:cubicBezTo>
                    <a:cubicBezTo>
                      <a:pt x="1586" y="3212"/>
                      <a:pt x="1623" y="3206"/>
                      <a:pt x="1659" y="3195"/>
                    </a:cubicBezTo>
                    <a:lnTo>
                      <a:pt x="1995" y="3065"/>
                    </a:lnTo>
                    <a:cubicBezTo>
                      <a:pt x="2256" y="2935"/>
                      <a:pt x="2349" y="2599"/>
                      <a:pt x="2219" y="2338"/>
                    </a:cubicBezTo>
                    <a:lnTo>
                      <a:pt x="1212" y="251"/>
                    </a:lnTo>
                    <a:cubicBezTo>
                      <a:pt x="1164" y="91"/>
                      <a:pt x="1021" y="0"/>
                      <a:pt x="8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212626" y="4944779"/>
                <a:ext cx="105560" cy="143469"/>
              </a:xfrm>
              <a:custGeom>
                <a:avLst/>
                <a:gdLst/>
                <a:ahLst/>
                <a:cxnLst/>
                <a:rect l="l" t="t" r="r" b="b"/>
                <a:pathLst>
                  <a:path w="3542" h="4814" extrusionOk="0">
                    <a:moveTo>
                      <a:pt x="1292" y="1"/>
                    </a:moveTo>
                    <a:cubicBezTo>
                      <a:pt x="1253" y="1"/>
                      <a:pt x="1214" y="5"/>
                      <a:pt x="1175" y="13"/>
                    </a:cubicBezTo>
                    <a:lnTo>
                      <a:pt x="597" y="180"/>
                    </a:lnTo>
                    <a:cubicBezTo>
                      <a:pt x="187" y="292"/>
                      <a:pt x="0" y="870"/>
                      <a:pt x="224" y="1299"/>
                    </a:cubicBezTo>
                    <a:lnTo>
                      <a:pt x="1845" y="4467"/>
                    </a:lnTo>
                    <a:cubicBezTo>
                      <a:pt x="1933" y="4686"/>
                      <a:pt x="2135" y="4814"/>
                      <a:pt x="2353" y="4814"/>
                    </a:cubicBezTo>
                    <a:cubicBezTo>
                      <a:pt x="2413" y="4814"/>
                      <a:pt x="2475" y="4804"/>
                      <a:pt x="2535" y="4784"/>
                    </a:cubicBezTo>
                    <a:lnTo>
                      <a:pt x="3001" y="4598"/>
                    </a:lnTo>
                    <a:cubicBezTo>
                      <a:pt x="3374" y="4467"/>
                      <a:pt x="3542" y="3927"/>
                      <a:pt x="3337" y="3517"/>
                    </a:cubicBezTo>
                    <a:lnTo>
                      <a:pt x="1827" y="367"/>
                    </a:lnTo>
                    <a:cubicBezTo>
                      <a:pt x="1747" y="142"/>
                      <a:pt x="1529" y="1"/>
                      <a:pt x="12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6" name="Google Shape;36;p2"/>
          <p:cNvSpPr txBox="1">
            <a:spLocks noGrp="1"/>
          </p:cNvSpPr>
          <p:nvPr>
            <p:ph type="ctrTitle"/>
          </p:nvPr>
        </p:nvSpPr>
        <p:spPr>
          <a:xfrm>
            <a:off x="1077125" y="1562000"/>
            <a:ext cx="3548400" cy="896400"/>
          </a:xfrm>
          <a:prstGeom prst="rect">
            <a:avLst/>
          </a:prstGeom>
        </p:spPr>
        <p:txBody>
          <a:bodyPr spcFirstLastPara="1" wrap="square" lIns="0" tIns="0" rIns="0" bIns="0" anchor="ctr" anchorCtr="0">
            <a:noAutofit/>
          </a:bodyPr>
          <a:lstStyle>
            <a:lvl1pPr lvl="0" algn="l" rtl="0">
              <a:spcBef>
                <a:spcPts val="0"/>
              </a:spcBef>
              <a:spcAft>
                <a:spcPts val="0"/>
              </a:spcAft>
              <a:buSzPts val="5200"/>
              <a:buNone/>
              <a:defRPr sz="8500" b="0">
                <a:latin typeface="Pacifico"/>
                <a:ea typeface="Pacifico"/>
                <a:cs typeface="Pacifico"/>
                <a:sym typeface="Pacifico"/>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37" name="Google Shape;37;p2"/>
          <p:cNvSpPr txBox="1">
            <a:spLocks noGrp="1"/>
          </p:cNvSpPr>
          <p:nvPr>
            <p:ph type="subTitle" idx="1"/>
          </p:nvPr>
        </p:nvSpPr>
        <p:spPr>
          <a:xfrm>
            <a:off x="713225" y="3144000"/>
            <a:ext cx="4130700" cy="7146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SzPts val="2800"/>
              <a:buNone/>
              <a:defRPr sz="16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38" name="Google Shape;38;p2"/>
          <p:cNvSpPr txBox="1">
            <a:spLocks noGrp="1"/>
          </p:cNvSpPr>
          <p:nvPr>
            <p:ph type="ctrTitle" idx="2"/>
          </p:nvPr>
        </p:nvSpPr>
        <p:spPr>
          <a:xfrm>
            <a:off x="713225" y="2458250"/>
            <a:ext cx="3447900" cy="685800"/>
          </a:xfrm>
          <a:prstGeom prst="rect">
            <a:avLst/>
          </a:prstGeom>
        </p:spPr>
        <p:txBody>
          <a:bodyPr spcFirstLastPara="1" wrap="square" lIns="0" tIns="0" rIns="0" bIns="0" anchor="ctr" anchorCtr="0">
            <a:noAutofit/>
          </a:bodyPr>
          <a:lstStyle>
            <a:lvl1pPr lvl="0" algn="l" rtl="0">
              <a:spcBef>
                <a:spcPts val="0"/>
              </a:spcBef>
              <a:spcAft>
                <a:spcPts val="0"/>
              </a:spcAft>
              <a:buSzPts val="5200"/>
              <a:buNone/>
              <a:defRPr sz="7000" b="0">
                <a:solidFill>
                  <a:schemeClr val="dk2"/>
                </a:solidFill>
                <a:latin typeface="Didact Gothic"/>
                <a:ea typeface="Didact Gothic"/>
                <a:cs typeface="Didact Gothic"/>
                <a:sym typeface="Didact Gothic"/>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Tree>
    <p:extLst>
      <p:ext uri="{BB962C8B-B14F-4D97-AF65-F5344CB8AC3E}">
        <p14:creationId xmlns:p14="http://schemas.microsoft.com/office/powerpoint/2010/main" val="41745092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9"/>
        <p:cNvGrpSpPr/>
        <p:nvPr/>
      </p:nvGrpSpPr>
      <p:grpSpPr>
        <a:xfrm>
          <a:off x="0" y="0"/>
          <a:ext cx="0" cy="0"/>
          <a:chOff x="0" y="0"/>
          <a:chExt cx="0" cy="0"/>
        </a:xfrm>
      </p:grpSpPr>
      <p:sp>
        <p:nvSpPr>
          <p:cNvPr id="40" name="Google Shape;40;p3"/>
          <p:cNvSpPr txBox="1">
            <a:spLocks noGrp="1"/>
          </p:cNvSpPr>
          <p:nvPr>
            <p:ph type="title"/>
          </p:nvPr>
        </p:nvSpPr>
        <p:spPr>
          <a:xfrm>
            <a:off x="720000" y="2383925"/>
            <a:ext cx="3227100" cy="1029600"/>
          </a:xfrm>
          <a:prstGeom prst="rect">
            <a:avLst/>
          </a:prstGeom>
        </p:spPr>
        <p:txBody>
          <a:bodyPr spcFirstLastPara="1" wrap="square" lIns="0" tIns="0" rIns="0" bIns="0" anchor="ctr" anchorCtr="0">
            <a:noAutofit/>
          </a:bodyPr>
          <a:lstStyle>
            <a:lvl1pPr lvl="0" algn="l" rtl="0">
              <a:spcBef>
                <a:spcPts val="0"/>
              </a:spcBef>
              <a:spcAft>
                <a:spcPts val="0"/>
              </a:spcAft>
              <a:buSzPts val="4200"/>
              <a:buNone/>
              <a:defRPr sz="51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41" name="Google Shape;41;p3"/>
          <p:cNvSpPr txBox="1">
            <a:spLocks noGrp="1"/>
          </p:cNvSpPr>
          <p:nvPr>
            <p:ph type="subTitle" idx="1"/>
          </p:nvPr>
        </p:nvSpPr>
        <p:spPr>
          <a:xfrm>
            <a:off x="720000" y="3413650"/>
            <a:ext cx="2428200" cy="7179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SzPts val="21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42" name="Google Shape;42;p3"/>
          <p:cNvSpPr txBox="1">
            <a:spLocks noGrp="1"/>
          </p:cNvSpPr>
          <p:nvPr>
            <p:ph type="title" idx="2" hasCustomPrompt="1"/>
          </p:nvPr>
        </p:nvSpPr>
        <p:spPr>
          <a:xfrm>
            <a:off x="720000" y="1011950"/>
            <a:ext cx="3227100" cy="1371600"/>
          </a:xfrm>
          <a:prstGeom prst="rect">
            <a:avLst/>
          </a:prstGeom>
        </p:spPr>
        <p:txBody>
          <a:bodyPr spcFirstLastPara="1" wrap="square" lIns="0" tIns="0" rIns="0" bIns="0" anchor="ctr" anchorCtr="0">
            <a:noAutofit/>
          </a:bodyPr>
          <a:lstStyle>
            <a:lvl1pPr lvl="0" algn="l" rtl="0">
              <a:spcBef>
                <a:spcPts val="0"/>
              </a:spcBef>
              <a:spcAft>
                <a:spcPts val="0"/>
              </a:spcAft>
              <a:buSzPts val="7200"/>
              <a:buNone/>
              <a:defRPr sz="8700">
                <a:solidFill>
                  <a:schemeClr val="lt2"/>
                </a:solidFill>
              </a:defRPr>
            </a:lvl1pPr>
            <a:lvl2pPr lvl="1" algn="ctr" rtl="0">
              <a:spcBef>
                <a:spcPts val="0"/>
              </a:spcBef>
              <a:spcAft>
                <a:spcPts val="0"/>
              </a:spcAft>
              <a:buSzPts val="7200"/>
              <a:buNone/>
              <a:defRPr sz="7200"/>
            </a:lvl2pPr>
            <a:lvl3pPr lvl="2" algn="ctr" rtl="0">
              <a:spcBef>
                <a:spcPts val="0"/>
              </a:spcBef>
              <a:spcAft>
                <a:spcPts val="0"/>
              </a:spcAft>
              <a:buSzPts val="7200"/>
              <a:buNone/>
              <a:defRPr sz="7200"/>
            </a:lvl3pPr>
            <a:lvl4pPr lvl="3" algn="ctr" rtl="0">
              <a:spcBef>
                <a:spcPts val="0"/>
              </a:spcBef>
              <a:spcAft>
                <a:spcPts val="0"/>
              </a:spcAft>
              <a:buSzPts val="7200"/>
              <a:buNone/>
              <a:defRPr sz="7200"/>
            </a:lvl4pPr>
            <a:lvl5pPr lvl="4" algn="ctr" rtl="0">
              <a:spcBef>
                <a:spcPts val="0"/>
              </a:spcBef>
              <a:spcAft>
                <a:spcPts val="0"/>
              </a:spcAft>
              <a:buSzPts val="7200"/>
              <a:buNone/>
              <a:defRPr sz="7200"/>
            </a:lvl5pPr>
            <a:lvl6pPr lvl="5" algn="ctr" rtl="0">
              <a:spcBef>
                <a:spcPts val="0"/>
              </a:spcBef>
              <a:spcAft>
                <a:spcPts val="0"/>
              </a:spcAft>
              <a:buSzPts val="7200"/>
              <a:buNone/>
              <a:defRPr sz="7200"/>
            </a:lvl6pPr>
            <a:lvl7pPr lvl="6" algn="ctr" rtl="0">
              <a:spcBef>
                <a:spcPts val="0"/>
              </a:spcBef>
              <a:spcAft>
                <a:spcPts val="0"/>
              </a:spcAft>
              <a:buSzPts val="7200"/>
              <a:buNone/>
              <a:defRPr sz="7200"/>
            </a:lvl7pPr>
            <a:lvl8pPr lvl="7" algn="ctr" rtl="0">
              <a:spcBef>
                <a:spcPts val="0"/>
              </a:spcBef>
              <a:spcAft>
                <a:spcPts val="0"/>
              </a:spcAft>
              <a:buSzPts val="7200"/>
              <a:buNone/>
              <a:defRPr sz="7200"/>
            </a:lvl8pPr>
            <a:lvl9pPr lvl="8" algn="ctr" rtl="0">
              <a:spcBef>
                <a:spcPts val="0"/>
              </a:spcBef>
              <a:spcAft>
                <a:spcPts val="0"/>
              </a:spcAft>
              <a:buSzPts val="7200"/>
              <a:buNone/>
              <a:defRPr sz="7200"/>
            </a:lvl9pPr>
          </a:lstStyle>
          <a:p>
            <a:r>
              <a:t>xx%</a:t>
            </a:r>
          </a:p>
        </p:txBody>
      </p:sp>
      <p:grpSp>
        <p:nvGrpSpPr>
          <p:cNvPr id="43" name="Google Shape;43;p3"/>
          <p:cNvGrpSpPr/>
          <p:nvPr/>
        </p:nvGrpSpPr>
        <p:grpSpPr>
          <a:xfrm>
            <a:off x="6901677" y="-1502667"/>
            <a:ext cx="2752249" cy="2748153"/>
            <a:chOff x="6901677" y="-1502667"/>
            <a:chExt cx="2752249" cy="2748153"/>
          </a:xfrm>
        </p:grpSpPr>
        <p:sp>
          <p:nvSpPr>
            <p:cNvPr id="44" name="Google Shape;44;p3"/>
            <p:cNvSpPr/>
            <p:nvPr/>
          </p:nvSpPr>
          <p:spPr>
            <a:xfrm rot="4318899" flipH="1">
              <a:off x="6986378" y="-1049544"/>
              <a:ext cx="2290756" cy="1841908"/>
            </a:xfrm>
            <a:custGeom>
              <a:avLst/>
              <a:gdLst/>
              <a:ahLst/>
              <a:cxnLst/>
              <a:rect l="l" t="t" r="r" b="b"/>
              <a:pathLst>
                <a:path w="75784" h="60935" extrusionOk="0">
                  <a:moveTo>
                    <a:pt x="15683" y="1"/>
                  </a:moveTo>
                  <a:cubicBezTo>
                    <a:pt x="12063" y="1"/>
                    <a:pt x="8783" y="1433"/>
                    <a:pt x="6021" y="3864"/>
                  </a:cubicBezTo>
                  <a:cubicBezTo>
                    <a:pt x="1" y="9176"/>
                    <a:pt x="2163" y="20061"/>
                    <a:pt x="11016" y="28001"/>
                  </a:cubicBezTo>
                  <a:lnTo>
                    <a:pt x="11221" y="28187"/>
                  </a:lnTo>
                  <a:cubicBezTo>
                    <a:pt x="12563" y="29361"/>
                    <a:pt x="13457" y="30852"/>
                    <a:pt x="13625" y="32250"/>
                  </a:cubicBezTo>
                  <a:cubicBezTo>
                    <a:pt x="14538" y="39687"/>
                    <a:pt x="19776" y="48111"/>
                    <a:pt x="28573" y="54355"/>
                  </a:cubicBezTo>
                  <a:cubicBezTo>
                    <a:pt x="34239" y="58381"/>
                    <a:pt x="41359" y="60692"/>
                    <a:pt x="47565" y="60935"/>
                  </a:cubicBezTo>
                  <a:lnTo>
                    <a:pt x="75783" y="23621"/>
                  </a:lnTo>
                  <a:cubicBezTo>
                    <a:pt x="74386" y="18998"/>
                    <a:pt x="71254" y="14190"/>
                    <a:pt x="66595" y="10127"/>
                  </a:cubicBezTo>
                  <a:cubicBezTo>
                    <a:pt x="60385" y="4702"/>
                    <a:pt x="52912" y="1803"/>
                    <a:pt x="46548" y="1803"/>
                  </a:cubicBezTo>
                  <a:cubicBezTo>
                    <a:pt x="42482" y="1803"/>
                    <a:pt x="38869" y="2986"/>
                    <a:pt x="36326" y="5448"/>
                  </a:cubicBezTo>
                  <a:cubicBezTo>
                    <a:pt x="36010" y="5747"/>
                    <a:pt x="35711" y="6082"/>
                    <a:pt x="35432" y="6418"/>
                  </a:cubicBezTo>
                  <a:cubicBezTo>
                    <a:pt x="34855" y="7124"/>
                    <a:pt x="33946" y="7470"/>
                    <a:pt x="32904" y="7470"/>
                  </a:cubicBezTo>
                  <a:cubicBezTo>
                    <a:pt x="31556" y="7470"/>
                    <a:pt x="29985" y="6891"/>
                    <a:pt x="28629" y="5765"/>
                  </a:cubicBezTo>
                  <a:lnTo>
                    <a:pt x="28442" y="5616"/>
                  </a:lnTo>
                  <a:cubicBezTo>
                    <a:pt x="23942" y="1688"/>
                    <a:pt x="19612" y="1"/>
                    <a:pt x="156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 name="Google Shape;45;p3"/>
            <p:cNvGrpSpPr/>
            <p:nvPr/>
          </p:nvGrpSpPr>
          <p:grpSpPr>
            <a:xfrm>
              <a:off x="7792984" y="-502416"/>
              <a:ext cx="1860942" cy="1548442"/>
              <a:chOff x="7130276" y="-986028"/>
              <a:chExt cx="2350564" cy="1955844"/>
            </a:xfrm>
          </p:grpSpPr>
          <p:sp>
            <p:nvSpPr>
              <p:cNvPr id="46" name="Google Shape;46;p3"/>
              <p:cNvSpPr/>
              <p:nvPr/>
            </p:nvSpPr>
            <p:spPr>
              <a:xfrm rot="10800000">
                <a:off x="7130276" y="-986028"/>
                <a:ext cx="2350564" cy="1955844"/>
              </a:xfrm>
              <a:custGeom>
                <a:avLst/>
                <a:gdLst/>
                <a:ahLst/>
                <a:cxnLst/>
                <a:rect l="l" t="t" r="r" b="b"/>
                <a:pathLst>
                  <a:path w="70025" h="58266" extrusionOk="0">
                    <a:moveTo>
                      <a:pt x="18874" y="0"/>
                    </a:moveTo>
                    <a:cubicBezTo>
                      <a:pt x="17710" y="0"/>
                      <a:pt x="16530" y="55"/>
                      <a:pt x="15340" y="169"/>
                    </a:cubicBezTo>
                    <a:cubicBezTo>
                      <a:pt x="9171" y="766"/>
                      <a:pt x="3822" y="2835"/>
                      <a:pt x="1" y="5779"/>
                    </a:cubicBezTo>
                    <a:lnTo>
                      <a:pt x="1212" y="52543"/>
                    </a:lnTo>
                    <a:cubicBezTo>
                      <a:pt x="6394" y="55972"/>
                      <a:pt x="13514" y="58246"/>
                      <a:pt x="20484" y="58265"/>
                    </a:cubicBezTo>
                    <a:cubicBezTo>
                      <a:pt x="20562" y="58265"/>
                      <a:pt x="20641" y="58265"/>
                      <a:pt x="20719" y="58265"/>
                    </a:cubicBezTo>
                    <a:cubicBezTo>
                      <a:pt x="31390" y="58265"/>
                      <a:pt x="40445" y="54478"/>
                      <a:pt x="45497" y="49002"/>
                    </a:cubicBezTo>
                    <a:cubicBezTo>
                      <a:pt x="46447" y="47976"/>
                      <a:pt x="48031" y="47287"/>
                      <a:pt x="49821" y="47100"/>
                    </a:cubicBezTo>
                    <a:lnTo>
                      <a:pt x="50100" y="47063"/>
                    </a:lnTo>
                    <a:cubicBezTo>
                      <a:pt x="61898" y="45777"/>
                      <a:pt x="70025" y="38191"/>
                      <a:pt x="68217" y="30363"/>
                    </a:cubicBezTo>
                    <a:cubicBezTo>
                      <a:pt x="66652" y="23546"/>
                      <a:pt x="61444" y="18573"/>
                      <a:pt x="51855" y="18573"/>
                    </a:cubicBezTo>
                    <a:cubicBezTo>
                      <a:pt x="50932" y="18573"/>
                      <a:pt x="49968" y="18619"/>
                      <a:pt x="48963" y="18714"/>
                    </a:cubicBezTo>
                    <a:lnTo>
                      <a:pt x="48740" y="18733"/>
                    </a:lnTo>
                    <a:cubicBezTo>
                      <a:pt x="48541" y="18747"/>
                      <a:pt x="48343" y="18754"/>
                      <a:pt x="48148" y="18754"/>
                    </a:cubicBezTo>
                    <a:cubicBezTo>
                      <a:pt x="45294" y="18754"/>
                      <a:pt x="42936" y="17259"/>
                      <a:pt x="42831" y="15322"/>
                    </a:cubicBezTo>
                    <a:cubicBezTo>
                      <a:pt x="42794" y="14875"/>
                      <a:pt x="42738" y="14446"/>
                      <a:pt x="42664" y="13999"/>
                    </a:cubicBezTo>
                    <a:cubicBezTo>
                      <a:pt x="41169" y="5861"/>
                      <a:pt x="30863" y="0"/>
                      <a:pt x="188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 name="Google Shape;47;p3"/>
              <p:cNvGrpSpPr/>
              <p:nvPr/>
            </p:nvGrpSpPr>
            <p:grpSpPr>
              <a:xfrm rot="10800000">
                <a:off x="7374368" y="-329618"/>
                <a:ext cx="1721841" cy="1113844"/>
                <a:chOff x="-3171530" y="2930427"/>
                <a:chExt cx="1885915" cy="1219982"/>
              </a:xfrm>
            </p:grpSpPr>
            <p:sp>
              <p:nvSpPr>
                <p:cNvPr id="48" name="Google Shape;48;p3"/>
                <p:cNvSpPr/>
                <p:nvPr/>
              </p:nvSpPr>
              <p:spPr>
                <a:xfrm>
                  <a:off x="-2996113" y="3590073"/>
                  <a:ext cx="130929" cy="177183"/>
                </a:xfrm>
                <a:custGeom>
                  <a:avLst/>
                  <a:gdLst/>
                  <a:ahLst/>
                  <a:cxnLst/>
                  <a:rect l="l" t="t" r="r" b="b"/>
                  <a:pathLst>
                    <a:path w="3561" h="4819" extrusionOk="0">
                      <a:moveTo>
                        <a:pt x="1338" y="1"/>
                      </a:moveTo>
                      <a:cubicBezTo>
                        <a:pt x="1290" y="1"/>
                        <a:pt x="1242" y="7"/>
                        <a:pt x="1194" y="20"/>
                      </a:cubicBezTo>
                      <a:lnTo>
                        <a:pt x="616" y="169"/>
                      </a:lnTo>
                      <a:cubicBezTo>
                        <a:pt x="206" y="299"/>
                        <a:pt x="1" y="858"/>
                        <a:pt x="243" y="1306"/>
                      </a:cubicBezTo>
                      <a:lnTo>
                        <a:pt x="1846" y="4474"/>
                      </a:lnTo>
                      <a:cubicBezTo>
                        <a:pt x="1935" y="4682"/>
                        <a:pt x="2154" y="4819"/>
                        <a:pt x="2381" y="4819"/>
                      </a:cubicBezTo>
                      <a:cubicBezTo>
                        <a:pt x="2439" y="4819"/>
                        <a:pt x="2497" y="4810"/>
                        <a:pt x="2554" y="4791"/>
                      </a:cubicBezTo>
                      <a:lnTo>
                        <a:pt x="3020" y="4605"/>
                      </a:lnTo>
                      <a:cubicBezTo>
                        <a:pt x="3393" y="4456"/>
                        <a:pt x="3561" y="3915"/>
                        <a:pt x="3356" y="3505"/>
                      </a:cubicBezTo>
                      <a:lnTo>
                        <a:pt x="1846" y="374"/>
                      </a:lnTo>
                      <a:cubicBezTo>
                        <a:pt x="1769" y="143"/>
                        <a:pt x="1564" y="1"/>
                        <a:pt x="13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3"/>
                <p:cNvSpPr/>
                <p:nvPr/>
              </p:nvSpPr>
              <p:spPr>
                <a:xfrm>
                  <a:off x="-1416544" y="3756887"/>
                  <a:ext cx="130929" cy="177256"/>
                </a:xfrm>
                <a:custGeom>
                  <a:avLst/>
                  <a:gdLst/>
                  <a:ahLst/>
                  <a:cxnLst/>
                  <a:rect l="l" t="t" r="r" b="b"/>
                  <a:pathLst>
                    <a:path w="3561" h="4821" extrusionOk="0">
                      <a:moveTo>
                        <a:pt x="1294" y="0"/>
                      </a:moveTo>
                      <a:cubicBezTo>
                        <a:pt x="1254" y="0"/>
                        <a:pt x="1214" y="4"/>
                        <a:pt x="1175" y="12"/>
                      </a:cubicBezTo>
                      <a:lnTo>
                        <a:pt x="597" y="180"/>
                      </a:lnTo>
                      <a:cubicBezTo>
                        <a:pt x="206" y="291"/>
                        <a:pt x="1" y="869"/>
                        <a:pt x="224" y="1316"/>
                      </a:cubicBezTo>
                      <a:lnTo>
                        <a:pt x="1846" y="4466"/>
                      </a:lnTo>
                      <a:cubicBezTo>
                        <a:pt x="1932" y="4682"/>
                        <a:pt x="2130" y="4821"/>
                        <a:pt x="2344" y="4821"/>
                      </a:cubicBezTo>
                      <a:cubicBezTo>
                        <a:pt x="2408" y="4821"/>
                        <a:pt x="2472" y="4809"/>
                        <a:pt x="2536" y="4783"/>
                      </a:cubicBezTo>
                      <a:lnTo>
                        <a:pt x="3020" y="4615"/>
                      </a:lnTo>
                      <a:cubicBezTo>
                        <a:pt x="3393" y="4466"/>
                        <a:pt x="3561" y="3926"/>
                        <a:pt x="3356" y="3516"/>
                      </a:cubicBezTo>
                      <a:lnTo>
                        <a:pt x="1846" y="366"/>
                      </a:lnTo>
                      <a:cubicBezTo>
                        <a:pt x="1766" y="142"/>
                        <a:pt x="1534" y="0"/>
                        <a:pt x="12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3"/>
                <p:cNvSpPr/>
                <p:nvPr/>
              </p:nvSpPr>
              <p:spPr>
                <a:xfrm>
                  <a:off x="-2776831" y="2930427"/>
                  <a:ext cx="130929" cy="176999"/>
                </a:xfrm>
                <a:custGeom>
                  <a:avLst/>
                  <a:gdLst/>
                  <a:ahLst/>
                  <a:cxnLst/>
                  <a:rect l="l" t="t" r="r" b="b"/>
                  <a:pathLst>
                    <a:path w="3561" h="4814" extrusionOk="0">
                      <a:moveTo>
                        <a:pt x="1306" y="0"/>
                      </a:moveTo>
                      <a:cubicBezTo>
                        <a:pt x="1268" y="0"/>
                        <a:pt x="1231" y="4"/>
                        <a:pt x="1194" y="12"/>
                      </a:cubicBezTo>
                      <a:lnTo>
                        <a:pt x="597" y="180"/>
                      </a:lnTo>
                      <a:cubicBezTo>
                        <a:pt x="206" y="292"/>
                        <a:pt x="1" y="869"/>
                        <a:pt x="225" y="1298"/>
                      </a:cubicBezTo>
                      <a:lnTo>
                        <a:pt x="1846" y="4467"/>
                      </a:lnTo>
                      <a:cubicBezTo>
                        <a:pt x="1934" y="4686"/>
                        <a:pt x="2136" y="4813"/>
                        <a:pt x="2354" y="4813"/>
                      </a:cubicBezTo>
                      <a:cubicBezTo>
                        <a:pt x="2414" y="4813"/>
                        <a:pt x="2475" y="4804"/>
                        <a:pt x="2536" y="4783"/>
                      </a:cubicBezTo>
                      <a:lnTo>
                        <a:pt x="3020" y="4597"/>
                      </a:lnTo>
                      <a:cubicBezTo>
                        <a:pt x="3393" y="4467"/>
                        <a:pt x="3561" y="3926"/>
                        <a:pt x="3356" y="3516"/>
                      </a:cubicBezTo>
                      <a:lnTo>
                        <a:pt x="1846" y="366"/>
                      </a:lnTo>
                      <a:cubicBezTo>
                        <a:pt x="1766" y="142"/>
                        <a:pt x="1535" y="0"/>
                        <a:pt x="13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3"/>
                <p:cNvSpPr/>
                <p:nvPr/>
              </p:nvSpPr>
              <p:spPr>
                <a:xfrm>
                  <a:off x="-2428680" y="3752475"/>
                  <a:ext cx="131591" cy="177293"/>
                </a:xfrm>
                <a:custGeom>
                  <a:avLst/>
                  <a:gdLst/>
                  <a:ahLst/>
                  <a:cxnLst/>
                  <a:rect l="l" t="t" r="r" b="b"/>
                  <a:pathLst>
                    <a:path w="3579" h="4822" extrusionOk="0">
                      <a:moveTo>
                        <a:pt x="1337" y="1"/>
                      </a:moveTo>
                      <a:cubicBezTo>
                        <a:pt x="1290" y="1"/>
                        <a:pt x="1241" y="7"/>
                        <a:pt x="1193" y="20"/>
                      </a:cubicBezTo>
                      <a:lnTo>
                        <a:pt x="615" y="188"/>
                      </a:lnTo>
                      <a:cubicBezTo>
                        <a:pt x="205" y="300"/>
                        <a:pt x="0" y="877"/>
                        <a:pt x="242" y="1306"/>
                      </a:cubicBezTo>
                      <a:lnTo>
                        <a:pt x="1845" y="4475"/>
                      </a:lnTo>
                      <a:cubicBezTo>
                        <a:pt x="1933" y="4694"/>
                        <a:pt x="2147" y="4821"/>
                        <a:pt x="2369" y="4821"/>
                      </a:cubicBezTo>
                      <a:cubicBezTo>
                        <a:pt x="2431" y="4821"/>
                        <a:pt x="2493" y="4812"/>
                        <a:pt x="2554" y="4791"/>
                      </a:cubicBezTo>
                      <a:lnTo>
                        <a:pt x="3038" y="4605"/>
                      </a:lnTo>
                      <a:cubicBezTo>
                        <a:pt x="3411" y="4475"/>
                        <a:pt x="3579" y="3934"/>
                        <a:pt x="3374" y="3524"/>
                      </a:cubicBezTo>
                      <a:lnTo>
                        <a:pt x="1864" y="374"/>
                      </a:lnTo>
                      <a:cubicBezTo>
                        <a:pt x="1771" y="143"/>
                        <a:pt x="1564" y="1"/>
                        <a:pt x="13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3"/>
                <p:cNvSpPr/>
                <p:nvPr/>
              </p:nvSpPr>
              <p:spPr>
                <a:xfrm>
                  <a:off x="-2438276" y="3054187"/>
                  <a:ext cx="130230" cy="176852"/>
                </a:xfrm>
                <a:custGeom>
                  <a:avLst/>
                  <a:gdLst/>
                  <a:ahLst/>
                  <a:cxnLst/>
                  <a:rect l="l" t="t" r="r" b="b"/>
                  <a:pathLst>
                    <a:path w="3542" h="4810" extrusionOk="0">
                      <a:moveTo>
                        <a:pt x="1311" y="0"/>
                      </a:moveTo>
                      <a:cubicBezTo>
                        <a:pt x="1266" y="0"/>
                        <a:pt x="1220" y="7"/>
                        <a:pt x="1174" y="20"/>
                      </a:cubicBezTo>
                      <a:lnTo>
                        <a:pt x="597" y="187"/>
                      </a:lnTo>
                      <a:cubicBezTo>
                        <a:pt x="187" y="299"/>
                        <a:pt x="0" y="877"/>
                        <a:pt x="205" y="1306"/>
                      </a:cubicBezTo>
                      <a:lnTo>
                        <a:pt x="1808" y="4456"/>
                      </a:lnTo>
                      <a:cubicBezTo>
                        <a:pt x="1894" y="4672"/>
                        <a:pt x="2103" y="4810"/>
                        <a:pt x="2323" y="4810"/>
                      </a:cubicBezTo>
                      <a:cubicBezTo>
                        <a:pt x="2387" y="4810"/>
                        <a:pt x="2453" y="4798"/>
                        <a:pt x="2516" y="4772"/>
                      </a:cubicBezTo>
                      <a:lnTo>
                        <a:pt x="2982" y="4605"/>
                      </a:lnTo>
                      <a:cubicBezTo>
                        <a:pt x="3355" y="4456"/>
                        <a:pt x="3541" y="3915"/>
                        <a:pt x="3336" y="3505"/>
                      </a:cubicBezTo>
                      <a:lnTo>
                        <a:pt x="1827" y="355"/>
                      </a:lnTo>
                      <a:cubicBezTo>
                        <a:pt x="1734" y="140"/>
                        <a:pt x="1528" y="0"/>
                        <a:pt x="13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3"/>
                <p:cNvSpPr/>
                <p:nvPr/>
              </p:nvSpPr>
              <p:spPr>
                <a:xfrm>
                  <a:off x="-1812640" y="3602684"/>
                  <a:ext cx="130267" cy="177256"/>
                </a:xfrm>
                <a:custGeom>
                  <a:avLst/>
                  <a:gdLst/>
                  <a:ahLst/>
                  <a:cxnLst/>
                  <a:rect l="l" t="t" r="r" b="b"/>
                  <a:pathLst>
                    <a:path w="3543" h="4821" extrusionOk="0">
                      <a:moveTo>
                        <a:pt x="1293" y="1"/>
                      </a:moveTo>
                      <a:cubicBezTo>
                        <a:pt x="1254" y="1"/>
                        <a:pt x="1214" y="4"/>
                        <a:pt x="1175" y="12"/>
                      </a:cubicBezTo>
                      <a:lnTo>
                        <a:pt x="597" y="180"/>
                      </a:lnTo>
                      <a:cubicBezTo>
                        <a:pt x="187" y="292"/>
                        <a:pt x="1" y="870"/>
                        <a:pt x="224" y="1317"/>
                      </a:cubicBezTo>
                      <a:lnTo>
                        <a:pt x="1846" y="4467"/>
                      </a:lnTo>
                      <a:cubicBezTo>
                        <a:pt x="1918" y="4683"/>
                        <a:pt x="2124" y="4821"/>
                        <a:pt x="2342" y="4821"/>
                      </a:cubicBezTo>
                      <a:cubicBezTo>
                        <a:pt x="2407" y="4821"/>
                        <a:pt x="2472" y="4809"/>
                        <a:pt x="2536" y="4784"/>
                      </a:cubicBezTo>
                      <a:lnTo>
                        <a:pt x="3002" y="4616"/>
                      </a:lnTo>
                      <a:cubicBezTo>
                        <a:pt x="3374" y="4467"/>
                        <a:pt x="3542" y="3926"/>
                        <a:pt x="3337" y="3516"/>
                      </a:cubicBezTo>
                      <a:lnTo>
                        <a:pt x="1827" y="366"/>
                      </a:lnTo>
                      <a:cubicBezTo>
                        <a:pt x="1747" y="142"/>
                        <a:pt x="1530" y="1"/>
                        <a:pt x="12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3"/>
                <p:cNvSpPr/>
                <p:nvPr/>
              </p:nvSpPr>
              <p:spPr>
                <a:xfrm>
                  <a:off x="-2095640" y="3547717"/>
                  <a:ext cx="87727" cy="117693"/>
                </a:xfrm>
                <a:custGeom>
                  <a:avLst/>
                  <a:gdLst/>
                  <a:ahLst/>
                  <a:cxnLst/>
                  <a:rect l="l" t="t" r="r" b="b"/>
                  <a:pathLst>
                    <a:path w="2386" h="3201" extrusionOk="0">
                      <a:moveTo>
                        <a:pt x="893" y="0"/>
                      </a:moveTo>
                      <a:cubicBezTo>
                        <a:pt x="856" y="0"/>
                        <a:pt x="819" y="5"/>
                        <a:pt x="783" y="16"/>
                      </a:cubicBezTo>
                      <a:lnTo>
                        <a:pt x="410" y="128"/>
                      </a:lnTo>
                      <a:cubicBezTo>
                        <a:pt x="112" y="258"/>
                        <a:pt x="0" y="594"/>
                        <a:pt x="149" y="874"/>
                      </a:cubicBezTo>
                      <a:lnTo>
                        <a:pt x="1230" y="2961"/>
                      </a:lnTo>
                      <a:cubicBezTo>
                        <a:pt x="1290" y="3111"/>
                        <a:pt x="1435" y="3201"/>
                        <a:pt x="1587" y="3201"/>
                      </a:cubicBezTo>
                      <a:cubicBezTo>
                        <a:pt x="1623" y="3201"/>
                        <a:pt x="1660" y="3196"/>
                        <a:pt x="1696" y="3185"/>
                      </a:cubicBezTo>
                      <a:lnTo>
                        <a:pt x="2013" y="3054"/>
                      </a:lnTo>
                      <a:cubicBezTo>
                        <a:pt x="2274" y="2924"/>
                        <a:pt x="2386" y="2588"/>
                        <a:pt x="2255" y="2327"/>
                      </a:cubicBezTo>
                      <a:lnTo>
                        <a:pt x="1249" y="240"/>
                      </a:lnTo>
                      <a:cubicBezTo>
                        <a:pt x="1189" y="90"/>
                        <a:pt x="1044" y="0"/>
                        <a:pt x="8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3"/>
                <p:cNvSpPr/>
                <p:nvPr/>
              </p:nvSpPr>
              <p:spPr>
                <a:xfrm>
                  <a:off x="-1607036" y="4028084"/>
                  <a:ext cx="87727" cy="117730"/>
                </a:xfrm>
                <a:custGeom>
                  <a:avLst/>
                  <a:gdLst/>
                  <a:ahLst/>
                  <a:cxnLst/>
                  <a:rect l="l" t="t" r="r" b="b"/>
                  <a:pathLst>
                    <a:path w="2386" h="3202" extrusionOk="0">
                      <a:moveTo>
                        <a:pt x="911" y="0"/>
                      </a:moveTo>
                      <a:cubicBezTo>
                        <a:pt x="875" y="0"/>
                        <a:pt x="839" y="6"/>
                        <a:pt x="802" y="17"/>
                      </a:cubicBezTo>
                      <a:lnTo>
                        <a:pt x="410" y="110"/>
                      </a:lnTo>
                      <a:cubicBezTo>
                        <a:pt x="112" y="240"/>
                        <a:pt x="0" y="594"/>
                        <a:pt x="149" y="874"/>
                      </a:cubicBezTo>
                      <a:lnTo>
                        <a:pt x="1230" y="2961"/>
                      </a:lnTo>
                      <a:cubicBezTo>
                        <a:pt x="1290" y="3112"/>
                        <a:pt x="1435" y="3201"/>
                        <a:pt x="1587" y="3201"/>
                      </a:cubicBezTo>
                      <a:cubicBezTo>
                        <a:pt x="1623" y="3201"/>
                        <a:pt x="1660" y="3196"/>
                        <a:pt x="1696" y="3185"/>
                      </a:cubicBezTo>
                      <a:lnTo>
                        <a:pt x="2013" y="3055"/>
                      </a:lnTo>
                      <a:cubicBezTo>
                        <a:pt x="2274" y="2924"/>
                        <a:pt x="2386" y="2589"/>
                        <a:pt x="2256" y="2328"/>
                      </a:cubicBezTo>
                      <a:lnTo>
                        <a:pt x="1249" y="222"/>
                      </a:lnTo>
                      <a:cubicBezTo>
                        <a:pt x="1189" y="87"/>
                        <a:pt x="1057" y="0"/>
                        <a:pt x="9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3"/>
                <p:cNvSpPr/>
                <p:nvPr/>
              </p:nvSpPr>
              <p:spPr>
                <a:xfrm>
                  <a:off x="-2105935" y="3925981"/>
                  <a:ext cx="87065" cy="118060"/>
                </a:xfrm>
                <a:custGeom>
                  <a:avLst/>
                  <a:gdLst/>
                  <a:ahLst/>
                  <a:cxnLst/>
                  <a:rect l="l" t="t" r="r" b="b"/>
                  <a:pathLst>
                    <a:path w="2368" h="3211" extrusionOk="0">
                      <a:moveTo>
                        <a:pt x="891" y="0"/>
                      </a:moveTo>
                      <a:cubicBezTo>
                        <a:pt x="856" y="0"/>
                        <a:pt x="820" y="6"/>
                        <a:pt x="783" y="16"/>
                      </a:cubicBezTo>
                      <a:lnTo>
                        <a:pt x="392" y="128"/>
                      </a:lnTo>
                      <a:cubicBezTo>
                        <a:pt x="113" y="240"/>
                        <a:pt x="1" y="594"/>
                        <a:pt x="150" y="874"/>
                      </a:cubicBezTo>
                      <a:lnTo>
                        <a:pt x="1231" y="2980"/>
                      </a:lnTo>
                      <a:cubicBezTo>
                        <a:pt x="1274" y="3123"/>
                        <a:pt x="1404" y="3211"/>
                        <a:pt x="1554" y="3211"/>
                      </a:cubicBezTo>
                      <a:cubicBezTo>
                        <a:pt x="1601" y="3211"/>
                        <a:pt x="1649" y="3202"/>
                        <a:pt x="1697" y="3185"/>
                      </a:cubicBezTo>
                      <a:lnTo>
                        <a:pt x="2014" y="3073"/>
                      </a:lnTo>
                      <a:cubicBezTo>
                        <a:pt x="2275" y="2924"/>
                        <a:pt x="2368" y="2607"/>
                        <a:pt x="2237" y="2346"/>
                      </a:cubicBezTo>
                      <a:lnTo>
                        <a:pt x="1231" y="240"/>
                      </a:lnTo>
                      <a:cubicBezTo>
                        <a:pt x="1171" y="90"/>
                        <a:pt x="1038" y="0"/>
                        <a:pt x="8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3"/>
                <p:cNvSpPr/>
                <p:nvPr/>
              </p:nvSpPr>
              <p:spPr>
                <a:xfrm>
                  <a:off x="-2654837" y="4005472"/>
                  <a:ext cx="87065" cy="117730"/>
                </a:xfrm>
                <a:custGeom>
                  <a:avLst/>
                  <a:gdLst/>
                  <a:ahLst/>
                  <a:cxnLst/>
                  <a:rect l="l" t="t" r="r" b="b"/>
                  <a:pathLst>
                    <a:path w="2368" h="3202" extrusionOk="0">
                      <a:moveTo>
                        <a:pt x="891" y="0"/>
                      </a:moveTo>
                      <a:cubicBezTo>
                        <a:pt x="856" y="0"/>
                        <a:pt x="820" y="6"/>
                        <a:pt x="783" y="17"/>
                      </a:cubicBezTo>
                      <a:lnTo>
                        <a:pt x="392" y="128"/>
                      </a:lnTo>
                      <a:cubicBezTo>
                        <a:pt x="112" y="259"/>
                        <a:pt x="0" y="594"/>
                        <a:pt x="150" y="874"/>
                      </a:cubicBezTo>
                      <a:lnTo>
                        <a:pt x="1212" y="2980"/>
                      </a:lnTo>
                      <a:cubicBezTo>
                        <a:pt x="1272" y="3115"/>
                        <a:pt x="1416" y="3201"/>
                        <a:pt x="1567" y="3201"/>
                      </a:cubicBezTo>
                      <a:cubicBezTo>
                        <a:pt x="1604" y="3201"/>
                        <a:pt x="1641" y="3196"/>
                        <a:pt x="1678" y="3185"/>
                      </a:cubicBezTo>
                      <a:lnTo>
                        <a:pt x="2013" y="3055"/>
                      </a:lnTo>
                      <a:cubicBezTo>
                        <a:pt x="2274" y="2924"/>
                        <a:pt x="2368" y="2589"/>
                        <a:pt x="2237" y="2328"/>
                      </a:cubicBezTo>
                      <a:lnTo>
                        <a:pt x="1231" y="240"/>
                      </a:lnTo>
                      <a:cubicBezTo>
                        <a:pt x="1171" y="90"/>
                        <a:pt x="1038" y="0"/>
                        <a:pt x="8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3"/>
                <p:cNvSpPr/>
                <p:nvPr/>
              </p:nvSpPr>
              <p:spPr>
                <a:xfrm>
                  <a:off x="-2985156" y="3236884"/>
                  <a:ext cx="87764" cy="117766"/>
                </a:xfrm>
                <a:custGeom>
                  <a:avLst/>
                  <a:gdLst/>
                  <a:ahLst/>
                  <a:cxnLst/>
                  <a:rect l="l" t="t" r="r" b="b"/>
                  <a:pathLst>
                    <a:path w="2387" h="3203" extrusionOk="0">
                      <a:moveTo>
                        <a:pt x="866" y="0"/>
                      </a:moveTo>
                      <a:cubicBezTo>
                        <a:pt x="839" y="0"/>
                        <a:pt x="811" y="3"/>
                        <a:pt x="784" y="8"/>
                      </a:cubicBezTo>
                      <a:lnTo>
                        <a:pt x="392" y="139"/>
                      </a:lnTo>
                      <a:cubicBezTo>
                        <a:pt x="113" y="251"/>
                        <a:pt x="1" y="605"/>
                        <a:pt x="150" y="884"/>
                      </a:cubicBezTo>
                      <a:lnTo>
                        <a:pt x="1231" y="2972"/>
                      </a:lnTo>
                      <a:cubicBezTo>
                        <a:pt x="1274" y="3115"/>
                        <a:pt x="1404" y="3203"/>
                        <a:pt x="1555" y="3203"/>
                      </a:cubicBezTo>
                      <a:cubicBezTo>
                        <a:pt x="1601" y="3203"/>
                        <a:pt x="1649" y="3194"/>
                        <a:pt x="1697" y="3177"/>
                      </a:cubicBezTo>
                      <a:lnTo>
                        <a:pt x="2014" y="3065"/>
                      </a:lnTo>
                      <a:cubicBezTo>
                        <a:pt x="2275" y="2935"/>
                        <a:pt x="2387" y="2599"/>
                        <a:pt x="2237" y="2338"/>
                      </a:cubicBezTo>
                      <a:lnTo>
                        <a:pt x="1231" y="232"/>
                      </a:lnTo>
                      <a:cubicBezTo>
                        <a:pt x="1167" y="89"/>
                        <a:pt x="1023" y="0"/>
                        <a:pt x="8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3"/>
                <p:cNvSpPr/>
                <p:nvPr/>
              </p:nvSpPr>
              <p:spPr>
                <a:xfrm>
                  <a:off x="-2649358" y="3447268"/>
                  <a:ext cx="86404" cy="118097"/>
                </a:xfrm>
                <a:custGeom>
                  <a:avLst/>
                  <a:gdLst/>
                  <a:ahLst/>
                  <a:cxnLst/>
                  <a:rect l="l" t="t" r="r" b="b"/>
                  <a:pathLst>
                    <a:path w="2350" h="3212" extrusionOk="0">
                      <a:moveTo>
                        <a:pt x="865" y="0"/>
                      </a:moveTo>
                      <a:cubicBezTo>
                        <a:pt x="838" y="0"/>
                        <a:pt x="811" y="3"/>
                        <a:pt x="783" y="8"/>
                      </a:cubicBezTo>
                      <a:lnTo>
                        <a:pt x="392" y="120"/>
                      </a:lnTo>
                      <a:cubicBezTo>
                        <a:pt x="112" y="251"/>
                        <a:pt x="1" y="586"/>
                        <a:pt x="150" y="866"/>
                      </a:cubicBezTo>
                      <a:lnTo>
                        <a:pt x="1193" y="2972"/>
                      </a:lnTo>
                      <a:cubicBezTo>
                        <a:pt x="1253" y="3122"/>
                        <a:pt x="1398" y="3212"/>
                        <a:pt x="1550" y="3212"/>
                      </a:cubicBezTo>
                      <a:cubicBezTo>
                        <a:pt x="1586" y="3212"/>
                        <a:pt x="1623" y="3206"/>
                        <a:pt x="1659" y="3195"/>
                      </a:cubicBezTo>
                      <a:lnTo>
                        <a:pt x="1995" y="3065"/>
                      </a:lnTo>
                      <a:cubicBezTo>
                        <a:pt x="2256" y="2935"/>
                        <a:pt x="2349" y="2599"/>
                        <a:pt x="2219" y="2338"/>
                      </a:cubicBezTo>
                      <a:lnTo>
                        <a:pt x="1212" y="251"/>
                      </a:lnTo>
                      <a:cubicBezTo>
                        <a:pt x="1164" y="91"/>
                        <a:pt x="1021" y="0"/>
                        <a:pt x="8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3"/>
                <p:cNvSpPr/>
                <p:nvPr/>
              </p:nvSpPr>
              <p:spPr>
                <a:xfrm>
                  <a:off x="-3171530" y="3973411"/>
                  <a:ext cx="130230" cy="176999"/>
                </a:xfrm>
                <a:custGeom>
                  <a:avLst/>
                  <a:gdLst/>
                  <a:ahLst/>
                  <a:cxnLst/>
                  <a:rect l="l" t="t" r="r" b="b"/>
                  <a:pathLst>
                    <a:path w="3542" h="4814" extrusionOk="0">
                      <a:moveTo>
                        <a:pt x="1292" y="1"/>
                      </a:moveTo>
                      <a:cubicBezTo>
                        <a:pt x="1253" y="1"/>
                        <a:pt x="1214" y="5"/>
                        <a:pt x="1175" y="13"/>
                      </a:cubicBezTo>
                      <a:lnTo>
                        <a:pt x="597" y="180"/>
                      </a:lnTo>
                      <a:cubicBezTo>
                        <a:pt x="187" y="292"/>
                        <a:pt x="0" y="870"/>
                        <a:pt x="224" y="1299"/>
                      </a:cubicBezTo>
                      <a:lnTo>
                        <a:pt x="1845" y="4467"/>
                      </a:lnTo>
                      <a:cubicBezTo>
                        <a:pt x="1933" y="4686"/>
                        <a:pt x="2135" y="4814"/>
                        <a:pt x="2353" y="4814"/>
                      </a:cubicBezTo>
                      <a:cubicBezTo>
                        <a:pt x="2413" y="4814"/>
                        <a:pt x="2475" y="4804"/>
                        <a:pt x="2535" y="4784"/>
                      </a:cubicBezTo>
                      <a:lnTo>
                        <a:pt x="3001" y="4598"/>
                      </a:lnTo>
                      <a:cubicBezTo>
                        <a:pt x="3374" y="4467"/>
                        <a:pt x="3542" y="3927"/>
                        <a:pt x="3337" y="3517"/>
                      </a:cubicBezTo>
                      <a:lnTo>
                        <a:pt x="1827" y="367"/>
                      </a:lnTo>
                      <a:cubicBezTo>
                        <a:pt x="1747" y="142"/>
                        <a:pt x="1529" y="1"/>
                        <a:pt x="12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extLst>
      <p:ext uri="{BB962C8B-B14F-4D97-AF65-F5344CB8AC3E}">
        <p14:creationId xmlns:p14="http://schemas.microsoft.com/office/powerpoint/2010/main" val="15708514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51"/>
        <p:cNvGrpSpPr/>
        <p:nvPr/>
      </p:nvGrpSpPr>
      <p:grpSpPr>
        <a:xfrm>
          <a:off x="0" y="0"/>
          <a:ext cx="0" cy="0"/>
          <a:chOff x="0" y="0"/>
          <a:chExt cx="0" cy="0"/>
        </a:xfrm>
      </p:grpSpPr>
      <p:sp>
        <p:nvSpPr>
          <p:cNvPr id="52" name="Google Shape;52;p5"/>
          <p:cNvSpPr/>
          <p:nvPr/>
        </p:nvSpPr>
        <p:spPr>
          <a:xfrm>
            <a:off x="-9550" y="3365873"/>
            <a:ext cx="3599529" cy="1777628"/>
          </a:xfrm>
          <a:custGeom>
            <a:avLst/>
            <a:gdLst/>
            <a:ahLst/>
            <a:cxnLst/>
            <a:rect l="l" t="t" r="r" b="b"/>
            <a:pathLst>
              <a:path w="102558" h="59200" extrusionOk="0">
                <a:moveTo>
                  <a:pt x="38904" y="0"/>
                </a:moveTo>
                <a:cubicBezTo>
                  <a:pt x="27235" y="0"/>
                  <a:pt x="12100" y="8198"/>
                  <a:pt x="1" y="17101"/>
                </a:cubicBezTo>
                <a:lnTo>
                  <a:pt x="1" y="59200"/>
                </a:lnTo>
                <a:lnTo>
                  <a:pt x="95619" y="59200"/>
                </a:lnTo>
                <a:cubicBezTo>
                  <a:pt x="101189" y="53300"/>
                  <a:pt x="102557" y="42303"/>
                  <a:pt x="95808" y="33714"/>
                </a:cubicBezTo>
                <a:cubicBezTo>
                  <a:pt x="92171" y="29067"/>
                  <a:pt x="86658" y="27332"/>
                  <a:pt x="80516" y="27332"/>
                </a:cubicBezTo>
                <a:cubicBezTo>
                  <a:pt x="71439" y="27332"/>
                  <a:pt x="60988" y="31121"/>
                  <a:pt x="53190" y="34894"/>
                </a:cubicBezTo>
                <a:cubicBezTo>
                  <a:pt x="49856" y="36507"/>
                  <a:pt x="47141" y="37183"/>
                  <a:pt x="45014" y="37183"/>
                </a:cubicBezTo>
                <a:cubicBezTo>
                  <a:pt x="38803" y="37183"/>
                  <a:pt x="37601" y="31414"/>
                  <a:pt x="40589" y="26351"/>
                </a:cubicBezTo>
                <a:cubicBezTo>
                  <a:pt x="44601" y="19508"/>
                  <a:pt x="59751" y="7473"/>
                  <a:pt x="46630" y="1526"/>
                </a:cubicBezTo>
                <a:cubicBezTo>
                  <a:pt x="44316" y="474"/>
                  <a:pt x="41710" y="0"/>
                  <a:pt x="38904" y="0"/>
                </a:cubicBezTo>
                <a:close/>
              </a:path>
            </a:pathLst>
          </a:custGeom>
          <a:solidFill>
            <a:srgbClr val="F8E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5"/>
          <p:cNvSpPr/>
          <p:nvPr/>
        </p:nvSpPr>
        <p:spPr>
          <a:xfrm>
            <a:off x="5426853" y="-7423"/>
            <a:ext cx="3727625" cy="2649920"/>
          </a:xfrm>
          <a:custGeom>
            <a:avLst/>
            <a:gdLst/>
            <a:ahLst/>
            <a:cxnLst/>
            <a:rect l="l" t="t" r="r" b="b"/>
            <a:pathLst>
              <a:path w="102746" h="85378" extrusionOk="0">
                <a:moveTo>
                  <a:pt x="16425" y="0"/>
                </a:moveTo>
                <a:cubicBezTo>
                  <a:pt x="5805" y="15339"/>
                  <a:pt x="0" y="34170"/>
                  <a:pt x="10289" y="42288"/>
                </a:cubicBezTo>
                <a:cubicBezTo>
                  <a:pt x="14540" y="45628"/>
                  <a:pt x="19564" y="46716"/>
                  <a:pt x="25037" y="46716"/>
                </a:cubicBezTo>
                <a:cubicBezTo>
                  <a:pt x="35275" y="46716"/>
                  <a:pt x="47087" y="42908"/>
                  <a:pt x="58353" y="42908"/>
                </a:cubicBezTo>
                <a:cubicBezTo>
                  <a:pt x="63533" y="42908"/>
                  <a:pt x="68599" y="43713"/>
                  <a:pt x="73343" y="46063"/>
                </a:cubicBezTo>
                <a:cubicBezTo>
                  <a:pt x="93873" y="56258"/>
                  <a:pt x="84434" y="76410"/>
                  <a:pt x="99631" y="84528"/>
                </a:cubicBezTo>
                <a:cubicBezTo>
                  <a:pt x="100669" y="85094"/>
                  <a:pt x="101707" y="85378"/>
                  <a:pt x="102746" y="85378"/>
                </a:cubicBezTo>
                <a:lnTo>
                  <a:pt x="10274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5"/>
          <p:cNvSpPr txBox="1">
            <a:spLocks noGrp="1"/>
          </p:cNvSpPr>
          <p:nvPr>
            <p:ph type="title"/>
          </p:nvPr>
        </p:nvSpPr>
        <p:spPr>
          <a:xfrm>
            <a:off x="726225" y="441350"/>
            <a:ext cx="7691400" cy="572700"/>
          </a:xfrm>
          <a:prstGeom prst="rect">
            <a:avLst/>
          </a:prstGeom>
        </p:spPr>
        <p:txBody>
          <a:bodyPr spcFirstLastPara="1" wrap="square" lIns="91425" tIns="91425" rIns="91425" bIns="91425" anchor="t" anchorCtr="0">
            <a:noAutofit/>
          </a:bodyPr>
          <a:lstStyle>
            <a:lvl1pPr lvl="0" algn="ctr">
              <a:spcBef>
                <a:spcPts val="0"/>
              </a:spcBef>
              <a:spcAft>
                <a:spcPts val="0"/>
              </a:spcAft>
              <a:buSzPts val="3200"/>
              <a:buNone/>
              <a:defRPr/>
            </a:lvl1pPr>
            <a:lvl2pPr lvl="1" algn="ctr">
              <a:spcBef>
                <a:spcPts val="0"/>
              </a:spcBef>
              <a:spcAft>
                <a:spcPts val="0"/>
              </a:spcAft>
              <a:buSzPts val="3200"/>
              <a:buNone/>
              <a:defRPr/>
            </a:lvl2pPr>
            <a:lvl3pPr lvl="2" algn="ctr">
              <a:spcBef>
                <a:spcPts val="0"/>
              </a:spcBef>
              <a:spcAft>
                <a:spcPts val="0"/>
              </a:spcAft>
              <a:buSzPts val="3200"/>
              <a:buNone/>
              <a:defRPr/>
            </a:lvl3pPr>
            <a:lvl4pPr lvl="3" algn="ctr">
              <a:spcBef>
                <a:spcPts val="0"/>
              </a:spcBef>
              <a:spcAft>
                <a:spcPts val="0"/>
              </a:spcAft>
              <a:buSzPts val="3200"/>
              <a:buNone/>
              <a:defRPr/>
            </a:lvl4pPr>
            <a:lvl5pPr lvl="4" algn="ctr">
              <a:spcBef>
                <a:spcPts val="0"/>
              </a:spcBef>
              <a:spcAft>
                <a:spcPts val="0"/>
              </a:spcAft>
              <a:buSzPts val="3200"/>
              <a:buNone/>
              <a:defRPr/>
            </a:lvl5pPr>
            <a:lvl6pPr lvl="5" algn="ctr">
              <a:spcBef>
                <a:spcPts val="0"/>
              </a:spcBef>
              <a:spcAft>
                <a:spcPts val="0"/>
              </a:spcAft>
              <a:buSzPts val="3200"/>
              <a:buNone/>
              <a:defRPr/>
            </a:lvl6pPr>
            <a:lvl7pPr lvl="6" algn="ctr">
              <a:spcBef>
                <a:spcPts val="0"/>
              </a:spcBef>
              <a:spcAft>
                <a:spcPts val="0"/>
              </a:spcAft>
              <a:buSzPts val="3200"/>
              <a:buNone/>
              <a:defRPr/>
            </a:lvl7pPr>
            <a:lvl8pPr lvl="7" algn="ctr">
              <a:spcBef>
                <a:spcPts val="0"/>
              </a:spcBef>
              <a:spcAft>
                <a:spcPts val="0"/>
              </a:spcAft>
              <a:buSzPts val="3200"/>
              <a:buNone/>
              <a:defRPr/>
            </a:lvl8pPr>
            <a:lvl9pPr lvl="8" algn="ctr">
              <a:spcBef>
                <a:spcPts val="0"/>
              </a:spcBef>
              <a:spcAft>
                <a:spcPts val="0"/>
              </a:spcAft>
              <a:buSzPts val="3200"/>
              <a:buNone/>
              <a:defRPr/>
            </a:lvl9pPr>
          </a:lstStyle>
          <a:p>
            <a:endParaRPr/>
          </a:p>
        </p:txBody>
      </p:sp>
      <p:sp>
        <p:nvSpPr>
          <p:cNvPr id="55" name="Google Shape;55;p5"/>
          <p:cNvSpPr txBox="1">
            <a:spLocks noGrp="1"/>
          </p:cNvSpPr>
          <p:nvPr>
            <p:ph type="subTitle" idx="1"/>
          </p:nvPr>
        </p:nvSpPr>
        <p:spPr>
          <a:xfrm>
            <a:off x="1632076" y="2245525"/>
            <a:ext cx="2308200" cy="3969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000" b="1">
                <a:solidFill>
                  <a:schemeClr val="accent1"/>
                </a:solidFill>
              </a:defRPr>
            </a:lvl1pPr>
            <a:lvl2pPr lvl="1" algn="ctr" rtl="0">
              <a:spcBef>
                <a:spcPts val="0"/>
              </a:spcBef>
              <a:spcAft>
                <a:spcPts val="0"/>
              </a:spcAft>
              <a:buNone/>
              <a:defRPr sz="2000">
                <a:solidFill>
                  <a:schemeClr val="accent1"/>
                </a:solidFill>
              </a:defRPr>
            </a:lvl2pPr>
            <a:lvl3pPr lvl="2" algn="ctr" rtl="0">
              <a:spcBef>
                <a:spcPts val="0"/>
              </a:spcBef>
              <a:spcAft>
                <a:spcPts val="0"/>
              </a:spcAft>
              <a:buNone/>
              <a:defRPr sz="2000">
                <a:solidFill>
                  <a:schemeClr val="accent1"/>
                </a:solidFill>
              </a:defRPr>
            </a:lvl3pPr>
            <a:lvl4pPr lvl="3" algn="ctr" rtl="0">
              <a:spcBef>
                <a:spcPts val="0"/>
              </a:spcBef>
              <a:spcAft>
                <a:spcPts val="0"/>
              </a:spcAft>
              <a:buNone/>
              <a:defRPr sz="2000">
                <a:solidFill>
                  <a:schemeClr val="accent1"/>
                </a:solidFill>
              </a:defRPr>
            </a:lvl4pPr>
            <a:lvl5pPr lvl="4" algn="ctr" rtl="0">
              <a:spcBef>
                <a:spcPts val="0"/>
              </a:spcBef>
              <a:spcAft>
                <a:spcPts val="0"/>
              </a:spcAft>
              <a:buNone/>
              <a:defRPr sz="2000">
                <a:solidFill>
                  <a:schemeClr val="accent1"/>
                </a:solidFill>
              </a:defRPr>
            </a:lvl5pPr>
            <a:lvl6pPr lvl="5" algn="ctr" rtl="0">
              <a:spcBef>
                <a:spcPts val="0"/>
              </a:spcBef>
              <a:spcAft>
                <a:spcPts val="0"/>
              </a:spcAft>
              <a:buNone/>
              <a:defRPr sz="2000">
                <a:solidFill>
                  <a:schemeClr val="accent1"/>
                </a:solidFill>
              </a:defRPr>
            </a:lvl6pPr>
            <a:lvl7pPr lvl="6" algn="ctr" rtl="0">
              <a:spcBef>
                <a:spcPts val="0"/>
              </a:spcBef>
              <a:spcAft>
                <a:spcPts val="0"/>
              </a:spcAft>
              <a:buNone/>
              <a:defRPr sz="2000">
                <a:solidFill>
                  <a:schemeClr val="accent1"/>
                </a:solidFill>
              </a:defRPr>
            </a:lvl7pPr>
            <a:lvl8pPr lvl="7" algn="ctr" rtl="0">
              <a:spcBef>
                <a:spcPts val="0"/>
              </a:spcBef>
              <a:spcAft>
                <a:spcPts val="0"/>
              </a:spcAft>
              <a:buNone/>
              <a:defRPr sz="2000">
                <a:solidFill>
                  <a:schemeClr val="accent1"/>
                </a:solidFill>
              </a:defRPr>
            </a:lvl8pPr>
            <a:lvl9pPr lvl="8" algn="ctr" rtl="0">
              <a:spcBef>
                <a:spcPts val="0"/>
              </a:spcBef>
              <a:spcAft>
                <a:spcPts val="0"/>
              </a:spcAft>
              <a:buNone/>
              <a:defRPr sz="2000">
                <a:solidFill>
                  <a:schemeClr val="accent1"/>
                </a:solidFill>
              </a:defRPr>
            </a:lvl9pPr>
          </a:lstStyle>
          <a:p>
            <a:endParaRPr/>
          </a:p>
        </p:txBody>
      </p:sp>
      <p:sp>
        <p:nvSpPr>
          <p:cNvPr id="56" name="Google Shape;56;p5"/>
          <p:cNvSpPr txBox="1">
            <a:spLocks noGrp="1"/>
          </p:cNvSpPr>
          <p:nvPr>
            <p:ph type="subTitle" idx="2"/>
          </p:nvPr>
        </p:nvSpPr>
        <p:spPr>
          <a:xfrm>
            <a:off x="1632076" y="2574025"/>
            <a:ext cx="2308200" cy="9855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00"/>
            </a:lvl1pPr>
            <a:lvl2pPr lvl="1" algn="ctr" rtl="0">
              <a:spcBef>
                <a:spcPts val="0"/>
              </a:spcBef>
              <a:spcAft>
                <a:spcPts val="0"/>
              </a:spcAft>
              <a:buNone/>
              <a:defRPr sz="1800"/>
            </a:lvl2pPr>
            <a:lvl3pPr lvl="2" algn="ctr" rtl="0">
              <a:spcBef>
                <a:spcPts val="0"/>
              </a:spcBef>
              <a:spcAft>
                <a:spcPts val="0"/>
              </a:spcAft>
              <a:buNone/>
              <a:defRPr sz="1800"/>
            </a:lvl3pPr>
            <a:lvl4pPr lvl="3" algn="ctr" rtl="0">
              <a:spcBef>
                <a:spcPts val="0"/>
              </a:spcBef>
              <a:spcAft>
                <a:spcPts val="0"/>
              </a:spcAft>
              <a:buNone/>
              <a:defRPr sz="1800"/>
            </a:lvl4pPr>
            <a:lvl5pPr lvl="4" algn="ctr" rtl="0">
              <a:spcBef>
                <a:spcPts val="0"/>
              </a:spcBef>
              <a:spcAft>
                <a:spcPts val="0"/>
              </a:spcAft>
              <a:buNone/>
              <a:defRPr sz="1800"/>
            </a:lvl5pPr>
            <a:lvl6pPr lvl="5" algn="ctr" rtl="0">
              <a:spcBef>
                <a:spcPts val="0"/>
              </a:spcBef>
              <a:spcAft>
                <a:spcPts val="0"/>
              </a:spcAft>
              <a:buNone/>
              <a:defRPr sz="1800"/>
            </a:lvl6pPr>
            <a:lvl7pPr lvl="6" algn="ctr" rtl="0">
              <a:spcBef>
                <a:spcPts val="0"/>
              </a:spcBef>
              <a:spcAft>
                <a:spcPts val="0"/>
              </a:spcAft>
              <a:buNone/>
              <a:defRPr sz="1800"/>
            </a:lvl7pPr>
            <a:lvl8pPr lvl="7" algn="ctr" rtl="0">
              <a:spcBef>
                <a:spcPts val="0"/>
              </a:spcBef>
              <a:spcAft>
                <a:spcPts val="0"/>
              </a:spcAft>
              <a:buNone/>
              <a:defRPr sz="1800"/>
            </a:lvl8pPr>
            <a:lvl9pPr lvl="8" algn="ctr" rtl="0">
              <a:spcBef>
                <a:spcPts val="0"/>
              </a:spcBef>
              <a:spcAft>
                <a:spcPts val="0"/>
              </a:spcAft>
              <a:buNone/>
              <a:defRPr sz="1800"/>
            </a:lvl9pPr>
          </a:lstStyle>
          <a:p>
            <a:endParaRPr/>
          </a:p>
        </p:txBody>
      </p:sp>
      <p:sp>
        <p:nvSpPr>
          <p:cNvPr id="57" name="Google Shape;57;p5"/>
          <p:cNvSpPr txBox="1">
            <a:spLocks noGrp="1"/>
          </p:cNvSpPr>
          <p:nvPr>
            <p:ph type="subTitle" idx="3"/>
          </p:nvPr>
        </p:nvSpPr>
        <p:spPr>
          <a:xfrm>
            <a:off x="5182874" y="2245525"/>
            <a:ext cx="2308200" cy="3969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2000" b="1">
                <a:solidFill>
                  <a:schemeClr val="accent1"/>
                </a:solidFill>
              </a:defRPr>
            </a:lvl1pPr>
            <a:lvl2pPr lvl="1" algn="ctr" rtl="0">
              <a:spcBef>
                <a:spcPts val="0"/>
              </a:spcBef>
              <a:spcAft>
                <a:spcPts val="0"/>
              </a:spcAft>
              <a:buNone/>
              <a:defRPr sz="2000">
                <a:solidFill>
                  <a:schemeClr val="accent1"/>
                </a:solidFill>
              </a:defRPr>
            </a:lvl2pPr>
            <a:lvl3pPr lvl="2" algn="ctr" rtl="0">
              <a:spcBef>
                <a:spcPts val="0"/>
              </a:spcBef>
              <a:spcAft>
                <a:spcPts val="0"/>
              </a:spcAft>
              <a:buNone/>
              <a:defRPr sz="2000">
                <a:solidFill>
                  <a:schemeClr val="accent1"/>
                </a:solidFill>
              </a:defRPr>
            </a:lvl3pPr>
            <a:lvl4pPr lvl="3" algn="ctr" rtl="0">
              <a:spcBef>
                <a:spcPts val="0"/>
              </a:spcBef>
              <a:spcAft>
                <a:spcPts val="0"/>
              </a:spcAft>
              <a:buNone/>
              <a:defRPr sz="2000">
                <a:solidFill>
                  <a:schemeClr val="accent1"/>
                </a:solidFill>
              </a:defRPr>
            </a:lvl4pPr>
            <a:lvl5pPr lvl="4" algn="ctr" rtl="0">
              <a:spcBef>
                <a:spcPts val="0"/>
              </a:spcBef>
              <a:spcAft>
                <a:spcPts val="0"/>
              </a:spcAft>
              <a:buNone/>
              <a:defRPr sz="2000">
                <a:solidFill>
                  <a:schemeClr val="accent1"/>
                </a:solidFill>
              </a:defRPr>
            </a:lvl5pPr>
            <a:lvl6pPr lvl="5" algn="ctr" rtl="0">
              <a:spcBef>
                <a:spcPts val="0"/>
              </a:spcBef>
              <a:spcAft>
                <a:spcPts val="0"/>
              </a:spcAft>
              <a:buNone/>
              <a:defRPr sz="2000">
                <a:solidFill>
                  <a:schemeClr val="accent1"/>
                </a:solidFill>
              </a:defRPr>
            </a:lvl6pPr>
            <a:lvl7pPr lvl="6" algn="ctr" rtl="0">
              <a:spcBef>
                <a:spcPts val="0"/>
              </a:spcBef>
              <a:spcAft>
                <a:spcPts val="0"/>
              </a:spcAft>
              <a:buNone/>
              <a:defRPr sz="2000">
                <a:solidFill>
                  <a:schemeClr val="accent1"/>
                </a:solidFill>
              </a:defRPr>
            </a:lvl7pPr>
            <a:lvl8pPr lvl="7" algn="ctr" rtl="0">
              <a:spcBef>
                <a:spcPts val="0"/>
              </a:spcBef>
              <a:spcAft>
                <a:spcPts val="0"/>
              </a:spcAft>
              <a:buNone/>
              <a:defRPr sz="2000">
                <a:solidFill>
                  <a:schemeClr val="accent1"/>
                </a:solidFill>
              </a:defRPr>
            </a:lvl8pPr>
            <a:lvl9pPr lvl="8" algn="ctr" rtl="0">
              <a:spcBef>
                <a:spcPts val="0"/>
              </a:spcBef>
              <a:spcAft>
                <a:spcPts val="0"/>
              </a:spcAft>
              <a:buNone/>
              <a:defRPr sz="2000">
                <a:solidFill>
                  <a:schemeClr val="accent1"/>
                </a:solidFill>
              </a:defRPr>
            </a:lvl9pPr>
          </a:lstStyle>
          <a:p>
            <a:endParaRPr/>
          </a:p>
        </p:txBody>
      </p:sp>
      <p:sp>
        <p:nvSpPr>
          <p:cNvPr id="58" name="Google Shape;58;p5"/>
          <p:cNvSpPr txBox="1">
            <a:spLocks noGrp="1"/>
          </p:cNvSpPr>
          <p:nvPr>
            <p:ph type="subTitle" idx="4"/>
          </p:nvPr>
        </p:nvSpPr>
        <p:spPr>
          <a:xfrm>
            <a:off x="5182874" y="2574027"/>
            <a:ext cx="2308200" cy="9855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1800"/>
            </a:lvl1pPr>
            <a:lvl2pPr lvl="1" algn="ctr" rtl="0">
              <a:spcBef>
                <a:spcPts val="0"/>
              </a:spcBef>
              <a:spcAft>
                <a:spcPts val="0"/>
              </a:spcAft>
              <a:buNone/>
              <a:defRPr sz="1800"/>
            </a:lvl2pPr>
            <a:lvl3pPr lvl="2" algn="ctr" rtl="0">
              <a:spcBef>
                <a:spcPts val="0"/>
              </a:spcBef>
              <a:spcAft>
                <a:spcPts val="0"/>
              </a:spcAft>
              <a:buNone/>
              <a:defRPr sz="1800"/>
            </a:lvl3pPr>
            <a:lvl4pPr lvl="3" algn="ctr" rtl="0">
              <a:spcBef>
                <a:spcPts val="0"/>
              </a:spcBef>
              <a:spcAft>
                <a:spcPts val="0"/>
              </a:spcAft>
              <a:buNone/>
              <a:defRPr sz="1800"/>
            </a:lvl4pPr>
            <a:lvl5pPr lvl="4" algn="ctr" rtl="0">
              <a:spcBef>
                <a:spcPts val="0"/>
              </a:spcBef>
              <a:spcAft>
                <a:spcPts val="0"/>
              </a:spcAft>
              <a:buNone/>
              <a:defRPr sz="1800"/>
            </a:lvl5pPr>
            <a:lvl6pPr lvl="5" algn="ctr" rtl="0">
              <a:spcBef>
                <a:spcPts val="0"/>
              </a:spcBef>
              <a:spcAft>
                <a:spcPts val="0"/>
              </a:spcAft>
              <a:buNone/>
              <a:defRPr sz="1800"/>
            </a:lvl6pPr>
            <a:lvl7pPr lvl="6" algn="ctr" rtl="0">
              <a:spcBef>
                <a:spcPts val="0"/>
              </a:spcBef>
              <a:spcAft>
                <a:spcPts val="0"/>
              </a:spcAft>
              <a:buNone/>
              <a:defRPr sz="1800"/>
            </a:lvl7pPr>
            <a:lvl8pPr lvl="7" algn="ctr" rtl="0">
              <a:spcBef>
                <a:spcPts val="0"/>
              </a:spcBef>
              <a:spcAft>
                <a:spcPts val="0"/>
              </a:spcAft>
              <a:buNone/>
              <a:defRPr sz="1800"/>
            </a:lvl8pPr>
            <a:lvl9pPr lvl="8" algn="ctr" rtl="0">
              <a:spcBef>
                <a:spcPts val="0"/>
              </a:spcBef>
              <a:spcAft>
                <a:spcPts val="0"/>
              </a:spcAft>
              <a:buNone/>
              <a:defRPr sz="1800"/>
            </a:lvl9pPr>
          </a:lstStyle>
          <a:p>
            <a:endParaRPr/>
          </a:p>
        </p:txBody>
      </p:sp>
      <p:sp>
        <p:nvSpPr>
          <p:cNvPr id="59" name="Google Shape;59;p5"/>
          <p:cNvSpPr/>
          <p:nvPr/>
        </p:nvSpPr>
        <p:spPr>
          <a:xfrm>
            <a:off x="161008" y="205426"/>
            <a:ext cx="2732981" cy="23064"/>
          </a:xfrm>
          <a:custGeom>
            <a:avLst/>
            <a:gdLst/>
            <a:ahLst/>
            <a:cxnLst/>
            <a:rect l="l" t="t" r="r" b="b"/>
            <a:pathLst>
              <a:path w="62347" h="615" extrusionOk="0">
                <a:moveTo>
                  <a:pt x="284" y="1"/>
                </a:moveTo>
                <a:cubicBezTo>
                  <a:pt x="142" y="1"/>
                  <a:pt x="0" y="142"/>
                  <a:pt x="0" y="284"/>
                </a:cubicBezTo>
                <a:cubicBezTo>
                  <a:pt x="0" y="473"/>
                  <a:pt x="142" y="614"/>
                  <a:pt x="284" y="614"/>
                </a:cubicBezTo>
                <a:lnTo>
                  <a:pt x="62016" y="614"/>
                </a:lnTo>
                <a:cubicBezTo>
                  <a:pt x="62205" y="614"/>
                  <a:pt x="62346" y="473"/>
                  <a:pt x="62346" y="284"/>
                </a:cubicBezTo>
                <a:cubicBezTo>
                  <a:pt x="62346" y="142"/>
                  <a:pt x="62205" y="1"/>
                  <a:pt x="620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5"/>
          <p:cNvSpPr/>
          <p:nvPr/>
        </p:nvSpPr>
        <p:spPr>
          <a:xfrm>
            <a:off x="1828492" y="378875"/>
            <a:ext cx="417923" cy="21301"/>
          </a:xfrm>
          <a:custGeom>
            <a:avLst/>
            <a:gdLst/>
            <a:ahLst/>
            <a:cxnLst/>
            <a:rect l="l" t="t" r="r" b="b"/>
            <a:pathLst>
              <a:path w="9534" h="568" extrusionOk="0">
                <a:moveTo>
                  <a:pt x="331" y="1"/>
                </a:moveTo>
                <a:cubicBezTo>
                  <a:pt x="142" y="1"/>
                  <a:pt x="0" y="143"/>
                  <a:pt x="0" y="284"/>
                </a:cubicBezTo>
                <a:cubicBezTo>
                  <a:pt x="0" y="473"/>
                  <a:pt x="142" y="567"/>
                  <a:pt x="331" y="567"/>
                </a:cubicBezTo>
                <a:lnTo>
                  <a:pt x="9251" y="567"/>
                </a:lnTo>
                <a:cubicBezTo>
                  <a:pt x="9392" y="567"/>
                  <a:pt x="9534" y="473"/>
                  <a:pt x="9534" y="284"/>
                </a:cubicBezTo>
                <a:cubicBezTo>
                  <a:pt x="9534" y="143"/>
                  <a:pt x="9392" y="1"/>
                  <a:pt x="92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5"/>
          <p:cNvSpPr/>
          <p:nvPr/>
        </p:nvSpPr>
        <p:spPr>
          <a:xfrm>
            <a:off x="794073" y="378875"/>
            <a:ext cx="862717" cy="21301"/>
          </a:xfrm>
          <a:custGeom>
            <a:avLst/>
            <a:gdLst/>
            <a:ahLst/>
            <a:cxnLst/>
            <a:rect l="l" t="t" r="r" b="b"/>
            <a:pathLst>
              <a:path w="19681" h="568" extrusionOk="0">
                <a:moveTo>
                  <a:pt x="331" y="1"/>
                </a:moveTo>
                <a:cubicBezTo>
                  <a:pt x="142" y="1"/>
                  <a:pt x="0" y="143"/>
                  <a:pt x="0" y="284"/>
                </a:cubicBezTo>
                <a:cubicBezTo>
                  <a:pt x="0" y="473"/>
                  <a:pt x="142" y="567"/>
                  <a:pt x="331" y="567"/>
                </a:cubicBezTo>
                <a:lnTo>
                  <a:pt x="19398" y="567"/>
                </a:lnTo>
                <a:cubicBezTo>
                  <a:pt x="19587" y="567"/>
                  <a:pt x="19681" y="473"/>
                  <a:pt x="19681" y="284"/>
                </a:cubicBezTo>
                <a:cubicBezTo>
                  <a:pt x="19681" y="143"/>
                  <a:pt x="19587" y="1"/>
                  <a:pt x="193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5"/>
          <p:cNvSpPr/>
          <p:nvPr/>
        </p:nvSpPr>
        <p:spPr>
          <a:xfrm>
            <a:off x="6971723" y="4415313"/>
            <a:ext cx="2172287" cy="23027"/>
          </a:xfrm>
          <a:custGeom>
            <a:avLst/>
            <a:gdLst/>
            <a:ahLst/>
            <a:cxnLst/>
            <a:rect l="l" t="t" r="r" b="b"/>
            <a:pathLst>
              <a:path w="49556" h="614" extrusionOk="0">
                <a:moveTo>
                  <a:pt x="330" y="0"/>
                </a:moveTo>
                <a:cubicBezTo>
                  <a:pt x="142" y="0"/>
                  <a:pt x="0" y="142"/>
                  <a:pt x="0" y="331"/>
                </a:cubicBezTo>
                <a:cubicBezTo>
                  <a:pt x="0" y="472"/>
                  <a:pt x="142" y="614"/>
                  <a:pt x="330" y="614"/>
                </a:cubicBezTo>
                <a:lnTo>
                  <a:pt x="49556" y="614"/>
                </a:lnTo>
                <a:lnTo>
                  <a:pt x="4955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5"/>
          <p:cNvSpPr/>
          <p:nvPr/>
        </p:nvSpPr>
        <p:spPr>
          <a:xfrm>
            <a:off x="8471626" y="4252477"/>
            <a:ext cx="672385" cy="23027"/>
          </a:xfrm>
          <a:custGeom>
            <a:avLst/>
            <a:gdLst/>
            <a:ahLst/>
            <a:cxnLst/>
            <a:rect l="l" t="t" r="r" b="b"/>
            <a:pathLst>
              <a:path w="15339" h="614" extrusionOk="0">
                <a:moveTo>
                  <a:pt x="283" y="0"/>
                </a:moveTo>
                <a:cubicBezTo>
                  <a:pt x="142" y="0"/>
                  <a:pt x="0" y="142"/>
                  <a:pt x="0" y="283"/>
                </a:cubicBezTo>
                <a:cubicBezTo>
                  <a:pt x="0" y="472"/>
                  <a:pt x="142" y="614"/>
                  <a:pt x="283" y="614"/>
                </a:cubicBezTo>
                <a:lnTo>
                  <a:pt x="15339" y="614"/>
                </a:lnTo>
                <a:lnTo>
                  <a:pt x="1533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514104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61"/>
        <p:cNvGrpSpPr/>
        <p:nvPr/>
      </p:nvGrpSpPr>
      <p:grpSpPr>
        <a:xfrm>
          <a:off x="0" y="0"/>
          <a:ext cx="0" cy="0"/>
          <a:chOff x="0" y="0"/>
          <a:chExt cx="0" cy="0"/>
        </a:xfrm>
      </p:grpSpPr>
      <p:grpSp>
        <p:nvGrpSpPr>
          <p:cNvPr id="62" name="Google Shape;62;p4"/>
          <p:cNvGrpSpPr/>
          <p:nvPr/>
        </p:nvGrpSpPr>
        <p:grpSpPr>
          <a:xfrm rot="-182972" flipH="1">
            <a:off x="-359333" y="-1490422"/>
            <a:ext cx="2508195" cy="2312249"/>
            <a:chOff x="7226784" y="-1650130"/>
            <a:chExt cx="2508155" cy="2312211"/>
          </a:xfrm>
        </p:grpSpPr>
        <p:sp>
          <p:nvSpPr>
            <p:cNvPr id="63" name="Google Shape;63;p4"/>
            <p:cNvSpPr/>
            <p:nvPr/>
          </p:nvSpPr>
          <p:spPr>
            <a:xfrm flipH="1">
              <a:off x="7226784" y="-1650124"/>
              <a:ext cx="2508155" cy="2312205"/>
            </a:xfrm>
            <a:custGeom>
              <a:avLst/>
              <a:gdLst/>
              <a:ahLst/>
              <a:cxnLst/>
              <a:rect l="l" t="t" r="r" b="b"/>
              <a:pathLst>
                <a:path w="87936" h="81066" extrusionOk="0">
                  <a:moveTo>
                    <a:pt x="46223" y="1"/>
                  </a:moveTo>
                  <a:cubicBezTo>
                    <a:pt x="38824" y="1809"/>
                    <a:pt x="30753" y="6301"/>
                    <a:pt x="24808" y="12507"/>
                  </a:cubicBezTo>
                  <a:cubicBezTo>
                    <a:pt x="15563" y="22125"/>
                    <a:pt x="11053" y="33494"/>
                    <a:pt x="11519" y="42608"/>
                  </a:cubicBezTo>
                  <a:cubicBezTo>
                    <a:pt x="11612" y="44323"/>
                    <a:pt x="10848" y="46336"/>
                    <a:pt x="9487" y="48069"/>
                  </a:cubicBezTo>
                  <a:cubicBezTo>
                    <a:pt x="9413" y="48162"/>
                    <a:pt x="9338" y="48255"/>
                    <a:pt x="9263" y="48349"/>
                  </a:cubicBezTo>
                  <a:cubicBezTo>
                    <a:pt x="317" y="59998"/>
                    <a:pt x="0" y="73585"/>
                    <a:pt x="8350" y="78468"/>
                  </a:cubicBezTo>
                  <a:cubicBezTo>
                    <a:pt x="11202" y="80134"/>
                    <a:pt x="14283" y="81066"/>
                    <a:pt x="17467" y="81066"/>
                  </a:cubicBezTo>
                  <a:cubicBezTo>
                    <a:pt x="23189" y="81066"/>
                    <a:pt x="29245" y="78055"/>
                    <a:pt x="34910" y="70882"/>
                  </a:cubicBezTo>
                  <a:cubicBezTo>
                    <a:pt x="34947" y="70826"/>
                    <a:pt x="35003" y="70752"/>
                    <a:pt x="35077" y="70659"/>
                  </a:cubicBezTo>
                  <a:cubicBezTo>
                    <a:pt x="36779" y="68624"/>
                    <a:pt x="39026" y="67468"/>
                    <a:pt x="40888" y="67468"/>
                  </a:cubicBezTo>
                  <a:cubicBezTo>
                    <a:pt x="41739" y="67468"/>
                    <a:pt x="42509" y="67709"/>
                    <a:pt x="43110" y="68217"/>
                  </a:cubicBezTo>
                  <a:cubicBezTo>
                    <a:pt x="43520" y="68553"/>
                    <a:pt x="43949" y="68869"/>
                    <a:pt x="44396" y="69168"/>
                  </a:cubicBezTo>
                  <a:cubicBezTo>
                    <a:pt x="46839" y="70756"/>
                    <a:pt x="49753" y="71508"/>
                    <a:pt x="52910" y="71508"/>
                  </a:cubicBezTo>
                  <a:cubicBezTo>
                    <a:pt x="61606" y="71508"/>
                    <a:pt x="72145" y="65804"/>
                    <a:pt x="79735" y="56177"/>
                  </a:cubicBezTo>
                  <a:cubicBezTo>
                    <a:pt x="84469" y="50157"/>
                    <a:pt x="87227" y="43633"/>
                    <a:pt x="87935" y="37762"/>
                  </a:cubicBezTo>
                  <a:lnTo>
                    <a:pt x="46223" y="1"/>
                  </a:lnTo>
                  <a:close/>
                </a:path>
              </a:pathLst>
            </a:custGeom>
            <a:solidFill>
              <a:srgbClr val="FFA79B">
                <a:alpha val="4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4"/>
            <p:cNvSpPr/>
            <p:nvPr/>
          </p:nvSpPr>
          <p:spPr>
            <a:xfrm flipH="1">
              <a:off x="7487478" y="-1650130"/>
              <a:ext cx="2064801" cy="1900654"/>
            </a:xfrm>
            <a:custGeom>
              <a:avLst/>
              <a:gdLst/>
              <a:ahLst/>
              <a:cxnLst/>
              <a:rect l="l" t="t" r="r" b="b"/>
              <a:pathLst>
                <a:path w="72392" h="66637" extrusionOk="0">
                  <a:moveTo>
                    <a:pt x="37426" y="0"/>
                  </a:moveTo>
                  <a:cubicBezTo>
                    <a:pt x="31313" y="1398"/>
                    <a:pt x="24696" y="5032"/>
                    <a:pt x="19832" y="10083"/>
                  </a:cubicBezTo>
                  <a:cubicBezTo>
                    <a:pt x="12283" y="17949"/>
                    <a:pt x="8686" y="27268"/>
                    <a:pt x="9170" y="34798"/>
                  </a:cubicBezTo>
                  <a:cubicBezTo>
                    <a:pt x="9264" y="36214"/>
                    <a:pt x="8667" y="37854"/>
                    <a:pt x="7549" y="39289"/>
                  </a:cubicBezTo>
                  <a:lnTo>
                    <a:pt x="7381" y="39513"/>
                  </a:lnTo>
                  <a:cubicBezTo>
                    <a:pt x="94" y="49037"/>
                    <a:pt x="0" y="60258"/>
                    <a:pt x="6971" y="64377"/>
                  </a:cubicBezTo>
                  <a:cubicBezTo>
                    <a:pt x="9409" y="65824"/>
                    <a:pt x="12039" y="66636"/>
                    <a:pt x="14745" y="66636"/>
                  </a:cubicBezTo>
                  <a:cubicBezTo>
                    <a:pt x="19426" y="66636"/>
                    <a:pt x="24336" y="64206"/>
                    <a:pt x="28871" y="58431"/>
                  </a:cubicBezTo>
                  <a:lnTo>
                    <a:pt x="29001" y="58245"/>
                  </a:lnTo>
                  <a:cubicBezTo>
                    <a:pt x="30368" y="56588"/>
                    <a:pt x="32188" y="55669"/>
                    <a:pt x="33725" y="55669"/>
                  </a:cubicBezTo>
                  <a:cubicBezTo>
                    <a:pt x="34452" y="55669"/>
                    <a:pt x="35116" y="55875"/>
                    <a:pt x="35637" y="56306"/>
                  </a:cubicBezTo>
                  <a:cubicBezTo>
                    <a:pt x="35972" y="56604"/>
                    <a:pt x="36326" y="56865"/>
                    <a:pt x="36699" y="57108"/>
                  </a:cubicBezTo>
                  <a:cubicBezTo>
                    <a:pt x="38801" y="58489"/>
                    <a:pt x="41309" y="59143"/>
                    <a:pt x="44016" y="59143"/>
                  </a:cubicBezTo>
                  <a:cubicBezTo>
                    <a:pt x="51172" y="59143"/>
                    <a:pt x="59718" y="54572"/>
                    <a:pt x="65831" y="46782"/>
                  </a:cubicBezTo>
                  <a:cubicBezTo>
                    <a:pt x="69670" y="41880"/>
                    <a:pt x="71888" y="36512"/>
                    <a:pt x="72391" y="31666"/>
                  </a:cubicBezTo>
                  <a:lnTo>
                    <a:pt x="37426" y="0"/>
                  </a:lnTo>
                  <a:close/>
                </a:path>
              </a:pathLst>
            </a:custGeom>
            <a:solidFill>
              <a:srgbClr val="FFA79B">
                <a:alpha val="4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 name="Google Shape;65;p4"/>
          <p:cNvGrpSpPr/>
          <p:nvPr/>
        </p:nvGrpSpPr>
        <p:grpSpPr>
          <a:xfrm>
            <a:off x="7910033" y="4012538"/>
            <a:ext cx="3057837" cy="2579218"/>
            <a:chOff x="7910033" y="4012538"/>
            <a:chExt cx="3057837" cy="2579218"/>
          </a:xfrm>
        </p:grpSpPr>
        <p:sp>
          <p:nvSpPr>
            <p:cNvPr id="66" name="Google Shape;66;p4"/>
            <p:cNvSpPr/>
            <p:nvPr/>
          </p:nvSpPr>
          <p:spPr>
            <a:xfrm flipH="1">
              <a:off x="8423990" y="4012538"/>
              <a:ext cx="2543879" cy="2045436"/>
            </a:xfrm>
            <a:custGeom>
              <a:avLst/>
              <a:gdLst/>
              <a:ahLst/>
              <a:cxnLst/>
              <a:rect l="l" t="t" r="r" b="b"/>
              <a:pathLst>
                <a:path w="75784" h="60935" extrusionOk="0">
                  <a:moveTo>
                    <a:pt x="15683" y="1"/>
                  </a:moveTo>
                  <a:cubicBezTo>
                    <a:pt x="12063" y="1"/>
                    <a:pt x="8783" y="1433"/>
                    <a:pt x="6021" y="3864"/>
                  </a:cubicBezTo>
                  <a:cubicBezTo>
                    <a:pt x="1" y="9176"/>
                    <a:pt x="2163" y="20061"/>
                    <a:pt x="11016" y="28001"/>
                  </a:cubicBezTo>
                  <a:lnTo>
                    <a:pt x="11221" y="28187"/>
                  </a:lnTo>
                  <a:cubicBezTo>
                    <a:pt x="12563" y="29361"/>
                    <a:pt x="13457" y="30852"/>
                    <a:pt x="13625" y="32250"/>
                  </a:cubicBezTo>
                  <a:cubicBezTo>
                    <a:pt x="14538" y="39687"/>
                    <a:pt x="19776" y="48111"/>
                    <a:pt x="28573" y="54355"/>
                  </a:cubicBezTo>
                  <a:cubicBezTo>
                    <a:pt x="34239" y="58381"/>
                    <a:pt x="41359" y="60692"/>
                    <a:pt x="47565" y="60935"/>
                  </a:cubicBezTo>
                  <a:lnTo>
                    <a:pt x="75783" y="23621"/>
                  </a:lnTo>
                  <a:cubicBezTo>
                    <a:pt x="74386" y="18998"/>
                    <a:pt x="71254" y="14190"/>
                    <a:pt x="66595" y="10127"/>
                  </a:cubicBezTo>
                  <a:cubicBezTo>
                    <a:pt x="60385" y="4702"/>
                    <a:pt x="52912" y="1803"/>
                    <a:pt x="46548" y="1803"/>
                  </a:cubicBezTo>
                  <a:cubicBezTo>
                    <a:pt x="42482" y="1803"/>
                    <a:pt x="38869" y="2986"/>
                    <a:pt x="36326" y="5448"/>
                  </a:cubicBezTo>
                  <a:cubicBezTo>
                    <a:pt x="36010" y="5747"/>
                    <a:pt x="35711" y="6082"/>
                    <a:pt x="35432" y="6418"/>
                  </a:cubicBezTo>
                  <a:cubicBezTo>
                    <a:pt x="34855" y="7124"/>
                    <a:pt x="33946" y="7470"/>
                    <a:pt x="32904" y="7470"/>
                  </a:cubicBezTo>
                  <a:cubicBezTo>
                    <a:pt x="31556" y="7470"/>
                    <a:pt x="29985" y="6891"/>
                    <a:pt x="28629" y="5765"/>
                  </a:cubicBezTo>
                  <a:lnTo>
                    <a:pt x="28442" y="5616"/>
                  </a:lnTo>
                  <a:cubicBezTo>
                    <a:pt x="23942" y="1688"/>
                    <a:pt x="19612" y="1"/>
                    <a:pt x="156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7" name="Google Shape;67;p4"/>
            <p:cNvGrpSpPr/>
            <p:nvPr/>
          </p:nvGrpSpPr>
          <p:grpSpPr>
            <a:xfrm flipH="1">
              <a:off x="7910033" y="4620203"/>
              <a:ext cx="2588927" cy="1971554"/>
              <a:chOff x="-765482" y="4620203"/>
              <a:chExt cx="2588927" cy="1971554"/>
            </a:xfrm>
          </p:grpSpPr>
          <p:sp>
            <p:nvSpPr>
              <p:cNvPr id="68" name="Google Shape;68;p4"/>
              <p:cNvSpPr/>
              <p:nvPr/>
            </p:nvSpPr>
            <p:spPr>
              <a:xfrm>
                <a:off x="-765482" y="4620203"/>
                <a:ext cx="2588927" cy="1971554"/>
              </a:xfrm>
              <a:custGeom>
                <a:avLst/>
                <a:gdLst/>
                <a:ahLst/>
                <a:cxnLst/>
                <a:rect l="l" t="t" r="r" b="b"/>
                <a:pathLst>
                  <a:path w="77126" h="58734" extrusionOk="0">
                    <a:moveTo>
                      <a:pt x="48466" y="1"/>
                    </a:moveTo>
                    <a:cubicBezTo>
                      <a:pt x="42896" y="1"/>
                      <a:pt x="38070" y="1823"/>
                      <a:pt x="35320" y="5462"/>
                    </a:cubicBezTo>
                    <a:cubicBezTo>
                      <a:pt x="35059" y="5816"/>
                      <a:pt x="34798" y="6170"/>
                      <a:pt x="34593" y="6562"/>
                    </a:cubicBezTo>
                    <a:cubicBezTo>
                      <a:pt x="34014" y="7547"/>
                      <a:pt x="32837" y="8056"/>
                      <a:pt x="31449" y="8056"/>
                    </a:cubicBezTo>
                    <a:cubicBezTo>
                      <a:pt x="30289" y="8056"/>
                      <a:pt x="28982" y="7701"/>
                      <a:pt x="27752" y="6972"/>
                    </a:cubicBezTo>
                    <a:cubicBezTo>
                      <a:pt x="27678" y="6916"/>
                      <a:pt x="27603" y="6878"/>
                      <a:pt x="27566" y="6841"/>
                    </a:cubicBezTo>
                    <a:cubicBezTo>
                      <a:pt x="23433" y="4244"/>
                      <a:pt x="19647" y="3104"/>
                      <a:pt x="16282" y="3104"/>
                    </a:cubicBezTo>
                    <a:cubicBezTo>
                      <a:pt x="11727" y="3104"/>
                      <a:pt x="7945" y="5195"/>
                      <a:pt x="5126" y="8593"/>
                    </a:cubicBezTo>
                    <a:cubicBezTo>
                      <a:pt x="0" y="14762"/>
                      <a:pt x="3840" y="25200"/>
                      <a:pt x="13792" y="31649"/>
                    </a:cubicBezTo>
                    <a:lnTo>
                      <a:pt x="14035" y="31816"/>
                    </a:lnTo>
                    <a:cubicBezTo>
                      <a:pt x="15563" y="32767"/>
                      <a:pt x="16663" y="34109"/>
                      <a:pt x="17054" y="35469"/>
                    </a:cubicBezTo>
                    <a:cubicBezTo>
                      <a:pt x="19104" y="42664"/>
                      <a:pt x="25572" y="50175"/>
                      <a:pt x="35226" y="54984"/>
                    </a:cubicBezTo>
                    <a:cubicBezTo>
                      <a:pt x="40263" y="57487"/>
                      <a:pt x="46067" y="58733"/>
                      <a:pt x="51367" y="58733"/>
                    </a:cubicBezTo>
                    <a:cubicBezTo>
                      <a:pt x="52619" y="58733"/>
                      <a:pt x="53842" y="58664"/>
                      <a:pt x="55020" y="58525"/>
                    </a:cubicBezTo>
                    <a:lnTo>
                      <a:pt x="77125" y="17297"/>
                    </a:lnTo>
                    <a:cubicBezTo>
                      <a:pt x="75019" y="12954"/>
                      <a:pt x="71179" y="8686"/>
                      <a:pt x="65942" y="5387"/>
                    </a:cubicBezTo>
                    <a:cubicBezTo>
                      <a:pt x="60252" y="1795"/>
                      <a:pt x="53992" y="1"/>
                      <a:pt x="484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4"/>
              <p:cNvSpPr/>
              <p:nvPr/>
            </p:nvSpPr>
            <p:spPr>
              <a:xfrm>
                <a:off x="1288964" y="4808006"/>
                <a:ext cx="41298" cy="55177"/>
              </a:xfrm>
              <a:custGeom>
                <a:avLst/>
                <a:gdLst/>
                <a:ahLst/>
                <a:cxnLst/>
                <a:rect l="l" t="t" r="r" b="b"/>
                <a:pathLst>
                  <a:path w="970" h="1296" extrusionOk="0">
                    <a:moveTo>
                      <a:pt x="596" y="0"/>
                    </a:moveTo>
                    <a:cubicBezTo>
                      <a:pt x="536" y="0"/>
                      <a:pt x="482" y="37"/>
                      <a:pt x="467" y="98"/>
                    </a:cubicBezTo>
                    <a:lnTo>
                      <a:pt x="56" y="937"/>
                    </a:lnTo>
                    <a:cubicBezTo>
                      <a:pt x="1" y="1049"/>
                      <a:pt x="38" y="1179"/>
                      <a:pt x="150" y="1235"/>
                    </a:cubicBezTo>
                    <a:lnTo>
                      <a:pt x="280" y="1291"/>
                    </a:lnTo>
                    <a:cubicBezTo>
                      <a:pt x="293" y="1294"/>
                      <a:pt x="306" y="1296"/>
                      <a:pt x="318" y="1296"/>
                    </a:cubicBezTo>
                    <a:cubicBezTo>
                      <a:pt x="379" y="1296"/>
                      <a:pt x="436" y="1260"/>
                      <a:pt x="467" y="1198"/>
                    </a:cubicBezTo>
                    <a:lnTo>
                      <a:pt x="895" y="341"/>
                    </a:lnTo>
                    <a:cubicBezTo>
                      <a:pt x="970" y="229"/>
                      <a:pt x="914" y="98"/>
                      <a:pt x="802" y="42"/>
                    </a:cubicBezTo>
                    <a:lnTo>
                      <a:pt x="634" y="5"/>
                    </a:lnTo>
                    <a:cubicBezTo>
                      <a:pt x="621" y="2"/>
                      <a:pt x="609" y="0"/>
                      <a:pt x="5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4"/>
              <p:cNvSpPr/>
              <p:nvPr/>
            </p:nvSpPr>
            <p:spPr>
              <a:xfrm>
                <a:off x="467708" y="4966720"/>
                <a:ext cx="41298" cy="55177"/>
              </a:xfrm>
              <a:custGeom>
                <a:avLst/>
                <a:gdLst/>
                <a:ahLst/>
                <a:cxnLst/>
                <a:rect l="l" t="t" r="r" b="b"/>
                <a:pathLst>
                  <a:path w="970" h="1296" extrusionOk="0">
                    <a:moveTo>
                      <a:pt x="614" y="0"/>
                    </a:moveTo>
                    <a:cubicBezTo>
                      <a:pt x="553" y="0"/>
                      <a:pt x="497" y="36"/>
                      <a:pt x="466" y="98"/>
                    </a:cubicBezTo>
                    <a:lnTo>
                      <a:pt x="56" y="937"/>
                    </a:lnTo>
                    <a:cubicBezTo>
                      <a:pt x="0" y="1049"/>
                      <a:pt x="56" y="1179"/>
                      <a:pt x="149" y="1235"/>
                    </a:cubicBezTo>
                    <a:lnTo>
                      <a:pt x="280" y="1291"/>
                    </a:lnTo>
                    <a:cubicBezTo>
                      <a:pt x="292" y="1294"/>
                      <a:pt x="305" y="1296"/>
                      <a:pt x="318" y="1296"/>
                    </a:cubicBezTo>
                    <a:cubicBezTo>
                      <a:pt x="379" y="1296"/>
                      <a:pt x="435" y="1259"/>
                      <a:pt x="466" y="1198"/>
                    </a:cubicBezTo>
                    <a:lnTo>
                      <a:pt x="895" y="340"/>
                    </a:lnTo>
                    <a:cubicBezTo>
                      <a:pt x="969" y="229"/>
                      <a:pt x="913" y="98"/>
                      <a:pt x="801" y="42"/>
                    </a:cubicBezTo>
                    <a:lnTo>
                      <a:pt x="652" y="5"/>
                    </a:lnTo>
                    <a:cubicBezTo>
                      <a:pt x="640" y="2"/>
                      <a:pt x="627" y="0"/>
                      <a:pt x="6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4"/>
              <p:cNvSpPr/>
              <p:nvPr/>
            </p:nvSpPr>
            <p:spPr>
              <a:xfrm>
                <a:off x="1072346" y="5044161"/>
                <a:ext cx="40489" cy="55518"/>
              </a:xfrm>
              <a:custGeom>
                <a:avLst/>
                <a:gdLst/>
                <a:ahLst/>
                <a:cxnLst/>
                <a:rect l="l" t="t" r="r" b="b"/>
                <a:pathLst>
                  <a:path w="951" h="1304" extrusionOk="0">
                    <a:moveTo>
                      <a:pt x="586" y="1"/>
                    </a:moveTo>
                    <a:cubicBezTo>
                      <a:pt x="529" y="1"/>
                      <a:pt x="481" y="47"/>
                      <a:pt x="466" y="106"/>
                    </a:cubicBezTo>
                    <a:lnTo>
                      <a:pt x="56" y="944"/>
                    </a:lnTo>
                    <a:cubicBezTo>
                      <a:pt x="0" y="1056"/>
                      <a:pt x="38" y="1187"/>
                      <a:pt x="149" y="1243"/>
                    </a:cubicBezTo>
                    <a:lnTo>
                      <a:pt x="280" y="1298"/>
                    </a:lnTo>
                    <a:cubicBezTo>
                      <a:pt x="293" y="1302"/>
                      <a:pt x="305" y="1303"/>
                      <a:pt x="318" y="1303"/>
                    </a:cubicBezTo>
                    <a:cubicBezTo>
                      <a:pt x="379" y="1303"/>
                      <a:pt x="435" y="1267"/>
                      <a:pt x="466" y="1205"/>
                    </a:cubicBezTo>
                    <a:lnTo>
                      <a:pt x="895" y="348"/>
                    </a:lnTo>
                    <a:cubicBezTo>
                      <a:pt x="951" y="236"/>
                      <a:pt x="914" y="106"/>
                      <a:pt x="802" y="50"/>
                    </a:cubicBezTo>
                    <a:lnTo>
                      <a:pt x="634" y="12"/>
                    </a:lnTo>
                    <a:cubicBezTo>
                      <a:pt x="618" y="4"/>
                      <a:pt x="601" y="1"/>
                      <a:pt x="5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4"/>
              <p:cNvSpPr/>
              <p:nvPr/>
            </p:nvSpPr>
            <p:spPr>
              <a:xfrm>
                <a:off x="861263" y="4788167"/>
                <a:ext cx="40531" cy="55220"/>
              </a:xfrm>
              <a:custGeom>
                <a:avLst/>
                <a:gdLst/>
                <a:ahLst/>
                <a:cxnLst/>
                <a:rect l="l" t="t" r="r" b="b"/>
                <a:pathLst>
                  <a:path w="952" h="1297" extrusionOk="0">
                    <a:moveTo>
                      <a:pt x="607" y="0"/>
                    </a:moveTo>
                    <a:cubicBezTo>
                      <a:pt x="535" y="0"/>
                      <a:pt x="479" y="37"/>
                      <a:pt x="448" y="98"/>
                    </a:cubicBezTo>
                    <a:lnTo>
                      <a:pt x="56" y="956"/>
                    </a:lnTo>
                    <a:cubicBezTo>
                      <a:pt x="1" y="1049"/>
                      <a:pt x="38" y="1179"/>
                      <a:pt x="150" y="1235"/>
                    </a:cubicBezTo>
                    <a:lnTo>
                      <a:pt x="280" y="1291"/>
                    </a:lnTo>
                    <a:cubicBezTo>
                      <a:pt x="293" y="1295"/>
                      <a:pt x="307" y="1296"/>
                      <a:pt x="320" y="1296"/>
                    </a:cubicBezTo>
                    <a:cubicBezTo>
                      <a:pt x="380" y="1296"/>
                      <a:pt x="436" y="1263"/>
                      <a:pt x="467" y="1217"/>
                    </a:cubicBezTo>
                    <a:lnTo>
                      <a:pt x="895" y="359"/>
                    </a:lnTo>
                    <a:cubicBezTo>
                      <a:pt x="951" y="229"/>
                      <a:pt x="914" y="98"/>
                      <a:pt x="802" y="43"/>
                    </a:cubicBezTo>
                    <a:lnTo>
                      <a:pt x="653" y="5"/>
                    </a:lnTo>
                    <a:cubicBezTo>
                      <a:pt x="637" y="2"/>
                      <a:pt x="621" y="0"/>
                      <a:pt x="6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4"/>
              <p:cNvSpPr/>
              <p:nvPr/>
            </p:nvSpPr>
            <p:spPr>
              <a:xfrm>
                <a:off x="1014403" y="4865182"/>
                <a:ext cx="51643" cy="70504"/>
              </a:xfrm>
              <a:custGeom>
                <a:avLst/>
                <a:gdLst/>
                <a:ahLst/>
                <a:cxnLst/>
                <a:rect l="l" t="t" r="r" b="b"/>
                <a:pathLst>
                  <a:path w="1213" h="1656" extrusionOk="0">
                    <a:moveTo>
                      <a:pt x="766" y="1"/>
                    </a:moveTo>
                    <a:cubicBezTo>
                      <a:pt x="686" y="1"/>
                      <a:pt x="611" y="53"/>
                      <a:pt x="579" y="135"/>
                    </a:cubicBezTo>
                    <a:lnTo>
                      <a:pt x="75" y="1216"/>
                    </a:lnTo>
                    <a:cubicBezTo>
                      <a:pt x="1" y="1346"/>
                      <a:pt x="57" y="1514"/>
                      <a:pt x="187" y="1588"/>
                    </a:cubicBezTo>
                    <a:lnTo>
                      <a:pt x="355" y="1644"/>
                    </a:lnTo>
                    <a:cubicBezTo>
                      <a:pt x="375" y="1652"/>
                      <a:pt x="395" y="1656"/>
                      <a:pt x="414" y="1656"/>
                    </a:cubicBezTo>
                    <a:cubicBezTo>
                      <a:pt x="485" y="1656"/>
                      <a:pt x="549" y="1606"/>
                      <a:pt x="579" y="1532"/>
                    </a:cubicBezTo>
                    <a:lnTo>
                      <a:pt x="1138" y="451"/>
                    </a:lnTo>
                    <a:cubicBezTo>
                      <a:pt x="1212" y="302"/>
                      <a:pt x="1156" y="135"/>
                      <a:pt x="1007" y="60"/>
                    </a:cubicBezTo>
                    <a:lnTo>
                      <a:pt x="802" y="4"/>
                    </a:lnTo>
                    <a:cubicBezTo>
                      <a:pt x="790" y="2"/>
                      <a:pt x="778" y="1"/>
                      <a:pt x="7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4"/>
              <p:cNvSpPr/>
              <p:nvPr/>
            </p:nvSpPr>
            <p:spPr>
              <a:xfrm>
                <a:off x="617654" y="4754832"/>
                <a:ext cx="52410" cy="69908"/>
              </a:xfrm>
              <a:custGeom>
                <a:avLst/>
                <a:gdLst/>
                <a:ahLst/>
                <a:cxnLst/>
                <a:rect l="l" t="t" r="r" b="b"/>
                <a:pathLst>
                  <a:path w="1231" h="1642" extrusionOk="0">
                    <a:moveTo>
                      <a:pt x="774" y="1"/>
                    </a:moveTo>
                    <a:cubicBezTo>
                      <a:pt x="698" y="1"/>
                      <a:pt x="628" y="40"/>
                      <a:pt x="597" y="117"/>
                    </a:cubicBezTo>
                    <a:lnTo>
                      <a:pt x="75" y="1198"/>
                    </a:lnTo>
                    <a:cubicBezTo>
                      <a:pt x="1" y="1329"/>
                      <a:pt x="57" y="1496"/>
                      <a:pt x="187" y="1571"/>
                    </a:cubicBezTo>
                    <a:lnTo>
                      <a:pt x="355" y="1627"/>
                    </a:lnTo>
                    <a:cubicBezTo>
                      <a:pt x="379" y="1637"/>
                      <a:pt x="404" y="1641"/>
                      <a:pt x="429" y="1641"/>
                    </a:cubicBezTo>
                    <a:cubicBezTo>
                      <a:pt x="501" y="1641"/>
                      <a:pt x="569" y="1603"/>
                      <a:pt x="597" y="1534"/>
                    </a:cubicBezTo>
                    <a:lnTo>
                      <a:pt x="1138" y="453"/>
                    </a:lnTo>
                    <a:cubicBezTo>
                      <a:pt x="1231" y="304"/>
                      <a:pt x="1156" y="117"/>
                      <a:pt x="1007" y="61"/>
                    </a:cubicBezTo>
                    <a:lnTo>
                      <a:pt x="821" y="5"/>
                    </a:lnTo>
                    <a:cubicBezTo>
                      <a:pt x="805" y="2"/>
                      <a:pt x="790" y="1"/>
                      <a:pt x="7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4"/>
              <p:cNvSpPr/>
              <p:nvPr/>
            </p:nvSpPr>
            <p:spPr>
              <a:xfrm>
                <a:off x="1453215" y="4942155"/>
                <a:ext cx="51643" cy="70206"/>
              </a:xfrm>
              <a:custGeom>
                <a:avLst/>
                <a:gdLst/>
                <a:ahLst/>
                <a:cxnLst/>
                <a:rect l="l" t="t" r="r" b="b"/>
                <a:pathLst>
                  <a:path w="1213" h="1649" extrusionOk="0">
                    <a:moveTo>
                      <a:pt x="766" y="0"/>
                    </a:moveTo>
                    <a:cubicBezTo>
                      <a:pt x="686" y="0"/>
                      <a:pt x="611" y="53"/>
                      <a:pt x="578" y="135"/>
                    </a:cubicBezTo>
                    <a:lnTo>
                      <a:pt x="75" y="1216"/>
                    </a:lnTo>
                    <a:cubicBezTo>
                      <a:pt x="1" y="1346"/>
                      <a:pt x="38" y="1514"/>
                      <a:pt x="187" y="1588"/>
                    </a:cubicBezTo>
                    <a:lnTo>
                      <a:pt x="355" y="1644"/>
                    </a:lnTo>
                    <a:cubicBezTo>
                      <a:pt x="370" y="1647"/>
                      <a:pt x="386" y="1649"/>
                      <a:pt x="401" y="1649"/>
                    </a:cubicBezTo>
                    <a:cubicBezTo>
                      <a:pt x="477" y="1649"/>
                      <a:pt x="547" y="1610"/>
                      <a:pt x="578" y="1532"/>
                    </a:cubicBezTo>
                    <a:lnTo>
                      <a:pt x="1138" y="451"/>
                    </a:lnTo>
                    <a:cubicBezTo>
                      <a:pt x="1212" y="302"/>
                      <a:pt x="1156" y="135"/>
                      <a:pt x="1007" y="60"/>
                    </a:cubicBezTo>
                    <a:lnTo>
                      <a:pt x="802" y="4"/>
                    </a:lnTo>
                    <a:cubicBezTo>
                      <a:pt x="790" y="2"/>
                      <a:pt x="778" y="0"/>
                      <a:pt x="7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4"/>
              <p:cNvSpPr/>
              <p:nvPr/>
            </p:nvSpPr>
            <p:spPr>
              <a:xfrm>
                <a:off x="704931" y="4998437"/>
                <a:ext cx="52410" cy="69780"/>
              </a:xfrm>
              <a:custGeom>
                <a:avLst/>
                <a:gdLst/>
                <a:ahLst/>
                <a:cxnLst/>
                <a:rect l="l" t="t" r="r" b="b"/>
                <a:pathLst>
                  <a:path w="1231" h="1639" extrusionOk="0">
                    <a:moveTo>
                      <a:pt x="775" y="1"/>
                    </a:moveTo>
                    <a:cubicBezTo>
                      <a:pt x="698" y="1"/>
                      <a:pt x="628" y="40"/>
                      <a:pt x="597" y="117"/>
                    </a:cubicBezTo>
                    <a:lnTo>
                      <a:pt x="75" y="1198"/>
                    </a:lnTo>
                    <a:cubicBezTo>
                      <a:pt x="1" y="1329"/>
                      <a:pt x="57" y="1496"/>
                      <a:pt x="206" y="1571"/>
                    </a:cubicBezTo>
                    <a:lnTo>
                      <a:pt x="355" y="1627"/>
                    </a:lnTo>
                    <a:cubicBezTo>
                      <a:pt x="375" y="1635"/>
                      <a:pt x="397" y="1639"/>
                      <a:pt x="418" y="1639"/>
                    </a:cubicBezTo>
                    <a:cubicBezTo>
                      <a:pt x="494" y="1639"/>
                      <a:pt x="568" y="1592"/>
                      <a:pt x="597" y="1534"/>
                    </a:cubicBezTo>
                    <a:lnTo>
                      <a:pt x="1138" y="434"/>
                    </a:lnTo>
                    <a:cubicBezTo>
                      <a:pt x="1231" y="304"/>
                      <a:pt x="1156" y="117"/>
                      <a:pt x="1007" y="61"/>
                    </a:cubicBezTo>
                    <a:lnTo>
                      <a:pt x="821" y="5"/>
                    </a:lnTo>
                    <a:cubicBezTo>
                      <a:pt x="805" y="2"/>
                      <a:pt x="790" y="1"/>
                      <a:pt x="7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4"/>
              <p:cNvSpPr/>
              <p:nvPr/>
            </p:nvSpPr>
            <p:spPr>
              <a:xfrm>
                <a:off x="1291348" y="5063489"/>
                <a:ext cx="41298" cy="55220"/>
              </a:xfrm>
              <a:custGeom>
                <a:avLst/>
                <a:gdLst/>
                <a:ahLst/>
                <a:cxnLst/>
                <a:rect l="l" t="t" r="r" b="b"/>
                <a:pathLst>
                  <a:path w="970" h="1297" extrusionOk="0">
                    <a:moveTo>
                      <a:pt x="615" y="1"/>
                    </a:moveTo>
                    <a:cubicBezTo>
                      <a:pt x="554" y="1"/>
                      <a:pt x="497" y="37"/>
                      <a:pt x="466" y="99"/>
                    </a:cubicBezTo>
                    <a:lnTo>
                      <a:pt x="56" y="938"/>
                    </a:lnTo>
                    <a:cubicBezTo>
                      <a:pt x="0" y="1049"/>
                      <a:pt x="56" y="1180"/>
                      <a:pt x="150" y="1236"/>
                    </a:cubicBezTo>
                    <a:lnTo>
                      <a:pt x="280" y="1292"/>
                    </a:lnTo>
                    <a:cubicBezTo>
                      <a:pt x="293" y="1295"/>
                      <a:pt x="306" y="1297"/>
                      <a:pt x="320" y="1297"/>
                    </a:cubicBezTo>
                    <a:cubicBezTo>
                      <a:pt x="384" y="1297"/>
                      <a:pt x="451" y="1260"/>
                      <a:pt x="466" y="1199"/>
                    </a:cubicBezTo>
                    <a:lnTo>
                      <a:pt x="914" y="341"/>
                    </a:lnTo>
                    <a:cubicBezTo>
                      <a:pt x="970" y="229"/>
                      <a:pt x="932" y="99"/>
                      <a:pt x="802" y="43"/>
                    </a:cubicBezTo>
                    <a:lnTo>
                      <a:pt x="653" y="6"/>
                    </a:lnTo>
                    <a:cubicBezTo>
                      <a:pt x="640" y="3"/>
                      <a:pt x="627" y="1"/>
                      <a:pt x="6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8" name="Google Shape;78;p4"/>
          <p:cNvSpPr txBox="1">
            <a:spLocks noGrp="1"/>
          </p:cNvSpPr>
          <p:nvPr>
            <p:ph type="title"/>
          </p:nvPr>
        </p:nvSpPr>
        <p:spPr>
          <a:xfrm>
            <a:off x="720000" y="522475"/>
            <a:ext cx="7704000" cy="572700"/>
          </a:xfrm>
          <a:prstGeom prst="rect">
            <a:avLst/>
          </a:prstGeom>
        </p:spPr>
        <p:txBody>
          <a:bodyPr spcFirstLastPara="1" wrap="square" lIns="0" tIns="0" rIns="0" bIns="0" anchor="ctr" anchorCtr="0">
            <a:noAutofit/>
          </a:bodyPr>
          <a:lstStyle>
            <a:lvl1pPr lvl="0">
              <a:spcBef>
                <a:spcPts val="0"/>
              </a:spcBef>
              <a:spcAft>
                <a:spcPts val="0"/>
              </a:spcAft>
              <a:buSzPts val="36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79" name="Google Shape;79;p4"/>
          <p:cNvSpPr txBox="1">
            <a:spLocks noGrp="1"/>
          </p:cNvSpPr>
          <p:nvPr>
            <p:ph type="body" idx="1"/>
          </p:nvPr>
        </p:nvSpPr>
        <p:spPr>
          <a:xfrm>
            <a:off x="720000" y="1317150"/>
            <a:ext cx="7704000" cy="3286500"/>
          </a:xfrm>
          <a:prstGeom prst="rect">
            <a:avLst/>
          </a:prstGeom>
        </p:spPr>
        <p:txBody>
          <a:bodyPr spcFirstLastPara="1" wrap="square" lIns="0" tIns="0" rIns="0" bIns="0" anchor="ctr" anchorCtr="0">
            <a:noAutofit/>
          </a:bodyPr>
          <a:lstStyle>
            <a:lvl1pPr marL="457200" lvl="0" indent="-304800">
              <a:lnSpc>
                <a:spcPct val="100000"/>
              </a:lnSpc>
              <a:spcBef>
                <a:spcPts val="0"/>
              </a:spcBef>
              <a:spcAft>
                <a:spcPts val="0"/>
              </a:spcAft>
              <a:buClr>
                <a:schemeClr val="dk1"/>
              </a:buClr>
              <a:buSzPts val="1200"/>
              <a:buChar char="●"/>
              <a:defRPr sz="1200"/>
            </a:lvl1pPr>
            <a:lvl2pPr marL="914400" lvl="1" indent="-304800">
              <a:spcBef>
                <a:spcPts val="1600"/>
              </a:spcBef>
              <a:spcAft>
                <a:spcPts val="0"/>
              </a:spcAft>
              <a:buClr>
                <a:srgbClr val="434343"/>
              </a:buClr>
              <a:buSzPts val="1200"/>
              <a:buFont typeface="Roboto Condensed"/>
              <a:buChar char="○"/>
              <a:defRPr/>
            </a:lvl2pPr>
            <a:lvl3pPr marL="1371600" lvl="2" indent="-304800">
              <a:spcBef>
                <a:spcPts val="1600"/>
              </a:spcBef>
              <a:spcAft>
                <a:spcPts val="0"/>
              </a:spcAft>
              <a:buClr>
                <a:srgbClr val="434343"/>
              </a:buClr>
              <a:buSzPts val="1200"/>
              <a:buFont typeface="Roboto Condensed"/>
              <a:buChar char="■"/>
              <a:defRPr/>
            </a:lvl3pPr>
            <a:lvl4pPr marL="1828800" lvl="3" indent="-304800">
              <a:spcBef>
                <a:spcPts val="1600"/>
              </a:spcBef>
              <a:spcAft>
                <a:spcPts val="0"/>
              </a:spcAft>
              <a:buClr>
                <a:srgbClr val="434343"/>
              </a:buClr>
              <a:buSzPts val="1200"/>
              <a:buFont typeface="Roboto Condensed"/>
              <a:buChar char="●"/>
              <a:defRPr/>
            </a:lvl4pPr>
            <a:lvl5pPr marL="2286000" lvl="4" indent="-304800">
              <a:spcBef>
                <a:spcPts val="1600"/>
              </a:spcBef>
              <a:spcAft>
                <a:spcPts val="0"/>
              </a:spcAft>
              <a:buClr>
                <a:srgbClr val="434343"/>
              </a:buClr>
              <a:buSzPts val="1200"/>
              <a:buFont typeface="Roboto Condensed"/>
              <a:buChar char="○"/>
              <a:defRPr/>
            </a:lvl5pPr>
            <a:lvl6pPr marL="2743200" lvl="5" indent="-304800">
              <a:spcBef>
                <a:spcPts val="1600"/>
              </a:spcBef>
              <a:spcAft>
                <a:spcPts val="0"/>
              </a:spcAft>
              <a:buClr>
                <a:srgbClr val="434343"/>
              </a:buClr>
              <a:buSzPts val="1200"/>
              <a:buFont typeface="Roboto Condensed"/>
              <a:buChar char="■"/>
              <a:defRPr/>
            </a:lvl6pPr>
            <a:lvl7pPr marL="3200400" lvl="6" indent="-304800">
              <a:spcBef>
                <a:spcPts val="1600"/>
              </a:spcBef>
              <a:spcAft>
                <a:spcPts val="0"/>
              </a:spcAft>
              <a:buClr>
                <a:srgbClr val="434343"/>
              </a:buClr>
              <a:buSzPts val="1200"/>
              <a:buFont typeface="Roboto Condensed"/>
              <a:buChar char="●"/>
              <a:defRPr/>
            </a:lvl7pPr>
            <a:lvl8pPr marL="3657600" lvl="7" indent="-304800">
              <a:spcBef>
                <a:spcPts val="1600"/>
              </a:spcBef>
              <a:spcAft>
                <a:spcPts val="0"/>
              </a:spcAft>
              <a:buClr>
                <a:srgbClr val="434343"/>
              </a:buClr>
              <a:buSzPts val="1200"/>
              <a:buFont typeface="Roboto Condensed"/>
              <a:buChar char="○"/>
              <a:defRPr/>
            </a:lvl8pPr>
            <a:lvl9pPr marL="4114800" lvl="8" indent="-304800">
              <a:spcBef>
                <a:spcPts val="1600"/>
              </a:spcBef>
              <a:spcAft>
                <a:spcPts val="1600"/>
              </a:spcAft>
              <a:buClr>
                <a:srgbClr val="434343"/>
              </a:buClr>
              <a:buSzPts val="1200"/>
              <a:buFont typeface="Roboto Condensed"/>
              <a:buChar char="■"/>
              <a:defRPr/>
            </a:lvl9pPr>
          </a:lstStyle>
          <a:p>
            <a:endParaRPr/>
          </a:p>
        </p:txBody>
      </p:sp>
    </p:spTree>
    <p:extLst>
      <p:ext uri="{BB962C8B-B14F-4D97-AF65-F5344CB8AC3E}">
        <p14:creationId xmlns:p14="http://schemas.microsoft.com/office/powerpoint/2010/main" val="35322575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80"/>
        <p:cNvGrpSpPr/>
        <p:nvPr/>
      </p:nvGrpSpPr>
      <p:grpSpPr>
        <a:xfrm>
          <a:off x="0" y="0"/>
          <a:ext cx="0" cy="0"/>
          <a:chOff x="0" y="0"/>
          <a:chExt cx="0" cy="0"/>
        </a:xfrm>
      </p:grpSpPr>
      <p:sp>
        <p:nvSpPr>
          <p:cNvPr id="81" name="Google Shape;81;p5"/>
          <p:cNvSpPr txBox="1">
            <a:spLocks noGrp="1"/>
          </p:cNvSpPr>
          <p:nvPr>
            <p:ph type="subTitle" idx="1"/>
          </p:nvPr>
        </p:nvSpPr>
        <p:spPr>
          <a:xfrm>
            <a:off x="1354425" y="1608175"/>
            <a:ext cx="2518500" cy="8820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dk1"/>
              </a:buClr>
              <a:buSzPts val="3600"/>
              <a:buFont typeface="Pacifico"/>
              <a:buNone/>
              <a:defRPr sz="3600">
                <a:solidFill>
                  <a:schemeClr val="dk1"/>
                </a:solidFill>
                <a:latin typeface="Pacifico"/>
                <a:ea typeface="Pacifico"/>
                <a:cs typeface="Pacifico"/>
                <a:sym typeface="Pacifico"/>
              </a:defRPr>
            </a:lvl1pPr>
            <a:lvl2pPr lvl="1" algn="ctr" rtl="0">
              <a:lnSpc>
                <a:spcPct val="100000"/>
              </a:lnSpc>
              <a:spcBef>
                <a:spcPts val="0"/>
              </a:spcBef>
              <a:spcAft>
                <a:spcPts val="0"/>
              </a:spcAft>
              <a:buClr>
                <a:schemeClr val="dk1"/>
              </a:buClr>
              <a:buSzPts val="3600"/>
              <a:buFont typeface="Pacifico"/>
              <a:buNone/>
              <a:defRPr sz="3600">
                <a:solidFill>
                  <a:schemeClr val="dk1"/>
                </a:solidFill>
                <a:latin typeface="Pacifico"/>
                <a:ea typeface="Pacifico"/>
                <a:cs typeface="Pacifico"/>
                <a:sym typeface="Pacifico"/>
              </a:defRPr>
            </a:lvl2pPr>
            <a:lvl3pPr lvl="2" algn="ctr" rtl="0">
              <a:lnSpc>
                <a:spcPct val="100000"/>
              </a:lnSpc>
              <a:spcBef>
                <a:spcPts val="0"/>
              </a:spcBef>
              <a:spcAft>
                <a:spcPts val="0"/>
              </a:spcAft>
              <a:buClr>
                <a:schemeClr val="dk1"/>
              </a:buClr>
              <a:buSzPts val="3600"/>
              <a:buFont typeface="Pacifico"/>
              <a:buNone/>
              <a:defRPr sz="3600">
                <a:solidFill>
                  <a:schemeClr val="dk1"/>
                </a:solidFill>
                <a:latin typeface="Pacifico"/>
                <a:ea typeface="Pacifico"/>
                <a:cs typeface="Pacifico"/>
                <a:sym typeface="Pacifico"/>
              </a:defRPr>
            </a:lvl3pPr>
            <a:lvl4pPr lvl="3" algn="ctr" rtl="0">
              <a:lnSpc>
                <a:spcPct val="100000"/>
              </a:lnSpc>
              <a:spcBef>
                <a:spcPts val="0"/>
              </a:spcBef>
              <a:spcAft>
                <a:spcPts val="0"/>
              </a:spcAft>
              <a:buClr>
                <a:schemeClr val="dk1"/>
              </a:buClr>
              <a:buSzPts val="3600"/>
              <a:buFont typeface="Pacifico"/>
              <a:buNone/>
              <a:defRPr sz="3600">
                <a:solidFill>
                  <a:schemeClr val="dk1"/>
                </a:solidFill>
                <a:latin typeface="Pacifico"/>
                <a:ea typeface="Pacifico"/>
                <a:cs typeface="Pacifico"/>
                <a:sym typeface="Pacifico"/>
              </a:defRPr>
            </a:lvl4pPr>
            <a:lvl5pPr lvl="4" algn="ctr" rtl="0">
              <a:lnSpc>
                <a:spcPct val="100000"/>
              </a:lnSpc>
              <a:spcBef>
                <a:spcPts val="0"/>
              </a:spcBef>
              <a:spcAft>
                <a:spcPts val="0"/>
              </a:spcAft>
              <a:buClr>
                <a:schemeClr val="dk1"/>
              </a:buClr>
              <a:buSzPts val="3600"/>
              <a:buFont typeface="Pacifico"/>
              <a:buNone/>
              <a:defRPr sz="3600">
                <a:solidFill>
                  <a:schemeClr val="dk1"/>
                </a:solidFill>
                <a:latin typeface="Pacifico"/>
                <a:ea typeface="Pacifico"/>
                <a:cs typeface="Pacifico"/>
                <a:sym typeface="Pacifico"/>
              </a:defRPr>
            </a:lvl5pPr>
            <a:lvl6pPr lvl="5" algn="ctr" rtl="0">
              <a:lnSpc>
                <a:spcPct val="100000"/>
              </a:lnSpc>
              <a:spcBef>
                <a:spcPts val="0"/>
              </a:spcBef>
              <a:spcAft>
                <a:spcPts val="0"/>
              </a:spcAft>
              <a:buClr>
                <a:schemeClr val="dk1"/>
              </a:buClr>
              <a:buSzPts val="3600"/>
              <a:buFont typeface="Pacifico"/>
              <a:buNone/>
              <a:defRPr sz="3600">
                <a:solidFill>
                  <a:schemeClr val="dk1"/>
                </a:solidFill>
                <a:latin typeface="Pacifico"/>
                <a:ea typeface="Pacifico"/>
                <a:cs typeface="Pacifico"/>
                <a:sym typeface="Pacifico"/>
              </a:defRPr>
            </a:lvl6pPr>
            <a:lvl7pPr lvl="6" algn="ctr" rtl="0">
              <a:lnSpc>
                <a:spcPct val="100000"/>
              </a:lnSpc>
              <a:spcBef>
                <a:spcPts val="0"/>
              </a:spcBef>
              <a:spcAft>
                <a:spcPts val="0"/>
              </a:spcAft>
              <a:buClr>
                <a:schemeClr val="dk1"/>
              </a:buClr>
              <a:buSzPts val="3600"/>
              <a:buFont typeface="Pacifico"/>
              <a:buNone/>
              <a:defRPr sz="3600">
                <a:solidFill>
                  <a:schemeClr val="dk1"/>
                </a:solidFill>
                <a:latin typeface="Pacifico"/>
                <a:ea typeface="Pacifico"/>
                <a:cs typeface="Pacifico"/>
                <a:sym typeface="Pacifico"/>
              </a:defRPr>
            </a:lvl7pPr>
            <a:lvl8pPr lvl="7" algn="ctr" rtl="0">
              <a:lnSpc>
                <a:spcPct val="100000"/>
              </a:lnSpc>
              <a:spcBef>
                <a:spcPts val="0"/>
              </a:spcBef>
              <a:spcAft>
                <a:spcPts val="0"/>
              </a:spcAft>
              <a:buClr>
                <a:schemeClr val="dk1"/>
              </a:buClr>
              <a:buSzPts val="3600"/>
              <a:buFont typeface="Pacifico"/>
              <a:buNone/>
              <a:defRPr sz="3600">
                <a:solidFill>
                  <a:schemeClr val="dk1"/>
                </a:solidFill>
                <a:latin typeface="Pacifico"/>
                <a:ea typeface="Pacifico"/>
                <a:cs typeface="Pacifico"/>
                <a:sym typeface="Pacifico"/>
              </a:defRPr>
            </a:lvl8pPr>
            <a:lvl9pPr lvl="8" algn="ctr" rtl="0">
              <a:lnSpc>
                <a:spcPct val="100000"/>
              </a:lnSpc>
              <a:spcBef>
                <a:spcPts val="0"/>
              </a:spcBef>
              <a:spcAft>
                <a:spcPts val="0"/>
              </a:spcAft>
              <a:buClr>
                <a:schemeClr val="dk1"/>
              </a:buClr>
              <a:buSzPts val="3600"/>
              <a:buFont typeface="Pacifico"/>
              <a:buNone/>
              <a:defRPr sz="3600">
                <a:solidFill>
                  <a:schemeClr val="dk1"/>
                </a:solidFill>
                <a:latin typeface="Pacifico"/>
                <a:ea typeface="Pacifico"/>
                <a:cs typeface="Pacifico"/>
                <a:sym typeface="Pacifico"/>
              </a:defRPr>
            </a:lvl9pPr>
          </a:lstStyle>
          <a:p>
            <a:endParaRPr/>
          </a:p>
        </p:txBody>
      </p:sp>
      <p:sp>
        <p:nvSpPr>
          <p:cNvPr id="82" name="Google Shape;82;p5"/>
          <p:cNvSpPr txBox="1">
            <a:spLocks noGrp="1"/>
          </p:cNvSpPr>
          <p:nvPr>
            <p:ph type="subTitle" idx="2"/>
          </p:nvPr>
        </p:nvSpPr>
        <p:spPr>
          <a:xfrm>
            <a:off x="1354413" y="2490150"/>
            <a:ext cx="2518500" cy="10452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83" name="Google Shape;83;p5"/>
          <p:cNvSpPr txBox="1">
            <a:spLocks noGrp="1"/>
          </p:cNvSpPr>
          <p:nvPr>
            <p:ph type="subTitle" idx="3"/>
          </p:nvPr>
        </p:nvSpPr>
        <p:spPr>
          <a:xfrm>
            <a:off x="5271100" y="1608175"/>
            <a:ext cx="2518500" cy="8820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Clr>
                <a:schemeClr val="dk1"/>
              </a:buClr>
              <a:buSzPts val="3600"/>
              <a:buFont typeface="Pacifico"/>
              <a:buNone/>
              <a:defRPr sz="3600">
                <a:solidFill>
                  <a:schemeClr val="dk1"/>
                </a:solidFill>
                <a:latin typeface="Pacifico"/>
                <a:ea typeface="Pacifico"/>
                <a:cs typeface="Pacifico"/>
                <a:sym typeface="Pacifico"/>
              </a:defRPr>
            </a:lvl1pPr>
            <a:lvl2pPr lvl="1" algn="ctr" rtl="0">
              <a:lnSpc>
                <a:spcPct val="100000"/>
              </a:lnSpc>
              <a:spcBef>
                <a:spcPts val="0"/>
              </a:spcBef>
              <a:spcAft>
                <a:spcPts val="0"/>
              </a:spcAft>
              <a:buClr>
                <a:schemeClr val="dk1"/>
              </a:buClr>
              <a:buSzPts val="3600"/>
              <a:buFont typeface="Pacifico"/>
              <a:buNone/>
              <a:defRPr sz="3600">
                <a:solidFill>
                  <a:schemeClr val="dk1"/>
                </a:solidFill>
                <a:latin typeface="Pacifico"/>
                <a:ea typeface="Pacifico"/>
                <a:cs typeface="Pacifico"/>
                <a:sym typeface="Pacifico"/>
              </a:defRPr>
            </a:lvl2pPr>
            <a:lvl3pPr lvl="2" algn="ctr" rtl="0">
              <a:lnSpc>
                <a:spcPct val="100000"/>
              </a:lnSpc>
              <a:spcBef>
                <a:spcPts val="0"/>
              </a:spcBef>
              <a:spcAft>
                <a:spcPts val="0"/>
              </a:spcAft>
              <a:buClr>
                <a:schemeClr val="dk1"/>
              </a:buClr>
              <a:buSzPts val="3600"/>
              <a:buFont typeface="Pacifico"/>
              <a:buNone/>
              <a:defRPr sz="3600">
                <a:solidFill>
                  <a:schemeClr val="dk1"/>
                </a:solidFill>
                <a:latin typeface="Pacifico"/>
                <a:ea typeface="Pacifico"/>
                <a:cs typeface="Pacifico"/>
                <a:sym typeface="Pacifico"/>
              </a:defRPr>
            </a:lvl3pPr>
            <a:lvl4pPr lvl="3" algn="ctr" rtl="0">
              <a:lnSpc>
                <a:spcPct val="100000"/>
              </a:lnSpc>
              <a:spcBef>
                <a:spcPts val="0"/>
              </a:spcBef>
              <a:spcAft>
                <a:spcPts val="0"/>
              </a:spcAft>
              <a:buClr>
                <a:schemeClr val="dk1"/>
              </a:buClr>
              <a:buSzPts val="3600"/>
              <a:buFont typeface="Pacifico"/>
              <a:buNone/>
              <a:defRPr sz="3600">
                <a:solidFill>
                  <a:schemeClr val="dk1"/>
                </a:solidFill>
                <a:latin typeface="Pacifico"/>
                <a:ea typeface="Pacifico"/>
                <a:cs typeface="Pacifico"/>
                <a:sym typeface="Pacifico"/>
              </a:defRPr>
            </a:lvl4pPr>
            <a:lvl5pPr lvl="4" algn="ctr" rtl="0">
              <a:lnSpc>
                <a:spcPct val="100000"/>
              </a:lnSpc>
              <a:spcBef>
                <a:spcPts val="0"/>
              </a:spcBef>
              <a:spcAft>
                <a:spcPts val="0"/>
              </a:spcAft>
              <a:buClr>
                <a:schemeClr val="dk1"/>
              </a:buClr>
              <a:buSzPts val="3600"/>
              <a:buFont typeface="Pacifico"/>
              <a:buNone/>
              <a:defRPr sz="3600">
                <a:solidFill>
                  <a:schemeClr val="dk1"/>
                </a:solidFill>
                <a:latin typeface="Pacifico"/>
                <a:ea typeface="Pacifico"/>
                <a:cs typeface="Pacifico"/>
                <a:sym typeface="Pacifico"/>
              </a:defRPr>
            </a:lvl5pPr>
            <a:lvl6pPr lvl="5" algn="ctr" rtl="0">
              <a:lnSpc>
                <a:spcPct val="100000"/>
              </a:lnSpc>
              <a:spcBef>
                <a:spcPts val="0"/>
              </a:spcBef>
              <a:spcAft>
                <a:spcPts val="0"/>
              </a:spcAft>
              <a:buClr>
                <a:schemeClr val="dk1"/>
              </a:buClr>
              <a:buSzPts val="3600"/>
              <a:buFont typeface="Pacifico"/>
              <a:buNone/>
              <a:defRPr sz="3600">
                <a:solidFill>
                  <a:schemeClr val="dk1"/>
                </a:solidFill>
                <a:latin typeface="Pacifico"/>
                <a:ea typeface="Pacifico"/>
                <a:cs typeface="Pacifico"/>
                <a:sym typeface="Pacifico"/>
              </a:defRPr>
            </a:lvl6pPr>
            <a:lvl7pPr lvl="6" algn="ctr" rtl="0">
              <a:lnSpc>
                <a:spcPct val="100000"/>
              </a:lnSpc>
              <a:spcBef>
                <a:spcPts val="0"/>
              </a:spcBef>
              <a:spcAft>
                <a:spcPts val="0"/>
              </a:spcAft>
              <a:buClr>
                <a:schemeClr val="dk1"/>
              </a:buClr>
              <a:buSzPts val="3600"/>
              <a:buFont typeface="Pacifico"/>
              <a:buNone/>
              <a:defRPr sz="3600">
                <a:solidFill>
                  <a:schemeClr val="dk1"/>
                </a:solidFill>
                <a:latin typeface="Pacifico"/>
                <a:ea typeface="Pacifico"/>
                <a:cs typeface="Pacifico"/>
                <a:sym typeface="Pacifico"/>
              </a:defRPr>
            </a:lvl7pPr>
            <a:lvl8pPr lvl="7" algn="ctr" rtl="0">
              <a:lnSpc>
                <a:spcPct val="100000"/>
              </a:lnSpc>
              <a:spcBef>
                <a:spcPts val="0"/>
              </a:spcBef>
              <a:spcAft>
                <a:spcPts val="0"/>
              </a:spcAft>
              <a:buClr>
                <a:schemeClr val="dk1"/>
              </a:buClr>
              <a:buSzPts val="3600"/>
              <a:buFont typeface="Pacifico"/>
              <a:buNone/>
              <a:defRPr sz="3600">
                <a:solidFill>
                  <a:schemeClr val="dk1"/>
                </a:solidFill>
                <a:latin typeface="Pacifico"/>
                <a:ea typeface="Pacifico"/>
                <a:cs typeface="Pacifico"/>
                <a:sym typeface="Pacifico"/>
              </a:defRPr>
            </a:lvl8pPr>
            <a:lvl9pPr lvl="8" algn="ctr" rtl="0">
              <a:lnSpc>
                <a:spcPct val="100000"/>
              </a:lnSpc>
              <a:spcBef>
                <a:spcPts val="0"/>
              </a:spcBef>
              <a:spcAft>
                <a:spcPts val="0"/>
              </a:spcAft>
              <a:buClr>
                <a:schemeClr val="dk1"/>
              </a:buClr>
              <a:buSzPts val="3600"/>
              <a:buFont typeface="Pacifico"/>
              <a:buNone/>
              <a:defRPr sz="3600">
                <a:solidFill>
                  <a:schemeClr val="dk1"/>
                </a:solidFill>
                <a:latin typeface="Pacifico"/>
                <a:ea typeface="Pacifico"/>
                <a:cs typeface="Pacifico"/>
                <a:sym typeface="Pacifico"/>
              </a:defRPr>
            </a:lvl9pPr>
          </a:lstStyle>
          <a:p>
            <a:endParaRPr/>
          </a:p>
        </p:txBody>
      </p:sp>
      <p:sp>
        <p:nvSpPr>
          <p:cNvPr id="84" name="Google Shape;84;p5"/>
          <p:cNvSpPr txBox="1">
            <a:spLocks noGrp="1"/>
          </p:cNvSpPr>
          <p:nvPr>
            <p:ph type="subTitle" idx="4"/>
          </p:nvPr>
        </p:nvSpPr>
        <p:spPr>
          <a:xfrm>
            <a:off x="5271088" y="2490150"/>
            <a:ext cx="2518500" cy="10452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grpSp>
        <p:nvGrpSpPr>
          <p:cNvPr id="85" name="Google Shape;85;p5"/>
          <p:cNvGrpSpPr/>
          <p:nvPr/>
        </p:nvGrpSpPr>
        <p:grpSpPr>
          <a:xfrm>
            <a:off x="-1753067" y="4012538"/>
            <a:ext cx="3424362" cy="2579218"/>
            <a:chOff x="-1753067" y="4012538"/>
            <a:chExt cx="3424362" cy="2579218"/>
          </a:xfrm>
        </p:grpSpPr>
        <p:sp>
          <p:nvSpPr>
            <p:cNvPr id="86" name="Google Shape;86;p5"/>
            <p:cNvSpPr/>
            <p:nvPr/>
          </p:nvSpPr>
          <p:spPr>
            <a:xfrm>
              <a:off x="-1753067" y="4012538"/>
              <a:ext cx="2543879" cy="2045436"/>
            </a:xfrm>
            <a:custGeom>
              <a:avLst/>
              <a:gdLst/>
              <a:ahLst/>
              <a:cxnLst/>
              <a:rect l="l" t="t" r="r" b="b"/>
              <a:pathLst>
                <a:path w="75784" h="60935" extrusionOk="0">
                  <a:moveTo>
                    <a:pt x="15683" y="1"/>
                  </a:moveTo>
                  <a:cubicBezTo>
                    <a:pt x="12063" y="1"/>
                    <a:pt x="8783" y="1433"/>
                    <a:pt x="6021" y="3864"/>
                  </a:cubicBezTo>
                  <a:cubicBezTo>
                    <a:pt x="1" y="9176"/>
                    <a:pt x="2163" y="20061"/>
                    <a:pt x="11016" y="28001"/>
                  </a:cubicBezTo>
                  <a:lnTo>
                    <a:pt x="11221" y="28187"/>
                  </a:lnTo>
                  <a:cubicBezTo>
                    <a:pt x="12563" y="29361"/>
                    <a:pt x="13457" y="30852"/>
                    <a:pt x="13625" y="32250"/>
                  </a:cubicBezTo>
                  <a:cubicBezTo>
                    <a:pt x="14538" y="39687"/>
                    <a:pt x="19776" y="48111"/>
                    <a:pt x="28573" y="54355"/>
                  </a:cubicBezTo>
                  <a:cubicBezTo>
                    <a:pt x="34239" y="58381"/>
                    <a:pt x="41359" y="60692"/>
                    <a:pt x="47565" y="60935"/>
                  </a:cubicBezTo>
                  <a:lnTo>
                    <a:pt x="75783" y="23621"/>
                  </a:lnTo>
                  <a:cubicBezTo>
                    <a:pt x="74386" y="18998"/>
                    <a:pt x="71254" y="14190"/>
                    <a:pt x="66595" y="10127"/>
                  </a:cubicBezTo>
                  <a:cubicBezTo>
                    <a:pt x="60385" y="4702"/>
                    <a:pt x="52912" y="1803"/>
                    <a:pt x="46548" y="1803"/>
                  </a:cubicBezTo>
                  <a:cubicBezTo>
                    <a:pt x="42482" y="1803"/>
                    <a:pt x="38869" y="2986"/>
                    <a:pt x="36326" y="5448"/>
                  </a:cubicBezTo>
                  <a:cubicBezTo>
                    <a:pt x="36010" y="5747"/>
                    <a:pt x="35711" y="6082"/>
                    <a:pt x="35432" y="6418"/>
                  </a:cubicBezTo>
                  <a:cubicBezTo>
                    <a:pt x="34855" y="7124"/>
                    <a:pt x="33946" y="7470"/>
                    <a:pt x="32904" y="7470"/>
                  </a:cubicBezTo>
                  <a:cubicBezTo>
                    <a:pt x="31556" y="7470"/>
                    <a:pt x="29985" y="6891"/>
                    <a:pt x="28629" y="5765"/>
                  </a:cubicBezTo>
                  <a:lnTo>
                    <a:pt x="28442" y="5616"/>
                  </a:lnTo>
                  <a:cubicBezTo>
                    <a:pt x="23942" y="1688"/>
                    <a:pt x="19612" y="1"/>
                    <a:pt x="156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7" name="Google Shape;87;p5"/>
            <p:cNvGrpSpPr/>
            <p:nvPr/>
          </p:nvGrpSpPr>
          <p:grpSpPr>
            <a:xfrm>
              <a:off x="-917632" y="4620203"/>
              <a:ext cx="2588927" cy="1971554"/>
              <a:chOff x="-765482" y="4620203"/>
              <a:chExt cx="2588927" cy="1971554"/>
            </a:xfrm>
          </p:grpSpPr>
          <p:sp>
            <p:nvSpPr>
              <p:cNvPr id="88" name="Google Shape;88;p5"/>
              <p:cNvSpPr/>
              <p:nvPr/>
            </p:nvSpPr>
            <p:spPr>
              <a:xfrm>
                <a:off x="-765482" y="4620203"/>
                <a:ext cx="2588927" cy="1971554"/>
              </a:xfrm>
              <a:custGeom>
                <a:avLst/>
                <a:gdLst/>
                <a:ahLst/>
                <a:cxnLst/>
                <a:rect l="l" t="t" r="r" b="b"/>
                <a:pathLst>
                  <a:path w="77126" h="58734" extrusionOk="0">
                    <a:moveTo>
                      <a:pt x="48466" y="1"/>
                    </a:moveTo>
                    <a:cubicBezTo>
                      <a:pt x="42896" y="1"/>
                      <a:pt x="38070" y="1823"/>
                      <a:pt x="35320" y="5462"/>
                    </a:cubicBezTo>
                    <a:cubicBezTo>
                      <a:pt x="35059" y="5816"/>
                      <a:pt x="34798" y="6170"/>
                      <a:pt x="34593" y="6562"/>
                    </a:cubicBezTo>
                    <a:cubicBezTo>
                      <a:pt x="34014" y="7547"/>
                      <a:pt x="32837" y="8056"/>
                      <a:pt x="31449" y="8056"/>
                    </a:cubicBezTo>
                    <a:cubicBezTo>
                      <a:pt x="30289" y="8056"/>
                      <a:pt x="28982" y="7701"/>
                      <a:pt x="27752" y="6972"/>
                    </a:cubicBezTo>
                    <a:cubicBezTo>
                      <a:pt x="27678" y="6916"/>
                      <a:pt x="27603" y="6878"/>
                      <a:pt x="27566" y="6841"/>
                    </a:cubicBezTo>
                    <a:cubicBezTo>
                      <a:pt x="23433" y="4244"/>
                      <a:pt x="19647" y="3104"/>
                      <a:pt x="16282" y="3104"/>
                    </a:cubicBezTo>
                    <a:cubicBezTo>
                      <a:pt x="11727" y="3104"/>
                      <a:pt x="7945" y="5195"/>
                      <a:pt x="5126" y="8593"/>
                    </a:cubicBezTo>
                    <a:cubicBezTo>
                      <a:pt x="0" y="14762"/>
                      <a:pt x="3840" y="25200"/>
                      <a:pt x="13792" y="31649"/>
                    </a:cubicBezTo>
                    <a:lnTo>
                      <a:pt x="14035" y="31816"/>
                    </a:lnTo>
                    <a:cubicBezTo>
                      <a:pt x="15563" y="32767"/>
                      <a:pt x="16663" y="34109"/>
                      <a:pt x="17054" y="35469"/>
                    </a:cubicBezTo>
                    <a:cubicBezTo>
                      <a:pt x="19104" y="42664"/>
                      <a:pt x="25572" y="50175"/>
                      <a:pt x="35226" y="54984"/>
                    </a:cubicBezTo>
                    <a:cubicBezTo>
                      <a:pt x="40263" y="57487"/>
                      <a:pt x="46067" y="58733"/>
                      <a:pt x="51367" y="58733"/>
                    </a:cubicBezTo>
                    <a:cubicBezTo>
                      <a:pt x="52619" y="58733"/>
                      <a:pt x="53842" y="58664"/>
                      <a:pt x="55020" y="58525"/>
                    </a:cubicBezTo>
                    <a:lnTo>
                      <a:pt x="77125" y="17297"/>
                    </a:lnTo>
                    <a:cubicBezTo>
                      <a:pt x="75019" y="12954"/>
                      <a:pt x="71179" y="8686"/>
                      <a:pt x="65942" y="5387"/>
                    </a:cubicBezTo>
                    <a:cubicBezTo>
                      <a:pt x="60252" y="1795"/>
                      <a:pt x="53992" y="1"/>
                      <a:pt x="484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5"/>
              <p:cNvSpPr/>
              <p:nvPr/>
            </p:nvSpPr>
            <p:spPr>
              <a:xfrm>
                <a:off x="1288964" y="4808006"/>
                <a:ext cx="41298" cy="55177"/>
              </a:xfrm>
              <a:custGeom>
                <a:avLst/>
                <a:gdLst/>
                <a:ahLst/>
                <a:cxnLst/>
                <a:rect l="l" t="t" r="r" b="b"/>
                <a:pathLst>
                  <a:path w="970" h="1296" extrusionOk="0">
                    <a:moveTo>
                      <a:pt x="596" y="0"/>
                    </a:moveTo>
                    <a:cubicBezTo>
                      <a:pt x="536" y="0"/>
                      <a:pt x="482" y="37"/>
                      <a:pt x="467" y="98"/>
                    </a:cubicBezTo>
                    <a:lnTo>
                      <a:pt x="56" y="937"/>
                    </a:lnTo>
                    <a:cubicBezTo>
                      <a:pt x="1" y="1049"/>
                      <a:pt x="38" y="1179"/>
                      <a:pt x="150" y="1235"/>
                    </a:cubicBezTo>
                    <a:lnTo>
                      <a:pt x="280" y="1291"/>
                    </a:lnTo>
                    <a:cubicBezTo>
                      <a:pt x="293" y="1294"/>
                      <a:pt x="306" y="1296"/>
                      <a:pt x="318" y="1296"/>
                    </a:cubicBezTo>
                    <a:cubicBezTo>
                      <a:pt x="379" y="1296"/>
                      <a:pt x="436" y="1260"/>
                      <a:pt x="467" y="1198"/>
                    </a:cubicBezTo>
                    <a:lnTo>
                      <a:pt x="895" y="341"/>
                    </a:lnTo>
                    <a:cubicBezTo>
                      <a:pt x="970" y="229"/>
                      <a:pt x="914" y="98"/>
                      <a:pt x="802" y="42"/>
                    </a:cubicBezTo>
                    <a:lnTo>
                      <a:pt x="634" y="5"/>
                    </a:lnTo>
                    <a:cubicBezTo>
                      <a:pt x="621" y="2"/>
                      <a:pt x="609" y="0"/>
                      <a:pt x="5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5"/>
              <p:cNvSpPr/>
              <p:nvPr/>
            </p:nvSpPr>
            <p:spPr>
              <a:xfrm>
                <a:off x="467708" y="4966720"/>
                <a:ext cx="41298" cy="55177"/>
              </a:xfrm>
              <a:custGeom>
                <a:avLst/>
                <a:gdLst/>
                <a:ahLst/>
                <a:cxnLst/>
                <a:rect l="l" t="t" r="r" b="b"/>
                <a:pathLst>
                  <a:path w="970" h="1296" extrusionOk="0">
                    <a:moveTo>
                      <a:pt x="614" y="0"/>
                    </a:moveTo>
                    <a:cubicBezTo>
                      <a:pt x="553" y="0"/>
                      <a:pt x="497" y="36"/>
                      <a:pt x="466" y="98"/>
                    </a:cubicBezTo>
                    <a:lnTo>
                      <a:pt x="56" y="937"/>
                    </a:lnTo>
                    <a:cubicBezTo>
                      <a:pt x="0" y="1049"/>
                      <a:pt x="56" y="1179"/>
                      <a:pt x="149" y="1235"/>
                    </a:cubicBezTo>
                    <a:lnTo>
                      <a:pt x="280" y="1291"/>
                    </a:lnTo>
                    <a:cubicBezTo>
                      <a:pt x="292" y="1294"/>
                      <a:pt x="305" y="1296"/>
                      <a:pt x="318" y="1296"/>
                    </a:cubicBezTo>
                    <a:cubicBezTo>
                      <a:pt x="379" y="1296"/>
                      <a:pt x="435" y="1259"/>
                      <a:pt x="466" y="1198"/>
                    </a:cubicBezTo>
                    <a:lnTo>
                      <a:pt x="895" y="340"/>
                    </a:lnTo>
                    <a:cubicBezTo>
                      <a:pt x="969" y="229"/>
                      <a:pt x="913" y="98"/>
                      <a:pt x="801" y="42"/>
                    </a:cubicBezTo>
                    <a:lnTo>
                      <a:pt x="652" y="5"/>
                    </a:lnTo>
                    <a:cubicBezTo>
                      <a:pt x="640" y="2"/>
                      <a:pt x="627" y="0"/>
                      <a:pt x="6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5"/>
              <p:cNvSpPr/>
              <p:nvPr/>
            </p:nvSpPr>
            <p:spPr>
              <a:xfrm>
                <a:off x="1072346" y="5044161"/>
                <a:ext cx="40489" cy="55518"/>
              </a:xfrm>
              <a:custGeom>
                <a:avLst/>
                <a:gdLst/>
                <a:ahLst/>
                <a:cxnLst/>
                <a:rect l="l" t="t" r="r" b="b"/>
                <a:pathLst>
                  <a:path w="951" h="1304" extrusionOk="0">
                    <a:moveTo>
                      <a:pt x="586" y="1"/>
                    </a:moveTo>
                    <a:cubicBezTo>
                      <a:pt x="529" y="1"/>
                      <a:pt x="481" y="47"/>
                      <a:pt x="466" y="106"/>
                    </a:cubicBezTo>
                    <a:lnTo>
                      <a:pt x="56" y="944"/>
                    </a:lnTo>
                    <a:cubicBezTo>
                      <a:pt x="0" y="1056"/>
                      <a:pt x="38" y="1187"/>
                      <a:pt x="149" y="1243"/>
                    </a:cubicBezTo>
                    <a:lnTo>
                      <a:pt x="280" y="1298"/>
                    </a:lnTo>
                    <a:cubicBezTo>
                      <a:pt x="293" y="1302"/>
                      <a:pt x="305" y="1303"/>
                      <a:pt x="318" y="1303"/>
                    </a:cubicBezTo>
                    <a:cubicBezTo>
                      <a:pt x="379" y="1303"/>
                      <a:pt x="435" y="1267"/>
                      <a:pt x="466" y="1205"/>
                    </a:cubicBezTo>
                    <a:lnTo>
                      <a:pt x="895" y="348"/>
                    </a:lnTo>
                    <a:cubicBezTo>
                      <a:pt x="951" y="236"/>
                      <a:pt x="914" y="106"/>
                      <a:pt x="802" y="50"/>
                    </a:cubicBezTo>
                    <a:lnTo>
                      <a:pt x="634" y="12"/>
                    </a:lnTo>
                    <a:cubicBezTo>
                      <a:pt x="618" y="4"/>
                      <a:pt x="601" y="1"/>
                      <a:pt x="5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5"/>
              <p:cNvSpPr/>
              <p:nvPr/>
            </p:nvSpPr>
            <p:spPr>
              <a:xfrm>
                <a:off x="861263" y="4788167"/>
                <a:ext cx="40531" cy="55220"/>
              </a:xfrm>
              <a:custGeom>
                <a:avLst/>
                <a:gdLst/>
                <a:ahLst/>
                <a:cxnLst/>
                <a:rect l="l" t="t" r="r" b="b"/>
                <a:pathLst>
                  <a:path w="952" h="1297" extrusionOk="0">
                    <a:moveTo>
                      <a:pt x="607" y="0"/>
                    </a:moveTo>
                    <a:cubicBezTo>
                      <a:pt x="535" y="0"/>
                      <a:pt x="479" y="37"/>
                      <a:pt x="448" y="98"/>
                    </a:cubicBezTo>
                    <a:lnTo>
                      <a:pt x="56" y="956"/>
                    </a:lnTo>
                    <a:cubicBezTo>
                      <a:pt x="1" y="1049"/>
                      <a:pt x="38" y="1179"/>
                      <a:pt x="150" y="1235"/>
                    </a:cubicBezTo>
                    <a:lnTo>
                      <a:pt x="280" y="1291"/>
                    </a:lnTo>
                    <a:cubicBezTo>
                      <a:pt x="293" y="1295"/>
                      <a:pt x="307" y="1296"/>
                      <a:pt x="320" y="1296"/>
                    </a:cubicBezTo>
                    <a:cubicBezTo>
                      <a:pt x="380" y="1296"/>
                      <a:pt x="436" y="1263"/>
                      <a:pt x="467" y="1217"/>
                    </a:cubicBezTo>
                    <a:lnTo>
                      <a:pt x="895" y="359"/>
                    </a:lnTo>
                    <a:cubicBezTo>
                      <a:pt x="951" y="229"/>
                      <a:pt x="914" y="98"/>
                      <a:pt x="802" y="43"/>
                    </a:cubicBezTo>
                    <a:lnTo>
                      <a:pt x="653" y="5"/>
                    </a:lnTo>
                    <a:cubicBezTo>
                      <a:pt x="637" y="2"/>
                      <a:pt x="621" y="0"/>
                      <a:pt x="6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5"/>
              <p:cNvSpPr/>
              <p:nvPr/>
            </p:nvSpPr>
            <p:spPr>
              <a:xfrm>
                <a:off x="1014403" y="4865182"/>
                <a:ext cx="51643" cy="70504"/>
              </a:xfrm>
              <a:custGeom>
                <a:avLst/>
                <a:gdLst/>
                <a:ahLst/>
                <a:cxnLst/>
                <a:rect l="l" t="t" r="r" b="b"/>
                <a:pathLst>
                  <a:path w="1213" h="1656" extrusionOk="0">
                    <a:moveTo>
                      <a:pt x="766" y="1"/>
                    </a:moveTo>
                    <a:cubicBezTo>
                      <a:pt x="686" y="1"/>
                      <a:pt x="611" y="53"/>
                      <a:pt x="579" y="135"/>
                    </a:cubicBezTo>
                    <a:lnTo>
                      <a:pt x="75" y="1216"/>
                    </a:lnTo>
                    <a:cubicBezTo>
                      <a:pt x="1" y="1346"/>
                      <a:pt x="57" y="1514"/>
                      <a:pt x="187" y="1588"/>
                    </a:cubicBezTo>
                    <a:lnTo>
                      <a:pt x="355" y="1644"/>
                    </a:lnTo>
                    <a:cubicBezTo>
                      <a:pt x="375" y="1652"/>
                      <a:pt x="395" y="1656"/>
                      <a:pt x="414" y="1656"/>
                    </a:cubicBezTo>
                    <a:cubicBezTo>
                      <a:pt x="485" y="1656"/>
                      <a:pt x="549" y="1606"/>
                      <a:pt x="579" y="1532"/>
                    </a:cubicBezTo>
                    <a:lnTo>
                      <a:pt x="1138" y="451"/>
                    </a:lnTo>
                    <a:cubicBezTo>
                      <a:pt x="1212" y="302"/>
                      <a:pt x="1156" y="135"/>
                      <a:pt x="1007" y="60"/>
                    </a:cubicBezTo>
                    <a:lnTo>
                      <a:pt x="802" y="4"/>
                    </a:lnTo>
                    <a:cubicBezTo>
                      <a:pt x="790" y="2"/>
                      <a:pt x="778" y="1"/>
                      <a:pt x="7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5"/>
              <p:cNvSpPr/>
              <p:nvPr/>
            </p:nvSpPr>
            <p:spPr>
              <a:xfrm>
                <a:off x="617654" y="4754832"/>
                <a:ext cx="52410" cy="69908"/>
              </a:xfrm>
              <a:custGeom>
                <a:avLst/>
                <a:gdLst/>
                <a:ahLst/>
                <a:cxnLst/>
                <a:rect l="l" t="t" r="r" b="b"/>
                <a:pathLst>
                  <a:path w="1231" h="1642" extrusionOk="0">
                    <a:moveTo>
                      <a:pt x="774" y="1"/>
                    </a:moveTo>
                    <a:cubicBezTo>
                      <a:pt x="698" y="1"/>
                      <a:pt x="628" y="40"/>
                      <a:pt x="597" y="117"/>
                    </a:cubicBezTo>
                    <a:lnTo>
                      <a:pt x="75" y="1198"/>
                    </a:lnTo>
                    <a:cubicBezTo>
                      <a:pt x="1" y="1329"/>
                      <a:pt x="57" y="1496"/>
                      <a:pt x="187" y="1571"/>
                    </a:cubicBezTo>
                    <a:lnTo>
                      <a:pt x="355" y="1627"/>
                    </a:lnTo>
                    <a:cubicBezTo>
                      <a:pt x="379" y="1637"/>
                      <a:pt x="404" y="1641"/>
                      <a:pt x="429" y="1641"/>
                    </a:cubicBezTo>
                    <a:cubicBezTo>
                      <a:pt x="501" y="1641"/>
                      <a:pt x="569" y="1603"/>
                      <a:pt x="597" y="1534"/>
                    </a:cubicBezTo>
                    <a:lnTo>
                      <a:pt x="1138" y="453"/>
                    </a:lnTo>
                    <a:cubicBezTo>
                      <a:pt x="1231" y="304"/>
                      <a:pt x="1156" y="117"/>
                      <a:pt x="1007" y="61"/>
                    </a:cubicBezTo>
                    <a:lnTo>
                      <a:pt x="821" y="5"/>
                    </a:lnTo>
                    <a:cubicBezTo>
                      <a:pt x="805" y="2"/>
                      <a:pt x="790" y="1"/>
                      <a:pt x="7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5"/>
              <p:cNvSpPr/>
              <p:nvPr/>
            </p:nvSpPr>
            <p:spPr>
              <a:xfrm>
                <a:off x="1453215" y="4942155"/>
                <a:ext cx="51643" cy="70206"/>
              </a:xfrm>
              <a:custGeom>
                <a:avLst/>
                <a:gdLst/>
                <a:ahLst/>
                <a:cxnLst/>
                <a:rect l="l" t="t" r="r" b="b"/>
                <a:pathLst>
                  <a:path w="1213" h="1649" extrusionOk="0">
                    <a:moveTo>
                      <a:pt x="766" y="0"/>
                    </a:moveTo>
                    <a:cubicBezTo>
                      <a:pt x="686" y="0"/>
                      <a:pt x="611" y="53"/>
                      <a:pt x="578" y="135"/>
                    </a:cubicBezTo>
                    <a:lnTo>
                      <a:pt x="75" y="1216"/>
                    </a:lnTo>
                    <a:cubicBezTo>
                      <a:pt x="1" y="1346"/>
                      <a:pt x="38" y="1514"/>
                      <a:pt x="187" y="1588"/>
                    </a:cubicBezTo>
                    <a:lnTo>
                      <a:pt x="355" y="1644"/>
                    </a:lnTo>
                    <a:cubicBezTo>
                      <a:pt x="370" y="1647"/>
                      <a:pt x="386" y="1649"/>
                      <a:pt x="401" y="1649"/>
                    </a:cubicBezTo>
                    <a:cubicBezTo>
                      <a:pt x="477" y="1649"/>
                      <a:pt x="547" y="1610"/>
                      <a:pt x="578" y="1532"/>
                    </a:cubicBezTo>
                    <a:lnTo>
                      <a:pt x="1138" y="451"/>
                    </a:lnTo>
                    <a:cubicBezTo>
                      <a:pt x="1212" y="302"/>
                      <a:pt x="1156" y="135"/>
                      <a:pt x="1007" y="60"/>
                    </a:cubicBezTo>
                    <a:lnTo>
                      <a:pt x="802" y="4"/>
                    </a:lnTo>
                    <a:cubicBezTo>
                      <a:pt x="790" y="2"/>
                      <a:pt x="778" y="0"/>
                      <a:pt x="7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5"/>
              <p:cNvSpPr/>
              <p:nvPr/>
            </p:nvSpPr>
            <p:spPr>
              <a:xfrm>
                <a:off x="704931" y="4998437"/>
                <a:ext cx="52410" cy="69780"/>
              </a:xfrm>
              <a:custGeom>
                <a:avLst/>
                <a:gdLst/>
                <a:ahLst/>
                <a:cxnLst/>
                <a:rect l="l" t="t" r="r" b="b"/>
                <a:pathLst>
                  <a:path w="1231" h="1639" extrusionOk="0">
                    <a:moveTo>
                      <a:pt x="775" y="1"/>
                    </a:moveTo>
                    <a:cubicBezTo>
                      <a:pt x="698" y="1"/>
                      <a:pt x="628" y="40"/>
                      <a:pt x="597" y="117"/>
                    </a:cubicBezTo>
                    <a:lnTo>
                      <a:pt x="75" y="1198"/>
                    </a:lnTo>
                    <a:cubicBezTo>
                      <a:pt x="1" y="1329"/>
                      <a:pt x="57" y="1496"/>
                      <a:pt x="206" y="1571"/>
                    </a:cubicBezTo>
                    <a:lnTo>
                      <a:pt x="355" y="1627"/>
                    </a:lnTo>
                    <a:cubicBezTo>
                      <a:pt x="375" y="1635"/>
                      <a:pt x="397" y="1639"/>
                      <a:pt x="418" y="1639"/>
                    </a:cubicBezTo>
                    <a:cubicBezTo>
                      <a:pt x="494" y="1639"/>
                      <a:pt x="568" y="1592"/>
                      <a:pt x="597" y="1534"/>
                    </a:cubicBezTo>
                    <a:lnTo>
                      <a:pt x="1138" y="434"/>
                    </a:lnTo>
                    <a:cubicBezTo>
                      <a:pt x="1231" y="304"/>
                      <a:pt x="1156" y="117"/>
                      <a:pt x="1007" y="61"/>
                    </a:cubicBezTo>
                    <a:lnTo>
                      <a:pt x="821" y="5"/>
                    </a:lnTo>
                    <a:cubicBezTo>
                      <a:pt x="805" y="2"/>
                      <a:pt x="790" y="1"/>
                      <a:pt x="7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5"/>
              <p:cNvSpPr/>
              <p:nvPr/>
            </p:nvSpPr>
            <p:spPr>
              <a:xfrm>
                <a:off x="1291348" y="5063489"/>
                <a:ext cx="41298" cy="55220"/>
              </a:xfrm>
              <a:custGeom>
                <a:avLst/>
                <a:gdLst/>
                <a:ahLst/>
                <a:cxnLst/>
                <a:rect l="l" t="t" r="r" b="b"/>
                <a:pathLst>
                  <a:path w="970" h="1297" extrusionOk="0">
                    <a:moveTo>
                      <a:pt x="615" y="1"/>
                    </a:moveTo>
                    <a:cubicBezTo>
                      <a:pt x="554" y="1"/>
                      <a:pt x="497" y="37"/>
                      <a:pt x="466" y="99"/>
                    </a:cubicBezTo>
                    <a:lnTo>
                      <a:pt x="56" y="938"/>
                    </a:lnTo>
                    <a:cubicBezTo>
                      <a:pt x="0" y="1049"/>
                      <a:pt x="56" y="1180"/>
                      <a:pt x="150" y="1236"/>
                    </a:cubicBezTo>
                    <a:lnTo>
                      <a:pt x="280" y="1292"/>
                    </a:lnTo>
                    <a:cubicBezTo>
                      <a:pt x="293" y="1295"/>
                      <a:pt x="306" y="1297"/>
                      <a:pt x="320" y="1297"/>
                    </a:cubicBezTo>
                    <a:cubicBezTo>
                      <a:pt x="384" y="1297"/>
                      <a:pt x="451" y="1260"/>
                      <a:pt x="466" y="1199"/>
                    </a:cubicBezTo>
                    <a:lnTo>
                      <a:pt x="914" y="341"/>
                    </a:lnTo>
                    <a:cubicBezTo>
                      <a:pt x="970" y="229"/>
                      <a:pt x="932" y="99"/>
                      <a:pt x="802" y="43"/>
                    </a:cubicBezTo>
                    <a:lnTo>
                      <a:pt x="653" y="6"/>
                    </a:lnTo>
                    <a:cubicBezTo>
                      <a:pt x="640" y="3"/>
                      <a:pt x="627" y="1"/>
                      <a:pt x="6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8" name="Google Shape;98;p5"/>
          <p:cNvGrpSpPr/>
          <p:nvPr/>
        </p:nvGrpSpPr>
        <p:grpSpPr>
          <a:xfrm>
            <a:off x="6772829" y="-1787795"/>
            <a:ext cx="3241411" cy="3184444"/>
            <a:chOff x="6772829" y="-1787795"/>
            <a:chExt cx="3241411" cy="3184444"/>
          </a:xfrm>
        </p:grpSpPr>
        <p:sp>
          <p:nvSpPr>
            <p:cNvPr id="99" name="Google Shape;99;p5"/>
            <p:cNvSpPr/>
            <p:nvPr/>
          </p:nvSpPr>
          <p:spPr>
            <a:xfrm rot="3833120" flipH="1">
              <a:off x="6979066" y="-1218265"/>
              <a:ext cx="2543815" cy="2045384"/>
            </a:xfrm>
            <a:custGeom>
              <a:avLst/>
              <a:gdLst/>
              <a:ahLst/>
              <a:cxnLst/>
              <a:rect l="l" t="t" r="r" b="b"/>
              <a:pathLst>
                <a:path w="75784" h="60935" extrusionOk="0">
                  <a:moveTo>
                    <a:pt x="15683" y="1"/>
                  </a:moveTo>
                  <a:cubicBezTo>
                    <a:pt x="12063" y="1"/>
                    <a:pt x="8783" y="1433"/>
                    <a:pt x="6021" y="3864"/>
                  </a:cubicBezTo>
                  <a:cubicBezTo>
                    <a:pt x="1" y="9176"/>
                    <a:pt x="2163" y="20061"/>
                    <a:pt x="11016" y="28001"/>
                  </a:cubicBezTo>
                  <a:lnTo>
                    <a:pt x="11221" y="28187"/>
                  </a:lnTo>
                  <a:cubicBezTo>
                    <a:pt x="12563" y="29361"/>
                    <a:pt x="13457" y="30852"/>
                    <a:pt x="13625" y="32250"/>
                  </a:cubicBezTo>
                  <a:cubicBezTo>
                    <a:pt x="14538" y="39687"/>
                    <a:pt x="19776" y="48111"/>
                    <a:pt x="28573" y="54355"/>
                  </a:cubicBezTo>
                  <a:cubicBezTo>
                    <a:pt x="34239" y="58381"/>
                    <a:pt x="41359" y="60692"/>
                    <a:pt x="47565" y="60935"/>
                  </a:cubicBezTo>
                  <a:lnTo>
                    <a:pt x="75783" y="23621"/>
                  </a:lnTo>
                  <a:cubicBezTo>
                    <a:pt x="74386" y="18998"/>
                    <a:pt x="71254" y="14190"/>
                    <a:pt x="66595" y="10127"/>
                  </a:cubicBezTo>
                  <a:cubicBezTo>
                    <a:pt x="60385" y="4702"/>
                    <a:pt x="52912" y="1803"/>
                    <a:pt x="46548" y="1803"/>
                  </a:cubicBezTo>
                  <a:cubicBezTo>
                    <a:pt x="42482" y="1803"/>
                    <a:pt x="38869" y="2986"/>
                    <a:pt x="36326" y="5448"/>
                  </a:cubicBezTo>
                  <a:cubicBezTo>
                    <a:pt x="36010" y="5747"/>
                    <a:pt x="35711" y="6082"/>
                    <a:pt x="35432" y="6418"/>
                  </a:cubicBezTo>
                  <a:cubicBezTo>
                    <a:pt x="34855" y="7124"/>
                    <a:pt x="33946" y="7470"/>
                    <a:pt x="32904" y="7470"/>
                  </a:cubicBezTo>
                  <a:cubicBezTo>
                    <a:pt x="31556" y="7470"/>
                    <a:pt x="29985" y="6891"/>
                    <a:pt x="28629" y="5765"/>
                  </a:cubicBezTo>
                  <a:lnTo>
                    <a:pt x="28442" y="5616"/>
                  </a:lnTo>
                  <a:cubicBezTo>
                    <a:pt x="23942" y="1688"/>
                    <a:pt x="19612" y="1"/>
                    <a:pt x="156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0" name="Google Shape;100;p5"/>
            <p:cNvGrpSpPr/>
            <p:nvPr/>
          </p:nvGrpSpPr>
          <p:grpSpPr>
            <a:xfrm>
              <a:off x="7663676" y="-909828"/>
              <a:ext cx="2350564" cy="1955844"/>
              <a:chOff x="7130276" y="-986028"/>
              <a:chExt cx="2350564" cy="1955844"/>
            </a:xfrm>
          </p:grpSpPr>
          <p:sp>
            <p:nvSpPr>
              <p:cNvPr id="101" name="Google Shape;101;p5"/>
              <p:cNvSpPr/>
              <p:nvPr/>
            </p:nvSpPr>
            <p:spPr>
              <a:xfrm rot="10800000">
                <a:off x="7130276" y="-986028"/>
                <a:ext cx="2350564" cy="1955844"/>
              </a:xfrm>
              <a:custGeom>
                <a:avLst/>
                <a:gdLst/>
                <a:ahLst/>
                <a:cxnLst/>
                <a:rect l="l" t="t" r="r" b="b"/>
                <a:pathLst>
                  <a:path w="70025" h="58266" extrusionOk="0">
                    <a:moveTo>
                      <a:pt x="18874" y="0"/>
                    </a:moveTo>
                    <a:cubicBezTo>
                      <a:pt x="17710" y="0"/>
                      <a:pt x="16530" y="55"/>
                      <a:pt x="15340" y="169"/>
                    </a:cubicBezTo>
                    <a:cubicBezTo>
                      <a:pt x="9171" y="766"/>
                      <a:pt x="3822" y="2835"/>
                      <a:pt x="1" y="5779"/>
                    </a:cubicBezTo>
                    <a:lnTo>
                      <a:pt x="1212" y="52543"/>
                    </a:lnTo>
                    <a:cubicBezTo>
                      <a:pt x="6394" y="55972"/>
                      <a:pt x="13514" y="58246"/>
                      <a:pt x="20484" y="58265"/>
                    </a:cubicBezTo>
                    <a:cubicBezTo>
                      <a:pt x="20562" y="58265"/>
                      <a:pt x="20641" y="58265"/>
                      <a:pt x="20719" y="58265"/>
                    </a:cubicBezTo>
                    <a:cubicBezTo>
                      <a:pt x="31390" y="58265"/>
                      <a:pt x="40445" y="54478"/>
                      <a:pt x="45497" y="49002"/>
                    </a:cubicBezTo>
                    <a:cubicBezTo>
                      <a:pt x="46447" y="47976"/>
                      <a:pt x="48031" y="47287"/>
                      <a:pt x="49821" y="47100"/>
                    </a:cubicBezTo>
                    <a:lnTo>
                      <a:pt x="50100" y="47063"/>
                    </a:lnTo>
                    <a:cubicBezTo>
                      <a:pt x="61898" y="45777"/>
                      <a:pt x="70025" y="38191"/>
                      <a:pt x="68217" y="30363"/>
                    </a:cubicBezTo>
                    <a:cubicBezTo>
                      <a:pt x="66652" y="23546"/>
                      <a:pt x="61444" y="18573"/>
                      <a:pt x="51855" y="18573"/>
                    </a:cubicBezTo>
                    <a:cubicBezTo>
                      <a:pt x="50932" y="18573"/>
                      <a:pt x="49968" y="18619"/>
                      <a:pt x="48963" y="18714"/>
                    </a:cubicBezTo>
                    <a:lnTo>
                      <a:pt x="48740" y="18733"/>
                    </a:lnTo>
                    <a:cubicBezTo>
                      <a:pt x="48541" y="18747"/>
                      <a:pt x="48343" y="18754"/>
                      <a:pt x="48148" y="18754"/>
                    </a:cubicBezTo>
                    <a:cubicBezTo>
                      <a:pt x="45294" y="18754"/>
                      <a:pt x="42936" y="17259"/>
                      <a:pt x="42831" y="15322"/>
                    </a:cubicBezTo>
                    <a:cubicBezTo>
                      <a:pt x="42794" y="14875"/>
                      <a:pt x="42738" y="14446"/>
                      <a:pt x="42664" y="13999"/>
                    </a:cubicBezTo>
                    <a:cubicBezTo>
                      <a:pt x="41169" y="5861"/>
                      <a:pt x="30863" y="0"/>
                      <a:pt x="188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2" name="Google Shape;102;p5"/>
              <p:cNvGrpSpPr/>
              <p:nvPr/>
            </p:nvGrpSpPr>
            <p:grpSpPr>
              <a:xfrm rot="10800000">
                <a:off x="7374368" y="-329618"/>
                <a:ext cx="1721841" cy="1113844"/>
                <a:chOff x="-3171530" y="2930427"/>
                <a:chExt cx="1885915" cy="1219982"/>
              </a:xfrm>
            </p:grpSpPr>
            <p:sp>
              <p:nvSpPr>
                <p:cNvPr id="103" name="Google Shape;103;p5"/>
                <p:cNvSpPr/>
                <p:nvPr/>
              </p:nvSpPr>
              <p:spPr>
                <a:xfrm>
                  <a:off x="-2996113" y="3590073"/>
                  <a:ext cx="130929" cy="177183"/>
                </a:xfrm>
                <a:custGeom>
                  <a:avLst/>
                  <a:gdLst/>
                  <a:ahLst/>
                  <a:cxnLst/>
                  <a:rect l="l" t="t" r="r" b="b"/>
                  <a:pathLst>
                    <a:path w="3561" h="4819" extrusionOk="0">
                      <a:moveTo>
                        <a:pt x="1338" y="1"/>
                      </a:moveTo>
                      <a:cubicBezTo>
                        <a:pt x="1290" y="1"/>
                        <a:pt x="1242" y="7"/>
                        <a:pt x="1194" y="20"/>
                      </a:cubicBezTo>
                      <a:lnTo>
                        <a:pt x="616" y="169"/>
                      </a:lnTo>
                      <a:cubicBezTo>
                        <a:pt x="206" y="299"/>
                        <a:pt x="1" y="858"/>
                        <a:pt x="243" y="1306"/>
                      </a:cubicBezTo>
                      <a:lnTo>
                        <a:pt x="1846" y="4474"/>
                      </a:lnTo>
                      <a:cubicBezTo>
                        <a:pt x="1935" y="4682"/>
                        <a:pt x="2154" y="4819"/>
                        <a:pt x="2381" y="4819"/>
                      </a:cubicBezTo>
                      <a:cubicBezTo>
                        <a:pt x="2439" y="4819"/>
                        <a:pt x="2497" y="4810"/>
                        <a:pt x="2554" y="4791"/>
                      </a:cubicBezTo>
                      <a:lnTo>
                        <a:pt x="3020" y="4605"/>
                      </a:lnTo>
                      <a:cubicBezTo>
                        <a:pt x="3393" y="4456"/>
                        <a:pt x="3561" y="3915"/>
                        <a:pt x="3356" y="3505"/>
                      </a:cubicBezTo>
                      <a:lnTo>
                        <a:pt x="1846" y="374"/>
                      </a:lnTo>
                      <a:cubicBezTo>
                        <a:pt x="1769" y="143"/>
                        <a:pt x="1564" y="1"/>
                        <a:pt x="13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5"/>
                <p:cNvSpPr/>
                <p:nvPr/>
              </p:nvSpPr>
              <p:spPr>
                <a:xfrm>
                  <a:off x="-1416544" y="3756887"/>
                  <a:ext cx="130929" cy="177256"/>
                </a:xfrm>
                <a:custGeom>
                  <a:avLst/>
                  <a:gdLst/>
                  <a:ahLst/>
                  <a:cxnLst/>
                  <a:rect l="l" t="t" r="r" b="b"/>
                  <a:pathLst>
                    <a:path w="3561" h="4821" extrusionOk="0">
                      <a:moveTo>
                        <a:pt x="1294" y="0"/>
                      </a:moveTo>
                      <a:cubicBezTo>
                        <a:pt x="1254" y="0"/>
                        <a:pt x="1214" y="4"/>
                        <a:pt x="1175" y="12"/>
                      </a:cubicBezTo>
                      <a:lnTo>
                        <a:pt x="597" y="180"/>
                      </a:lnTo>
                      <a:cubicBezTo>
                        <a:pt x="206" y="291"/>
                        <a:pt x="1" y="869"/>
                        <a:pt x="224" y="1316"/>
                      </a:cubicBezTo>
                      <a:lnTo>
                        <a:pt x="1846" y="4466"/>
                      </a:lnTo>
                      <a:cubicBezTo>
                        <a:pt x="1932" y="4682"/>
                        <a:pt x="2130" y="4821"/>
                        <a:pt x="2344" y="4821"/>
                      </a:cubicBezTo>
                      <a:cubicBezTo>
                        <a:pt x="2408" y="4821"/>
                        <a:pt x="2472" y="4809"/>
                        <a:pt x="2536" y="4783"/>
                      </a:cubicBezTo>
                      <a:lnTo>
                        <a:pt x="3020" y="4615"/>
                      </a:lnTo>
                      <a:cubicBezTo>
                        <a:pt x="3393" y="4466"/>
                        <a:pt x="3561" y="3926"/>
                        <a:pt x="3356" y="3516"/>
                      </a:cubicBezTo>
                      <a:lnTo>
                        <a:pt x="1846" y="366"/>
                      </a:lnTo>
                      <a:cubicBezTo>
                        <a:pt x="1766" y="142"/>
                        <a:pt x="1534" y="0"/>
                        <a:pt x="12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5"/>
                <p:cNvSpPr/>
                <p:nvPr/>
              </p:nvSpPr>
              <p:spPr>
                <a:xfrm>
                  <a:off x="-2776831" y="2930427"/>
                  <a:ext cx="130929" cy="176999"/>
                </a:xfrm>
                <a:custGeom>
                  <a:avLst/>
                  <a:gdLst/>
                  <a:ahLst/>
                  <a:cxnLst/>
                  <a:rect l="l" t="t" r="r" b="b"/>
                  <a:pathLst>
                    <a:path w="3561" h="4814" extrusionOk="0">
                      <a:moveTo>
                        <a:pt x="1306" y="0"/>
                      </a:moveTo>
                      <a:cubicBezTo>
                        <a:pt x="1268" y="0"/>
                        <a:pt x="1231" y="4"/>
                        <a:pt x="1194" y="12"/>
                      </a:cubicBezTo>
                      <a:lnTo>
                        <a:pt x="597" y="180"/>
                      </a:lnTo>
                      <a:cubicBezTo>
                        <a:pt x="206" y="292"/>
                        <a:pt x="1" y="869"/>
                        <a:pt x="225" y="1298"/>
                      </a:cubicBezTo>
                      <a:lnTo>
                        <a:pt x="1846" y="4467"/>
                      </a:lnTo>
                      <a:cubicBezTo>
                        <a:pt x="1934" y="4686"/>
                        <a:pt x="2136" y="4813"/>
                        <a:pt x="2354" y="4813"/>
                      </a:cubicBezTo>
                      <a:cubicBezTo>
                        <a:pt x="2414" y="4813"/>
                        <a:pt x="2475" y="4804"/>
                        <a:pt x="2536" y="4783"/>
                      </a:cubicBezTo>
                      <a:lnTo>
                        <a:pt x="3020" y="4597"/>
                      </a:lnTo>
                      <a:cubicBezTo>
                        <a:pt x="3393" y="4467"/>
                        <a:pt x="3561" y="3926"/>
                        <a:pt x="3356" y="3516"/>
                      </a:cubicBezTo>
                      <a:lnTo>
                        <a:pt x="1846" y="366"/>
                      </a:lnTo>
                      <a:cubicBezTo>
                        <a:pt x="1766" y="142"/>
                        <a:pt x="1535" y="0"/>
                        <a:pt x="13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5"/>
                <p:cNvSpPr/>
                <p:nvPr/>
              </p:nvSpPr>
              <p:spPr>
                <a:xfrm>
                  <a:off x="-2428680" y="3752475"/>
                  <a:ext cx="131591" cy="177293"/>
                </a:xfrm>
                <a:custGeom>
                  <a:avLst/>
                  <a:gdLst/>
                  <a:ahLst/>
                  <a:cxnLst/>
                  <a:rect l="l" t="t" r="r" b="b"/>
                  <a:pathLst>
                    <a:path w="3579" h="4822" extrusionOk="0">
                      <a:moveTo>
                        <a:pt x="1337" y="1"/>
                      </a:moveTo>
                      <a:cubicBezTo>
                        <a:pt x="1290" y="1"/>
                        <a:pt x="1241" y="7"/>
                        <a:pt x="1193" y="20"/>
                      </a:cubicBezTo>
                      <a:lnTo>
                        <a:pt x="615" y="188"/>
                      </a:lnTo>
                      <a:cubicBezTo>
                        <a:pt x="205" y="300"/>
                        <a:pt x="0" y="877"/>
                        <a:pt x="242" y="1306"/>
                      </a:cubicBezTo>
                      <a:lnTo>
                        <a:pt x="1845" y="4475"/>
                      </a:lnTo>
                      <a:cubicBezTo>
                        <a:pt x="1933" y="4694"/>
                        <a:pt x="2147" y="4821"/>
                        <a:pt x="2369" y="4821"/>
                      </a:cubicBezTo>
                      <a:cubicBezTo>
                        <a:pt x="2431" y="4821"/>
                        <a:pt x="2493" y="4812"/>
                        <a:pt x="2554" y="4791"/>
                      </a:cubicBezTo>
                      <a:lnTo>
                        <a:pt x="3038" y="4605"/>
                      </a:lnTo>
                      <a:cubicBezTo>
                        <a:pt x="3411" y="4475"/>
                        <a:pt x="3579" y="3934"/>
                        <a:pt x="3374" y="3524"/>
                      </a:cubicBezTo>
                      <a:lnTo>
                        <a:pt x="1864" y="374"/>
                      </a:lnTo>
                      <a:cubicBezTo>
                        <a:pt x="1771" y="143"/>
                        <a:pt x="1564" y="1"/>
                        <a:pt x="13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5"/>
                <p:cNvSpPr/>
                <p:nvPr/>
              </p:nvSpPr>
              <p:spPr>
                <a:xfrm>
                  <a:off x="-2438276" y="3054187"/>
                  <a:ext cx="130230" cy="176852"/>
                </a:xfrm>
                <a:custGeom>
                  <a:avLst/>
                  <a:gdLst/>
                  <a:ahLst/>
                  <a:cxnLst/>
                  <a:rect l="l" t="t" r="r" b="b"/>
                  <a:pathLst>
                    <a:path w="3542" h="4810" extrusionOk="0">
                      <a:moveTo>
                        <a:pt x="1311" y="0"/>
                      </a:moveTo>
                      <a:cubicBezTo>
                        <a:pt x="1266" y="0"/>
                        <a:pt x="1220" y="7"/>
                        <a:pt x="1174" y="20"/>
                      </a:cubicBezTo>
                      <a:lnTo>
                        <a:pt x="597" y="187"/>
                      </a:lnTo>
                      <a:cubicBezTo>
                        <a:pt x="187" y="299"/>
                        <a:pt x="0" y="877"/>
                        <a:pt x="205" y="1306"/>
                      </a:cubicBezTo>
                      <a:lnTo>
                        <a:pt x="1808" y="4456"/>
                      </a:lnTo>
                      <a:cubicBezTo>
                        <a:pt x="1894" y="4672"/>
                        <a:pt x="2103" y="4810"/>
                        <a:pt x="2323" y="4810"/>
                      </a:cubicBezTo>
                      <a:cubicBezTo>
                        <a:pt x="2387" y="4810"/>
                        <a:pt x="2453" y="4798"/>
                        <a:pt x="2516" y="4772"/>
                      </a:cubicBezTo>
                      <a:lnTo>
                        <a:pt x="2982" y="4605"/>
                      </a:lnTo>
                      <a:cubicBezTo>
                        <a:pt x="3355" y="4456"/>
                        <a:pt x="3541" y="3915"/>
                        <a:pt x="3336" y="3505"/>
                      </a:cubicBezTo>
                      <a:lnTo>
                        <a:pt x="1827" y="355"/>
                      </a:lnTo>
                      <a:cubicBezTo>
                        <a:pt x="1734" y="140"/>
                        <a:pt x="1528" y="0"/>
                        <a:pt x="13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5"/>
                <p:cNvSpPr/>
                <p:nvPr/>
              </p:nvSpPr>
              <p:spPr>
                <a:xfrm>
                  <a:off x="-1812640" y="3602684"/>
                  <a:ext cx="130267" cy="177256"/>
                </a:xfrm>
                <a:custGeom>
                  <a:avLst/>
                  <a:gdLst/>
                  <a:ahLst/>
                  <a:cxnLst/>
                  <a:rect l="l" t="t" r="r" b="b"/>
                  <a:pathLst>
                    <a:path w="3543" h="4821" extrusionOk="0">
                      <a:moveTo>
                        <a:pt x="1293" y="1"/>
                      </a:moveTo>
                      <a:cubicBezTo>
                        <a:pt x="1254" y="1"/>
                        <a:pt x="1214" y="4"/>
                        <a:pt x="1175" y="12"/>
                      </a:cubicBezTo>
                      <a:lnTo>
                        <a:pt x="597" y="180"/>
                      </a:lnTo>
                      <a:cubicBezTo>
                        <a:pt x="187" y="292"/>
                        <a:pt x="1" y="870"/>
                        <a:pt x="224" y="1317"/>
                      </a:cubicBezTo>
                      <a:lnTo>
                        <a:pt x="1846" y="4467"/>
                      </a:lnTo>
                      <a:cubicBezTo>
                        <a:pt x="1918" y="4683"/>
                        <a:pt x="2124" y="4821"/>
                        <a:pt x="2342" y="4821"/>
                      </a:cubicBezTo>
                      <a:cubicBezTo>
                        <a:pt x="2407" y="4821"/>
                        <a:pt x="2472" y="4809"/>
                        <a:pt x="2536" y="4784"/>
                      </a:cubicBezTo>
                      <a:lnTo>
                        <a:pt x="3002" y="4616"/>
                      </a:lnTo>
                      <a:cubicBezTo>
                        <a:pt x="3374" y="4467"/>
                        <a:pt x="3542" y="3926"/>
                        <a:pt x="3337" y="3516"/>
                      </a:cubicBezTo>
                      <a:lnTo>
                        <a:pt x="1827" y="366"/>
                      </a:lnTo>
                      <a:cubicBezTo>
                        <a:pt x="1747" y="142"/>
                        <a:pt x="1530" y="1"/>
                        <a:pt x="12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5"/>
                <p:cNvSpPr/>
                <p:nvPr/>
              </p:nvSpPr>
              <p:spPr>
                <a:xfrm>
                  <a:off x="-2095640" y="3547717"/>
                  <a:ext cx="87727" cy="117693"/>
                </a:xfrm>
                <a:custGeom>
                  <a:avLst/>
                  <a:gdLst/>
                  <a:ahLst/>
                  <a:cxnLst/>
                  <a:rect l="l" t="t" r="r" b="b"/>
                  <a:pathLst>
                    <a:path w="2386" h="3201" extrusionOk="0">
                      <a:moveTo>
                        <a:pt x="893" y="0"/>
                      </a:moveTo>
                      <a:cubicBezTo>
                        <a:pt x="856" y="0"/>
                        <a:pt x="819" y="5"/>
                        <a:pt x="783" y="16"/>
                      </a:cubicBezTo>
                      <a:lnTo>
                        <a:pt x="410" y="128"/>
                      </a:lnTo>
                      <a:cubicBezTo>
                        <a:pt x="112" y="258"/>
                        <a:pt x="0" y="594"/>
                        <a:pt x="149" y="874"/>
                      </a:cubicBezTo>
                      <a:lnTo>
                        <a:pt x="1230" y="2961"/>
                      </a:lnTo>
                      <a:cubicBezTo>
                        <a:pt x="1290" y="3111"/>
                        <a:pt x="1435" y="3201"/>
                        <a:pt x="1587" y="3201"/>
                      </a:cubicBezTo>
                      <a:cubicBezTo>
                        <a:pt x="1623" y="3201"/>
                        <a:pt x="1660" y="3196"/>
                        <a:pt x="1696" y="3185"/>
                      </a:cubicBezTo>
                      <a:lnTo>
                        <a:pt x="2013" y="3054"/>
                      </a:lnTo>
                      <a:cubicBezTo>
                        <a:pt x="2274" y="2924"/>
                        <a:pt x="2386" y="2588"/>
                        <a:pt x="2255" y="2327"/>
                      </a:cubicBezTo>
                      <a:lnTo>
                        <a:pt x="1249" y="240"/>
                      </a:lnTo>
                      <a:cubicBezTo>
                        <a:pt x="1189" y="90"/>
                        <a:pt x="1044" y="0"/>
                        <a:pt x="8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5"/>
                <p:cNvSpPr/>
                <p:nvPr/>
              </p:nvSpPr>
              <p:spPr>
                <a:xfrm>
                  <a:off x="-1607036" y="4028084"/>
                  <a:ext cx="87727" cy="117730"/>
                </a:xfrm>
                <a:custGeom>
                  <a:avLst/>
                  <a:gdLst/>
                  <a:ahLst/>
                  <a:cxnLst/>
                  <a:rect l="l" t="t" r="r" b="b"/>
                  <a:pathLst>
                    <a:path w="2386" h="3202" extrusionOk="0">
                      <a:moveTo>
                        <a:pt x="911" y="0"/>
                      </a:moveTo>
                      <a:cubicBezTo>
                        <a:pt x="875" y="0"/>
                        <a:pt x="839" y="6"/>
                        <a:pt x="802" y="17"/>
                      </a:cubicBezTo>
                      <a:lnTo>
                        <a:pt x="410" y="110"/>
                      </a:lnTo>
                      <a:cubicBezTo>
                        <a:pt x="112" y="240"/>
                        <a:pt x="0" y="594"/>
                        <a:pt x="149" y="874"/>
                      </a:cubicBezTo>
                      <a:lnTo>
                        <a:pt x="1230" y="2961"/>
                      </a:lnTo>
                      <a:cubicBezTo>
                        <a:pt x="1290" y="3112"/>
                        <a:pt x="1435" y="3201"/>
                        <a:pt x="1587" y="3201"/>
                      </a:cubicBezTo>
                      <a:cubicBezTo>
                        <a:pt x="1623" y="3201"/>
                        <a:pt x="1660" y="3196"/>
                        <a:pt x="1696" y="3185"/>
                      </a:cubicBezTo>
                      <a:lnTo>
                        <a:pt x="2013" y="3055"/>
                      </a:lnTo>
                      <a:cubicBezTo>
                        <a:pt x="2274" y="2924"/>
                        <a:pt x="2386" y="2589"/>
                        <a:pt x="2256" y="2328"/>
                      </a:cubicBezTo>
                      <a:lnTo>
                        <a:pt x="1249" y="222"/>
                      </a:lnTo>
                      <a:cubicBezTo>
                        <a:pt x="1189" y="87"/>
                        <a:pt x="1057" y="0"/>
                        <a:pt x="9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5"/>
                <p:cNvSpPr/>
                <p:nvPr/>
              </p:nvSpPr>
              <p:spPr>
                <a:xfrm>
                  <a:off x="-2105935" y="3925981"/>
                  <a:ext cx="87065" cy="118060"/>
                </a:xfrm>
                <a:custGeom>
                  <a:avLst/>
                  <a:gdLst/>
                  <a:ahLst/>
                  <a:cxnLst/>
                  <a:rect l="l" t="t" r="r" b="b"/>
                  <a:pathLst>
                    <a:path w="2368" h="3211" extrusionOk="0">
                      <a:moveTo>
                        <a:pt x="891" y="0"/>
                      </a:moveTo>
                      <a:cubicBezTo>
                        <a:pt x="856" y="0"/>
                        <a:pt x="820" y="6"/>
                        <a:pt x="783" y="16"/>
                      </a:cubicBezTo>
                      <a:lnTo>
                        <a:pt x="392" y="128"/>
                      </a:lnTo>
                      <a:cubicBezTo>
                        <a:pt x="113" y="240"/>
                        <a:pt x="1" y="594"/>
                        <a:pt x="150" y="874"/>
                      </a:cubicBezTo>
                      <a:lnTo>
                        <a:pt x="1231" y="2980"/>
                      </a:lnTo>
                      <a:cubicBezTo>
                        <a:pt x="1274" y="3123"/>
                        <a:pt x="1404" y="3211"/>
                        <a:pt x="1554" y="3211"/>
                      </a:cubicBezTo>
                      <a:cubicBezTo>
                        <a:pt x="1601" y="3211"/>
                        <a:pt x="1649" y="3202"/>
                        <a:pt x="1697" y="3185"/>
                      </a:cubicBezTo>
                      <a:lnTo>
                        <a:pt x="2014" y="3073"/>
                      </a:lnTo>
                      <a:cubicBezTo>
                        <a:pt x="2275" y="2924"/>
                        <a:pt x="2368" y="2607"/>
                        <a:pt x="2237" y="2346"/>
                      </a:cubicBezTo>
                      <a:lnTo>
                        <a:pt x="1231" y="240"/>
                      </a:lnTo>
                      <a:cubicBezTo>
                        <a:pt x="1171" y="90"/>
                        <a:pt x="1038" y="0"/>
                        <a:pt x="8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5"/>
                <p:cNvSpPr/>
                <p:nvPr/>
              </p:nvSpPr>
              <p:spPr>
                <a:xfrm>
                  <a:off x="-2654837" y="4005472"/>
                  <a:ext cx="87065" cy="117730"/>
                </a:xfrm>
                <a:custGeom>
                  <a:avLst/>
                  <a:gdLst/>
                  <a:ahLst/>
                  <a:cxnLst/>
                  <a:rect l="l" t="t" r="r" b="b"/>
                  <a:pathLst>
                    <a:path w="2368" h="3202" extrusionOk="0">
                      <a:moveTo>
                        <a:pt x="891" y="0"/>
                      </a:moveTo>
                      <a:cubicBezTo>
                        <a:pt x="856" y="0"/>
                        <a:pt x="820" y="6"/>
                        <a:pt x="783" y="17"/>
                      </a:cubicBezTo>
                      <a:lnTo>
                        <a:pt x="392" y="128"/>
                      </a:lnTo>
                      <a:cubicBezTo>
                        <a:pt x="112" y="259"/>
                        <a:pt x="0" y="594"/>
                        <a:pt x="150" y="874"/>
                      </a:cubicBezTo>
                      <a:lnTo>
                        <a:pt x="1212" y="2980"/>
                      </a:lnTo>
                      <a:cubicBezTo>
                        <a:pt x="1272" y="3115"/>
                        <a:pt x="1416" y="3201"/>
                        <a:pt x="1567" y="3201"/>
                      </a:cubicBezTo>
                      <a:cubicBezTo>
                        <a:pt x="1604" y="3201"/>
                        <a:pt x="1641" y="3196"/>
                        <a:pt x="1678" y="3185"/>
                      </a:cubicBezTo>
                      <a:lnTo>
                        <a:pt x="2013" y="3055"/>
                      </a:lnTo>
                      <a:cubicBezTo>
                        <a:pt x="2274" y="2924"/>
                        <a:pt x="2368" y="2589"/>
                        <a:pt x="2237" y="2328"/>
                      </a:cubicBezTo>
                      <a:lnTo>
                        <a:pt x="1231" y="240"/>
                      </a:lnTo>
                      <a:cubicBezTo>
                        <a:pt x="1171" y="90"/>
                        <a:pt x="1038" y="0"/>
                        <a:pt x="8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5"/>
                <p:cNvSpPr/>
                <p:nvPr/>
              </p:nvSpPr>
              <p:spPr>
                <a:xfrm>
                  <a:off x="-2985156" y="3236884"/>
                  <a:ext cx="87764" cy="117766"/>
                </a:xfrm>
                <a:custGeom>
                  <a:avLst/>
                  <a:gdLst/>
                  <a:ahLst/>
                  <a:cxnLst/>
                  <a:rect l="l" t="t" r="r" b="b"/>
                  <a:pathLst>
                    <a:path w="2387" h="3203" extrusionOk="0">
                      <a:moveTo>
                        <a:pt x="866" y="0"/>
                      </a:moveTo>
                      <a:cubicBezTo>
                        <a:pt x="839" y="0"/>
                        <a:pt x="811" y="3"/>
                        <a:pt x="784" y="8"/>
                      </a:cubicBezTo>
                      <a:lnTo>
                        <a:pt x="392" y="139"/>
                      </a:lnTo>
                      <a:cubicBezTo>
                        <a:pt x="113" y="251"/>
                        <a:pt x="1" y="605"/>
                        <a:pt x="150" y="884"/>
                      </a:cubicBezTo>
                      <a:lnTo>
                        <a:pt x="1231" y="2972"/>
                      </a:lnTo>
                      <a:cubicBezTo>
                        <a:pt x="1274" y="3115"/>
                        <a:pt x="1404" y="3203"/>
                        <a:pt x="1555" y="3203"/>
                      </a:cubicBezTo>
                      <a:cubicBezTo>
                        <a:pt x="1601" y="3203"/>
                        <a:pt x="1649" y="3194"/>
                        <a:pt x="1697" y="3177"/>
                      </a:cubicBezTo>
                      <a:lnTo>
                        <a:pt x="2014" y="3065"/>
                      </a:lnTo>
                      <a:cubicBezTo>
                        <a:pt x="2275" y="2935"/>
                        <a:pt x="2387" y="2599"/>
                        <a:pt x="2237" y="2338"/>
                      </a:cubicBezTo>
                      <a:lnTo>
                        <a:pt x="1231" y="232"/>
                      </a:lnTo>
                      <a:cubicBezTo>
                        <a:pt x="1167" y="89"/>
                        <a:pt x="1023" y="0"/>
                        <a:pt x="8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5"/>
                <p:cNvSpPr/>
                <p:nvPr/>
              </p:nvSpPr>
              <p:spPr>
                <a:xfrm>
                  <a:off x="-2649358" y="3447268"/>
                  <a:ext cx="86404" cy="118097"/>
                </a:xfrm>
                <a:custGeom>
                  <a:avLst/>
                  <a:gdLst/>
                  <a:ahLst/>
                  <a:cxnLst/>
                  <a:rect l="l" t="t" r="r" b="b"/>
                  <a:pathLst>
                    <a:path w="2350" h="3212" extrusionOk="0">
                      <a:moveTo>
                        <a:pt x="865" y="0"/>
                      </a:moveTo>
                      <a:cubicBezTo>
                        <a:pt x="838" y="0"/>
                        <a:pt x="811" y="3"/>
                        <a:pt x="783" y="8"/>
                      </a:cubicBezTo>
                      <a:lnTo>
                        <a:pt x="392" y="120"/>
                      </a:lnTo>
                      <a:cubicBezTo>
                        <a:pt x="112" y="251"/>
                        <a:pt x="1" y="586"/>
                        <a:pt x="150" y="866"/>
                      </a:cubicBezTo>
                      <a:lnTo>
                        <a:pt x="1193" y="2972"/>
                      </a:lnTo>
                      <a:cubicBezTo>
                        <a:pt x="1253" y="3122"/>
                        <a:pt x="1398" y="3212"/>
                        <a:pt x="1550" y="3212"/>
                      </a:cubicBezTo>
                      <a:cubicBezTo>
                        <a:pt x="1586" y="3212"/>
                        <a:pt x="1623" y="3206"/>
                        <a:pt x="1659" y="3195"/>
                      </a:cubicBezTo>
                      <a:lnTo>
                        <a:pt x="1995" y="3065"/>
                      </a:lnTo>
                      <a:cubicBezTo>
                        <a:pt x="2256" y="2935"/>
                        <a:pt x="2349" y="2599"/>
                        <a:pt x="2219" y="2338"/>
                      </a:cubicBezTo>
                      <a:lnTo>
                        <a:pt x="1212" y="251"/>
                      </a:lnTo>
                      <a:cubicBezTo>
                        <a:pt x="1164" y="91"/>
                        <a:pt x="1021" y="0"/>
                        <a:pt x="8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5"/>
                <p:cNvSpPr/>
                <p:nvPr/>
              </p:nvSpPr>
              <p:spPr>
                <a:xfrm>
                  <a:off x="-3171530" y="3973411"/>
                  <a:ext cx="130230" cy="176999"/>
                </a:xfrm>
                <a:custGeom>
                  <a:avLst/>
                  <a:gdLst/>
                  <a:ahLst/>
                  <a:cxnLst/>
                  <a:rect l="l" t="t" r="r" b="b"/>
                  <a:pathLst>
                    <a:path w="3542" h="4814" extrusionOk="0">
                      <a:moveTo>
                        <a:pt x="1292" y="1"/>
                      </a:moveTo>
                      <a:cubicBezTo>
                        <a:pt x="1253" y="1"/>
                        <a:pt x="1214" y="5"/>
                        <a:pt x="1175" y="13"/>
                      </a:cubicBezTo>
                      <a:lnTo>
                        <a:pt x="597" y="180"/>
                      </a:lnTo>
                      <a:cubicBezTo>
                        <a:pt x="187" y="292"/>
                        <a:pt x="0" y="870"/>
                        <a:pt x="224" y="1299"/>
                      </a:cubicBezTo>
                      <a:lnTo>
                        <a:pt x="1845" y="4467"/>
                      </a:lnTo>
                      <a:cubicBezTo>
                        <a:pt x="1933" y="4686"/>
                        <a:pt x="2135" y="4814"/>
                        <a:pt x="2353" y="4814"/>
                      </a:cubicBezTo>
                      <a:cubicBezTo>
                        <a:pt x="2413" y="4814"/>
                        <a:pt x="2475" y="4804"/>
                        <a:pt x="2535" y="4784"/>
                      </a:cubicBezTo>
                      <a:lnTo>
                        <a:pt x="3001" y="4598"/>
                      </a:lnTo>
                      <a:cubicBezTo>
                        <a:pt x="3374" y="4467"/>
                        <a:pt x="3542" y="3927"/>
                        <a:pt x="3337" y="3517"/>
                      </a:cubicBezTo>
                      <a:lnTo>
                        <a:pt x="1827" y="367"/>
                      </a:lnTo>
                      <a:cubicBezTo>
                        <a:pt x="1747" y="142"/>
                        <a:pt x="1529" y="1"/>
                        <a:pt x="12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extLst>
      <p:ext uri="{BB962C8B-B14F-4D97-AF65-F5344CB8AC3E}">
        <p14:creationId xmlns:p14="http://schemas.microsoft.com/office/powerpoint/2010/main" val="1155040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16"/>
        <p:cNvGrpSpPr/>
        <p:nvPr/>
      </p:nvGrpSpPr>
      <p:grpSpPr>
        <a:xfrm>
          <a:off x="0" y="0"/>
          <a:ext cx="0" cy="0"/>
          <a:chOff x="0" y="0"/>
          <a:chExt cx="0" cy="0"/>
        </a:xfrm>
      </p:grpSpPr>
      <p:grpSp>
        <p:nvGrpSpPr>
          <p:cNvPr id="117" name="Google Shape;117;p6"/>
          <p:cNvGrpSpPr/>
          <p:nvPr/>
        </p:nvGrpSpPr>
        <p:grpSpPr>
          <a:xfrm>
            <a:off x="7355747" y="4233763"/>
            <a:ext cx="2745523" cy="2572125"/>
            <a:chOff x="7241447" y="4233763"/>
            <a:chExt cx="2745523" cy="2572125"/>
          </a:xfrm>
        </p:grpSpPr>
        <p:sp>
          <p:nvSpPr>
            <p:cNvPr id="118" name="Google Shape;118;p6"/>
            <p:cNvSpPr/>
            <p:nvPr/>
          </p:nvSpPr>
          <p:spPr>
            <a:xfrm rot="10424114">
              <a:off x="7360116" y="4363710"/>
              <a:ext cx="2508184" cy="2312232"/>
            </a:xfrm>
            <a:custGeom>
              <a:avLst/>
              <a:gdLst/>
              <a:ahLst/>
              <a:cxnLst/>
              <a:rect l="l" t="t" r="r" b="b"/>
              <a:pathLst>
                <a:path w="87936" h="81066" extrusionOk="0">
                  <a:moveTo>
                    <a:pt x="46223" y="1"/>
                  </a:moveTo>
                  <a:cubicBezTo>
                    <a:pt x="38824" y="1809"/>
                    <a:pt x="30753" y="6301"/>
                    <a:pt x="24808" y="12507"/>
                  </a:cubicBezTo>
                  <a:cubicBezTo>
                    <a:pt x="15563" y="22125"/>
                    <a:pt x="11053" y="33494"/>
                    <a:pt x="11519" y="42608"/>
                  </a:cubicBezTo>
                  <a:cubicBezTo>
                    <a:pt x="11612" y="44323"/>
                    <a:pt x="10848" y="46336"/>
                    <a:pt x="9487" y="48069"/>
                  </a:cubicBezTo>
                  <a:cubicBezTo>
                    <a:pt x="9413" y="48162"/>
                    <a:pt x="9338" y="48255"/>
                    <a:pt x="9263" y="48349"/>
                  </a:cubicBezTo>
                  <a:cubicBezTo>
                    <a:pt x="317" y="59998"/>
                    <a:pt x="0" y="73585"/>
                    <a:pt x="8350" y="78468"/>
                  </a:cubicBezTo>
                  <a:cubicBezTo>
                    <a:pt x="11202" y="80134"/>
                    <a:pt x="14283" y="81066"/>
                    <a:pt x="17467" y="81066"/>
                  </a:cubicBezTo>
                  <a:cubicBezTo>
                    <a:pt x="23189" y="81066"/>
                    <a:pt x="29245" y="78055"/>
                    <a:pt x="34910" y="70882"/>
                  </a:cubicBezTo>
                  <a:cubicBezTo>
                    <a:pt x="34947" y="70826"/>
                    <a:pt x="35003" y="70752"/>
                    <a:pt x="35077" y="70659"/>
                  </a:cubicBezTo>
                  <a:cubicBezTo>
                    <a:pt x="36779" y="68624"/>
                    <a:pt x="39026" y="67468"/>
                    <a:pt x="40888" y="67468"/>
                  </a:cubicBezTo>
                  <a:cubicBezTo>
                    <a:pt x="41739" y="67468"/>
                    <a:pt x="42509" y="67709"/>
                    <a:pt x="43110" y="68217"/>
                  </a:cubicBezTo>
                  <a:cubicBezTo>
                    <a:pt x="43520" y="68553"/>
                    <a:pt x="43949" y="68869"/>
                    <a:pt x="44396" y="69168"/>
                  </a:cubicBezTo>
                  <a:cubicBezTo>
                    <a:pt x="46839" y="70756"/>
                    <a:pt x="49753" y="71508"/>
                    <a:pt x="52910" y="71508"/>
                  </a:cubicBezTo>
                  <a:cubicBezTo>
                    <a:pt x="61606" y="71508"/>
                    <a:pt x="72145" y="65804"/>
                    <a:pt x="79735" y="56177"/>
                  </a:cubicBezTo>
                  <a:cubicBezTo>
                    <a:pt x="84469" y="50157"/>
                    <a:pt x="87227" y="43633"/>
                    <a:pt x="87935" y="37762"/>
                  </a:cubicBezTo>
                  <a:lnTo>
                    <a:pt x="46223" y="1"/>
                  </a:lnTo>
                  <a:close/>
                </a:path>
              </a:pathLst>
            </a:custGeom>
            <a:solidFill>
              <a:srgbClr val="FFA79B">
                <a:alpha val="4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6"/>
            <p:cNvSpPr/>
            <p:nvPr/>
          </p:nvSpPr>
          <p:spPr>
            <a:xfrm rot="10424114">
              <a:off x="7814649" y="4659022"/>
              <a:ext cx="2064825" cy="1900676"/>
            </a:xfrm>
            <a:custGeom>
              <a:avLst/>
              <a:gdLst/>
              <a:ahLst/>
              <a:cxnLst/>
              <a:rect l="l" t="t" r="r" b="b"/>
              <a:pathLst>
                <a:path w="72392" h="66637" extrusionOk="0">
                  <a:moveTo>
                    <a:pt x="37426" y="0"/>
                  </a:moveTo>
                  <a:cubicBezTo>
                    <a:pt x="31313" y="1398"/>
                    <a:pt x="24696" y="5032"/>
                    <a:pt x="19832" y="10083"/>
                  </a:cubicBezTo>
                  <a:cubicBezTo>
                    <a:pt x="12283" y="17949"/>
                    <a:pt x="8686" y="27268"/>
                    <a:pt x="9170" y="34798"/>
                  </a:cubicBezTo>
                  <a:cubicBezTo>
                    <a:pt x="9264" y="36214"/>
                    <a:pt x="8667" y="37854"/>
                    <a:pt x="7549" y="39289"/>
                  </a:cubicBezTo>
                  <a:lnTo>
                    <a:pt x="7381" y="39513"/>
                  </a:lnTo>
                  <a:cubicBezTo>
                    <a:pt x="94" y="49037"/>
                    <a:pt x="0" y="60258"/>
                    <a:pt x="6971" y="64377"/>
                  </a:cubicBezTo>
                  <a:cubicBezTo>
                    <a:pt x="9409" y="65824"/>
                    <a:pt x="12039" y="66636"/>
                    <a:pt x="14745" y="66636"/>
                  </a:cubicBezTo>
                  <a:cubicBezTo>
                    <a:pt x="19426" y="66636"/>
                    <a:pt x="24336" y="64206"/>
                    <a:pt x="28871" y="58431"/>
                  </a:cubicBezTo>
                  <a:lnTo>
                    <a:pt x="29001" y="58245"/>
                  </a:lnTo>
                  <a:cubicBezTo>
                    <a:pt x="30368" y="56588"/>
                    <a:pt x="32188" y="55669"/>
                    <a:pt x="33725" y="55669"/>
                  </a:cubicBezTo>
                  <a:cubicBezTo>
                    <a:pt x="34452" y="55669"/>
                    <a:pt x="35116" y="55875"/>
                    <a:pt x="35637" y="56306"/>
                  </a:cubicBezTo>
                  <a:cubicBezTo>
                    <a:pt x="35972" y="56604"/>
                    <a:pt x="36326" y="56865"/>
                    <a:pt x="36699" y="57108"/>
                  </a:cubicBezTo>
                  <a:cubicBezTo>
                    <a:pt x="38801" y="58489"/>
                    <a:pt x="41309" y="59143"/>
                    <a:pt x="44016" y="59143"/>
                  </a:cubicBezTo>
                  <a:cubicBezTo>
                    <a:pt x="51172" y="59143"/>
                    <a:pt x="59718" y="54572"/>
                    <a:pt x="65831" y="46782"/>
                  </a:cubicBezTo>
                  <a:cubicBezTo>
                    <a:pt x="69670" y="41880"/>
                    <a:pt x="71888" y="36512"/>
                    <a:pt x="72391" y="31666"/>
                  </a:cubicBezTo>
                  <a:lnTo>
                    <a:pt x="37426" y="0"/>
                  </a:lnTo>
                  <a:close/>
                </a:path>
              </a:pathLst>
            </a:custGeom>
            <a:solidFill>
              <a:srgbClr val="FFA79B">
                <a:alpha val="4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 name="Google Shape;120;p6"/>
          <p:cNvGrpSpPr/>
          <p:nvPr/>
        </p:nvGrpSpPr>
        <p:grpSpPr>
          <a:xfrm flipH="1">
            <a:off x="-1841860" y="-2185263"/>
            <a:ext cx="3798743" cy="3692153"/>
            <a:chOff x="6902090" y="-2185263"/>
            <a:chExt cx="3798743" cy="3692153"/>
          </a:xfrm>
        </p:grpSpPr>
        <p:sp>
          <p:nvSpPr>
            <p:cNvPr id="121" name="Google Shape;121;p6"/>
            <p:cNvSpPr/>
            <p:nvPr/>
          </p:nvSpPr>
          <p:spPr>
            <a:xfrm rot="-7845770" flipH="1">
              <a:off x="7235267" y="-1576819"/>
              <a:ext cx="2543914" cy="2045463"/>
            </a:xfrm>
            <a:custGeom>
              <a:avLst/>
              <a:gdLst/>
              <a:ahLst/>
              <a:cxnLst/>
              <a:rect l="l" t="t" r="r" b="b"/>
              <a:pathLst>
                <a:path w="75784" h="60935" extrusionOk="0">
                  <a:moveTo>
                    <a:pt x="15683" y="1"/>
                  </a:moveTo>
                  <a:cubicBezTo>
                    <a:pt x="12063" y="1"/>
                    <a:pt x="8783" y="1433"/>
                    <a:pt x="6021" y="3864"/>
                  </a:cubicBezTo>
                  <a:cubicBezTo>
                    <a:pt x="1" y="9176"/>
                    <a:pt x="2163" y="20061"/>
                    <a:pt x="11016" y="28001"/>
                  </a:cubicBezTo>
                  <a:lnTo>
                    <a:pt x="11221" y="28187"/>
                  </a:lnTo>
                  <a:cubicBezTo>
                    <a:pt x="12563" y="29361"/>
                    <a:pt x="13457" y="30852"/>
                    <a:pt x="13625" y="32250"/>
                  </a:cubicBezTo>
                  <a:cubicBezTo>
                    <a:pt x="14538" y="39687"/>
                    <a:pt x="19776" y="48111"/>
                    <a:pt x="28573" y="54355"/>
                  </a:cubicBezTo>
                  <a:cubicBezTo>
                    <a:pt x="34239" y="58381"/>
                    <a:pt x="41359" y="60692"/>
                    <a:pt x="47565" y="60935"/>
                  </a:cubicBezTo>
                  <a:lnTo>
                    <a:pt x="75783" y="23621"/>
                  </a:lnTo>
                  <a:cubicBezTo>
                    <a:pt x="74386" y="18998"/>
                    <a:pt x="71254" y="14190"/>
                    <a:pt x="66595" y="10127"/>
                  </a:cubicBezTo>
                  <a:cubicBezTo>
                    <a:pt x="60385" y="4702"/>
                    <a:pt x="52912" y="1803"/>
                    <a:pt x="46548" y="1803"/>
                  </a:cubicBezTo>
                  <a:cubicBezTo>
                    <a:pt x="42482" y="1803"/>
                    <a:pt x="38869" y="2986"/>
                    <a:pt x="36326" y="5448"/>
                  </a:cubicBezTo>
                  <a:cubicBezTo>
                    <a:pt x="36010" y="5747"/>
                    <a:pt x="35711" y="6082"/>
                    <a:pt x="35432" y="6418"/>
                  </a:cubicBezTo>
                  <a:cubicBezTo>
                    <a:pt x="34855" y="7124"/>
                    <a:pt x="33946" y="7470"/>
                    <a:pt x="32904" y="7470"/>
                  </a:cubicBezTo>
                  <a:cubicBezTo>
                    <a:pt x="31556" y="7470"/>
                    <a:pt x="29985" y="6891"/>
                    <a:pt x="28629" y="5765"/>
                  </a:cubicBezTo>
                  <a:lnTo>
                    <a:pt x="28442" y="5616"/>
                  </a:lnTo>
                  <a:cubicBezTo>
                    <a:pt x="23942" y="1688"/>
                    <a:pt x="19612" y="1"/>
                    <a:pt x="156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2" name="Google Shape;122;p6"/>
            <p:cNvGrpSpPr/>
            <p:nvPr/>
          </p:nvGrpSpPr>
          <p:grpSpPr>
            <a:xfrm rot="-7845996" flipH="1">
              <a:off x="7814416" y="-1103058"/>
              <a:ext cx="2589010" cy="1971616"/>
              <a:chOff x="-765482" y="4620203"/>
              <a:chExt cx="2588927" cy="1971554"/>
            </a:xfrm>
          </p:grpSpPr>
          <p:sp>
            <p:nvSpPr>
              <p:cNvPr id="123" name="Google Shape;123;p6"/>
              <p:cNvSpPr/>
              <p:nvPr/>
            </p:nvSpPr>
            <p:spPr>
              <a:xfrm>
                <a:off x="-765482" y="4620203"/>
                <a:ext cx="2588927" cy="1971554"/>
              </a:xfrm>
              <a:custGeom>
                <a:avLst/>
                <a:gdLst/>
                <a:ahLst/>
                <a:cxnLst/>
                <a:rect l="l" t="t" r="r" b="b"/>
                <a:pathLst>
                  <a:path w="77126" h="58734" extrusionOk="0">
                    <a:moveTo>
                      <a:pt x="48466" y="1"/>
                    </a:moveTo>
                    <a:cubicBezTo>
                      <a:pt x="42896" y="1"/>
                      <a:pt x="38070" y="1823"/>
                      <a:pt x="35320" y="5462"/>
                    </a:cubicBezTo>
                    <a:cubicBezTo>
                      <a:pt x="35059" y="5816"/>
                      <a:pt x="34798" y="6170"/>
                      <a:pt x="34593" y="6562"/>
                    </a:cubicBezTo>
                    <a:cubicBezTo>
                      <a:pt x="34014" y="7547"/>
                      <a:pt x="32837" y="8056"/>
                      <a:pt x="31449" y="8056"/>
                    </a:cubicBezTo>
                    <a:cubicBezTo>
                      <a:pt x="30289" y="8056"/>
                      <a:pt x="28982" y="7701"/>
                      <a:pt x="27752" y="6972"/>
                    </a:cubicBezTo>
                    <a:cubicBezTo>
                      <a:pt x="27678" y="6916"/>
                      <a:pt x="27603" y="6878"/>
                      <a:pt x="27566" y="6841"/>
                    </a:cubicBezTo>
                    <a:cubicBezTo>
                      <a:pt x="23433" y="4244"/>
                      <a:pt x="19647" y="3104"/>
                      <a:pt x="16282" y="3104"/>
                    </a:cubicBezTo>
                    <a:cubicBezTo>
                      <a:pt x="11727" y="3104"/>
                      <a:pt x="7945" y="5195"/>
                      <a:pt x="5126" y="8593"/>
                    </a:cubicBezTo>
                    <a:cubicBezTo>
                      <a:pt x="0" y="14762"/>
                      <a:pt x="3840" y="25200"/>
                      <a:pt x="13792" y="31649"/>
                    </a:cubicBezTo>
                    <a:lnTo>
                      <a:pt x="14035" y="31816"/>
                    </a:lnTo>
                    <a:cubicBezTo>
                      <a:pt x="15563" y="32767"/>
                      <a:pt x="16663" y="34109"/>
                      <a:pt x="17054" y="35469"/>
                    </a:cubicBezTo>
                    <a:cubicBezTo>
                      <a:pt x="19104" y="42664"/>
                      <a:pt x="25572" y="50175"/>
                      <a:pt x="35226" y="54984"/>
                    </a:cubicBezTo>
                    <a:cubicBezTo>
                      <a:pt x="40263" y="57487"/>
                      <a:pt x="46067" y="58733"/>
                      <a:pt x="51367" y="58733"/>
                    </a:cubicBezTo>
                    <a:cubicBezTo>
                      <a:pt x="52619" y="58733"/>
                      <a:pt x="53842" y="58664"/>
                      <a:pt x="55020" y="58525"/>
                    </a:cubicBezTo>
                    <a:lnTo>
                      <a:pt x="77125" y="17297"/>
                    </a:lnTo>
                    <a:cubicBezTo>
                      <a:pt x="75019" y="12954"/>
                      <a:pt x="71179" y="8686"/>
                      <a:pt x="65942" y="5387"/>
                    </a:cubicBezTo>
                    <a:cubicBezTo>
                      <a:pt x="60252" y="1795"/>
                      <a:pt x="53992" y="1"/>
                      <a:pt x="484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6"/>
              <p:cNvSpPr/>
              <p:nvPr/>
            </p:nvSpPr>
            <p:spPr>
              <a:xfrm>
                <a:off x="1288964" y="4808006"/>
                <a:ext cx="41298" cy="55177"/>
              </a:xfrm>
              <a:custGeom>
                <a:avLst/>
                <a:gdLst/>
                <a:ahLst/>
                <a:cxnLst/>
                <a:rect l="l" t="t" r="r" b="b"/>
                <a:pathLst>
                  <a:path w="970" h="1296" extrusionOk="0">
                    <a:moveTo>
                      <a:pt x="596" y="0"/>
                    </a:moveTo>
                    <a:cubicBezTo>
                      <a:pt x="536" y="0"/>
                      <a:pt x="482" y="37"/>
                      <a:pt x="467" y="98"/>
                    </a:cubicBezTo>
                    <a:lnTo>
                      <a:pt x="56" y="937"/>
                    </a:lnTo>
                    <a:cubicBezTo>
                      <a:pt x="1" y="1049"/>
                      <a:pt x="38" y="1179"/>
                      <a:pt x="150" y="1235"/>
                    </a:cubicBezTo>
                    <a:lnTo>
                      <a:pt x="280" y="1291"/>
                    </a:lnTo>
                    <a:cubicBezTo>
                      <a:pt x="293" y="1294"/>
                      <a:pt x="306" y="1296"/>
                      <a:pt x="318" y="1296"/>
                    </a:cubicBezTo>
                    <a:cubicBezTo>
                      <a:pt x="379" y="1296"/>
                      <a:pt x="436" y="1260"/>
                      <a:pt x="467" y="1198"/>
                    </a:cubicBezTo>
                    <a:lnTo>
                      <a:pt x="895" y="341"/>
                    </a:lnTo>
                    <a:cubicBezTo>
                      <a:pt x="970" y="229"/>
                      <a:pt x="914" y="98"/>
                      <a:pt x="802" y="42"/>
                    </a:cubicBezTo>
                    <a:lnTo>
                      <a:pt x="634" y="5"/>
                    </a:lnTo>
                    <a:cubicBezTo>
                      <a:pt x="621" y="2"/>
                      <a:pt x="609" y="0"/>
                      <a:pt x="5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6"/>
              <p:cNvSpPr/>
              <p:nvPr/>
            </p:nvSpPr>
            <p:spPr>
              <a:xfrm>
                <a:off x="467708" y="4966720"/>
                <a:ext cx="41298" cy="55177"/>
              </a:xfrm>
              <a:custGeom>
                <a:avLst/>
                <a:gdLst/>
                <a:ahLst/>
                <a:cxnLst/>
                <a:rect l="l" t="t" r="r" b="b"/>
                <a:pathLst>
                  <a:path w="970" h="1296" extrusionOk="0">
                    <a:moveTo>
                      <a:pt x="614" y="0"/>
                    </a:moveTo>
                    <a:cubicBezTo>
                      <a:pt x="553" y="0"/>
                      <a:pt x="497" y="36"/>
                      <a:pt x="466" y="98"/>
                    </a:cubicBezTo>
                    <a:lnTo>
                      <a:pt x="56" y="937"/>
                    </a:lnTo>
                    <a:cubicBezTo>
                      <a:pt x="0" y="1049"/>
                      <a:pt x="56" y="1179"/>
                      <a:pt x="149" y="1235"/>
                    </a:cubicBezTo>
                    <a:lnTo>
                      <a:pt x="280" y="1291"/>
                    </a:lnTo>
                    <a:cubicBezTo>
                      <a:pt x="292" y="1294"/>
                      <a:pt x="305" y="1296"/>
                      <a:pt x="318" y="1296"/>
                    </a:cubicBezTo>
                    <a:cubicBezTo>
                      <a:pt x="379" y="1296"/>
                      <a:pt x="435" y="1259"/>
                      <a:pt x="466" y="1198"/>
                    </a:cubicBezTo>
                    <a:lnTo>
                      <a:pt x="895" y="340"/>
                    </a:lnTo>
                    <a:cubicBezTo>
                      <a:pt x="969" y="229"/>
                      <a:pt x="913" y="98"/>
                      <a:pt x="801" y="42"/>
                    </a:cubicBezTo>
                    <a:lnTo>
                      <a:pt x="652" y="5"/>
                    </a:lnTo>
                    <a:cubicBezTo>
                      <a:pt x="640" y="2"/>
                      <a:pt x="627" y="0"/>
                      <a:pt x="6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6"/>
              <p:cNvSpPr/>
              <p:nvPr/>
            </p:nvSpPr>
            <p:spPr>
              <a:xfrm>
                <a:off x="1072346" y="5044161"/>
                <a:ext cx="40489" cy="55518"/>
              </a:xfrm>
              <a:custGeom>
                <a:avLst/>
                <a:gdLst/>
                <a:ahLst/>
                <a:cxnLst/>
                <a:rect l="l" t="t" r="r" b="b"/>
                <a:pathLst>
                  <a:path w="951" h="1304" extrusionOk="0">
                    <a:moveTo>
                      <a:pt x="586" y="1"/>
                    </a:moveTo>
                    <a:cubicBezTo>
                      <a:pt x="529" y="1"/>
                      <a:pt x="481" y="47"/>
                      <a:pt x="466" y="106"/>
                    </a:cubicBezTo>
                    <a:lnTo>
                      <a:pt x="56" y="944"/>
                    </a:lnTo>
                    <a:cubicBezTo>
                      <a:pt x="0" y="1056"/>
                      <a:pt x="38" y="1187"/>
                      <a:pt x="149" y="1243"/>
                    </a:cubicBezTo>
                    <a:lnTo>
                      <a:pt x="280" y="1298"/>
                    </a:lnTo>
                    <a:cubicBezTo>
                      <a:pt x="293" y="1302"/>
                      <a:pt x="305" y="1303"/>
                      <a:pt x="318" y="1303"/>
                    </a:cubicBezTo>
                    <a:cubicBezTo>
                      <a:pt x="379" y="1303"/>
                      <a:pt x="435" y="1267"/>
                      <a:pt x="466" y="1205"/>
                    </a:cubicBezTo>
                    <a:lnTo>
                      <a:pt x="895" y="348"/>
                    </a:lnTo>
                    <a:cubicBezTo>
                      <a:pt x="951" y="236"/>
                      <a:pt x="914" y="106"/>
                      <a:pt x="802" y="50"/>
                    </a:cubicBezTo>
                    <a:lnTo>
                      <a:pt x="634" y="12"/>
                    </a:lnTo>
                    <a:cubicBezTo>
                      <a:pt x="618" y="4"/>
                      <a:pt x="601" y="1"/>
                      <a:pt x="5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6"/>
              <p:cNvSpPr/>
              <p:nvPr/>
            </p:nvSpPr>
            <p:spPr>
              <a:xfrm>
                <a:off x="861263" y="4788167"/>
                <a:ext cx="40531" cy="55220"/>
              </a:xfrm>
              <a:custGeom>
                <a:avLst/>
                <a:gdLst/>
                <a:ahLst/>
                <a:cxnLst/>
                <a:rect l="l" t="t" r="r" b="b"/>
                <a:pathLst>
                  <a:path w="952" h="1297" extrusionOk="0">
                    <a:moveTo>
                      <a:pt x="607" y="0"/>
                    </a:moveTo>
                    <a:cubicBezTo>
                      <a:pt x="535" y="0"/>
                      <a:pt x="479" y="37"/>
                      <a:pt x="448" y="98"/>
                    </a:cubicBezTo>
                    <a:lnTo>
                      <a:pt x="56" y="956"/>
                    </a:lnTo>
                    <a:cubicBezTo>
                      <a:pt x="1" y="1049"/>
                      <a:pt x="38" y="1179"/>
                      <a:pt x="150" y="1235"/>
                    </a:cubicBezTo>
                    <a:lnTo>
                      <a:pt x="280" y="1291"/>
                    </a:lnTo>
                    <a:cubicBezTo>
                      <a:pt x="293" y="1295"/>
                      <a:pt x="307" y="1296"/>
                      <a:pt x="320" y="1296"/>
                    </a:cubicBezTo>
                    <a:cubicBezTo>
                      <a:pt x="380" y="1296"/>
                      <a:pt x="436" y="1263"/>
                      <a:pt x="467" y="1217"/>
                    </a:cubicBezTo>
                    <a:lnTo>
                      <a:pt x="895" y="359"/>
                    </a:lnTo>
                    <a:cubicBezTo>
                      <a:pt x="951" y="229"/>
                      <a:pt x="914" y="98"/>
                      <a:pt x="802" y="43"/>
                    </a:cubicBezTo>
                    <a:lnTo>
                      <a:pt x="653" y="5"/>
                    </a:lnTo>
                    <a:cubicBezTo>
                      <a:pt x="637" y="2"/>
                      <a:pt x="621" y="0"/>
                      <a:pt x="6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6"/>
              <p:cNvSpPr/>
              <p:nvPr/>
            </p:nvSpPr>
            <p:spPr>
              <a:xfrm>
                <a:off x="1014403" y="4865182"/>
                <a:ext cx="51643" cy="70504"/>
              </a:xfrm>
              <a:custGeom>
                <a:avLst/>
                <a:gdLst/>
                <a:ahLst/>
                <a:cxnLst/>
                <a:rect l="l" t="t" r="r" b="b"/>
                <a:pathLst>
                  <a:path w="1213" h="1656" extrusionOk="0">
                    <a:moveTo>
                      <a:pt x="766" y="1"/>
                    </a:moveTo>
                    <a:cubicBezTo>
                      <a:pt x="686" y="1"/>
                      <a:pt x="611" y="53"/>
                      <a:pt x="579" y="135"/>
                    </a:cubicBezTo>
                    <a:lnTo>
                      <a:pt x="75" y="1216"/>
                    </a:lnTo>
                    <a:cubicBezTo>
                      <a:pt x="1" y="1346"/>
                      <a:pt x="57" y="1514"/>
                      <a:pt x="187" y="1588"/>
                    </a:cubicBezTo>
                    <a:lnTo>
                      <a:pt x="355" y="1644"/>
                    </a:lnTo>
                    <a:cubicBezTo>
                      <a:pt x="375" y="1652"/>
                      <a:pt x="395" y="1656"/>
                      <a:pt x="414" y="1656"/>
                    </a:cubicBezTo>
                    <a:cubicBezTo>
                      <a:pt x="485" y="1656"/>
                      <a:pt x="549" y="1606"/>
                      <a:pt x="579" y="1532"/>
                    </a:cubicBezTo>
                    <a:lnTo>
                      <a:pt x="1138" y="451"/>
                    </a:lnTo>
                    <a:cubicBezTo>
                      <a:pt x="1212" y="302"/>
                      <a:pt x="1156" y="135"/>
                      <a:pt x="1007" y="60"/>
                    </a:cubicBezTo>
                    <a:lnTo>
                      <a:pt x="802" y="4"/>
                    </a:lnTo>
                    <a:cubicBezTo>
                      <a:pt x="790" y="2"/>
                      <a:pt x="778" y="1"/>
                      <a:pt x="7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6"/>
              <p:cNvSpPr/>
              <p:nvPr/>
            </p:nvSpPr>
            <p:spPr>
              <a:xfrm>
                <a:off x="617654" y="4754832"/>
                <a:ext cx="52410" cy="69908"/>
              </a:xfrm>
              <a:custGeom>
                <a:avLst/>
                <a:gdLst/>
                <a:ahLst/>
                <a:cxnLst/>
                <a:rect l="l" t="t" r="r" b="b"/>
                <a:pathLst>
                  <a:path w="1231" h="1642" extrusionOk="0">
                    <a:moveTo>
                      <a:pt x="774" y="1"/>
                    </a:moveTo>
                    <a:cubicBezTo>
                      <a:pt x="698" y="1"/>
                      <a:pt x="628" y="40"/>
                      <a:pt x="597" y="117"/>
                    </a:cubicBezTo>
                    <a:lnTo>
                      <a:pt x="75" y="1198"/>
                    </a:lnTo>
                    <a:cubicBezTo>
                      <a:pt x="1" y="1329"/>
                      <a:pt x="57" y="1496"/>
                      <a:pt x="187" y="1571"/>
                    </a:cubicBezTo>
                    <a:lnTo>
                      <a:pt x="355" y="1627"/>
                    </a:lnTo>
                    <a:cubicBezTo>
                      <a:pt x="379" y="1637"/>
                      <a:pt x="404" y="1641"/>
                      <a:pt x="429" y="1641"/>
                    </a:cubicBezTo>
                    <a:cubicBezTo>
                      <a:pt x="501" y="1641"/>
                      <a:pt x="569" y="1603"/>
                      <a:pt x="597" y="1534"/>
                    </a:cubicBezTo>
                    <a:lnTo>
                      <a:pt x="1138" y="453"/>
                    </a:lnTo>
                    <a:cubicBezTo>
                      <a:pt x="1231" y="304"/>
                      <a:pt x="1156" y="117"/>
                      <a:pt x="1007" y="61"/>
                    </a:cubicBezTo>
                    <a:lnTo>
                      <a:pt x="821" y="5"/>
                    </a:lnTo>
                    <a:cubicBezTo>
                      <a:pt x="805" y="2"/>
                      <a:pt x="790" y="1"/>
                      <a:pt x="7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6"/>
              <p:cNvSpPr/>
              <p:nvPr/>
            </p:nvSpPr>
            <p:spPr>
              <a:xfrm>
                <a:off x="1453215" y="4942155"/>
                <a:ext cx="51643" cy="70206"/>
              </a:xfrm>
              <a:custGeom>
                <a:avLst/>
                <a:gdLst/>
                <a:ahLst/>
                <a:cxnLst/>
                <a:rect l="l" t="t" r="r" b="b"/>
                <a:pathLst>
                  <a:path w="1213" h="1649" extrusionOk="0">
                    <a:moveTo>
                      <a:pt x="766" y="0"/>
                    </a:moveTo>
                    <a:cubicBezTo>
                      <a:pt x="686" y="0"/>
                      <a:pt x="611" y="53"/>
                      <a:pt x="578" y="135"/>
                    </a:cubicBezTo>
                    <a:lnTo>
                      <a:pt x="75" y="1216"/>
                    </a:lnTo>
                    <a:cubicBezTo>
                      <a:pt x="1" y="1346"/>
                      <a:pt x="38" y="1514"/>
                      <a:pt x="187" y="1588"/>
                    </a:cubicBezTo>
                    <a:lnTo>
                      <a:pt x="355" y="1644"/>
                    </a:lnTo>
                    <a:cubicBezTo>
                      <a:pt x="370" y="1647"/>
                      <a:pt x="386" y="1649"/>
                      <a:pt x="401" y="1649"/>
                    </a:cubicBezTo>
                    <a:cubicBezTo>
                      <a:pt x="477" y="1649"/>
                      <a:pt x="547" y="1610"/>
                      <a:pt x="578" y="1532"/>
                    </a:cubicBezTo>
                    <a:lnTo>
                      <a:pt x="1138" y="451"/>
                    </a:lnTo>
                    <a:cubicBezTo>
                      <a:pt x="1212" y="302"/>
                      <a:pt x="1156" y="135"/>
                      <a:pt x="1007" y="60"/>
                    </a:cubicBezTo>
                    <a:lnTo>
                      <a:pt x="802" y="4"/>
                    </a:lnTo>
                    <a:cubicBezTo>
                      <a:pt x="790" y="2"/>
                      <a:pt x="778" y="0"/>
                      <a:pt x="7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6"/>
              <p:cNvSpPr/>
              <p:nvPr/>
            </p:nvSpPr>
            <p:spPr>
              <a:xfrm>
                <a:off x="704931" y="4998437"/>
                <a:ext cx="52410" cy="69780"/>
              </a:xfrm>
              <a:custGeom>
                <a:avLst/>
                <a:gdLst/>
                <a:ahLst/>
                <a:cxnLst/>
                <a:rect l="l" t="t" r="r" b="b"/>
                <a:pathLst>
                  <a:path w="1231" h="1639" extrusionOk="0">
                    <a:moveTo>
                      <a:pt x="775" y="1"/>
                    </a:moveTo>
                    <a:cubicBezTo>
                      <a:pt x="698" y="1"/>
                      <a:pt x="628" y="40"/>
                      <a:pt x="597" y="117"/>
                    </a:cubicBezTo>
                    <a:lnTo>
                      <a:pt x="75" y="1198"/>
                    </a:lnTo>
                    <a:cubicBezTo>
                      <a:pt x="1" y="1329"/>
                      <a:pt x="57" y="1496"/>
                      <a:pt x="206" y="1571"/>
                    </a:cubicBezTo>
                    <a:lnTo>
                      <a:pt x="355" y="1627"/>
                    </a:lnTo>
                    <a:cubicBezTo>
                      <a:pt x="375" y="1635"/>
                      <a:pt x="397" y="1639"/>
                      <a:pt x="418" y="1639"/>
                    </a:cubicBezTo>
                    <a:cubicBezTo>
                      <a:pt x="494" y="1639"/>
                      <a:pt x="568" y="1592"/>
                      <a:pt x="597" y="1534"/>
                    </a:cubicBezTo>
                    <a:lnTo>
                      <a:pt x="1138" y="434"/>
                    </a:lnTo>
                    <a:cubicBezTo>
                      <a:pt x="1231" y="304"/>
                      <a:pt x="1156" y="117"/>
                      <a:pt x="1007" y="61"/>
                    </a:cubicBezTo>
                    <a:lnTo>
                      <a:pt x="821" y="5"/>
                    </a:lnTo>
                    <a:cubicBezTo>
                      <a:pt x="805" y="2"/>
                      <a:pt x="790" y="1"/>
                      <a:pt x="7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6"/>
              <p:cNvSpPr/>
              <p:nvPr/>
            </p:nvSpPr>
            <p:spPr>
              <a:xfrm>
                <a:off x="1291348" y="5063489"/>
                <a:ext cx="41298" cy="55220"/>
              </a:xfrm>
              <a:custGeom>
                <a:avLst/>
                <a:gdLst/>
                <a:ahLst/>
                <a:cxnLst/>
                <a:rect l="l" t="t" r="r" b="b"/>
                <a:pathLst>
                  <a:path w="970" h="1297" extrusionOk="0">
                    <a:moveTo>
                      <a:pt x="615" y="1"/>
                    </a:moveTo>
                    <a:cubicBezTo>
                      <a:pt x="554" y="1"/>
                      <a:pt x="497" y="37"/>
                      <a:pt x="466" y="99"/>
                    </a:cubicBezTo>
                    <a:lnTo>
                      <a:pt x="56" y="938"/>
                    </a:lnTo>
                    <a:cubicBezTo>
                      <a:pt x="0" y="1049"/>
                      <a:pt x="56" y="1180"/>
                      <a:pt x="150" y="1236"/>
                    </a:cubicBezTo>
                    <a:lnTo>
                      <a:pt x="280" y="1292"/>
                    </a:lnTo>
                    <a:cubicBezTo>
                      <a:pt x="293" y="1295"/>
                      <a:pt x="306" y="1297"/>
                      <a:pt x="320" y="1297"/>
                    </a:cubicBezTo>
                    <a:cubicBezTo>
                      <a:pt x="384" y="1297"/>
                      <a:pt x="451" y="1260"/>
                      <a:pt x="466" y="1199"/>
                    </a:cubicBezTo>
                    <a:lnTo>
                      <a:pt x="914" y="341"/>
                    </a:lnTo>
                    <a:cubicBezTo>
                      <a:pt x="970" y="229"/>
                      <a:pt x="932" y="99"/>
                      <a:pt x="802" y="43"/>
                    </a:cubicBezTo>
                    <a:lnTo>
                      <a:pt x="653" y="6"/>
                    </a:lnTo>
                    <a:cubicBezTo>
                      <a:pt x="640" y="3"/>
                      <a:pt x="627" y="1"/>
                      <a:pt x="6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33" name="Google Shape;133;p6"/>
          <p:cNvSpPr txBox="1">
            <a:spLocks noGrp="1"/>
          </p:cNvSpPr>
          <p:nvPr>
            <p:ph type="title"/>
          </p:nvPr>
        </p:nvSpPr>
        <p:spPr>
          <a:xfrm>
            <a:off x="720000" y="522475"/>
            <a:ext cx="7704000" cy="572700"/>
          </a:xfrm>
          <a:prstGeom prst="rect">
            <a:avLst/>
          </a:prstGeom>
        </p:spPr>
        <p:txBody>
          <a:bodyPr spcFirstLastPara="1" wrap="square" lIns="0" tIns="0" rIns="0" bIns="0" anchor="ctr" anchorCtr="0">
            <a:noAutofit/>
          </a:bodyPr>
          <a:lstStyle>
            <a:lvl1pPr lvl="0">
              <a:spcBef>
                <a:spcPts val="0"/>
              </a:spcBef>
              <a:spcAft>
                <a:spcPts val="0"/>
              </a:spcAft>
              <a:buSzPts val="36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extLst>
      <p:ext uri="{BB962C8B-B14F-4D97-AF65-F5344CB8AC3E}">
        <p14:creationId xmlns:p14="http://schemas.microsoft.com/office/powerpoint/2010/main" val="5079738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34"/>
        <p:cNvGrpSpPr/>
        <p:nvPr/>
      </p:nvGrpSpPr>
      <p:grpSpPr>
        <a:xfrm>
          <a:off x="0" y="0"/>
          <a:ext cx="0" cy="0"/>
          <a:chOff x="0" y="0"/>
          <a:chExt cx="0" cy="0"/>
        </a:xfrm>
      </p:grpSpPr>
      <p:sp>
        <p:nvSpPr>
          <p:cNvPr id="135" name="Google Shape;135;p7"/>
          <p:cNvSpPr txBox="1">
            <a:spLocks noGrp="1"/>
          </p:cNvSpPr>
          <p:nvPr>
            <p:ph type="title"/>
          </p:nvPr>
        </p:nvSpPr>
        <p:spPr>
          <a:xfrm>
            <a:off x="4572000" y="1496850"/>
            <a:ext cx="3852000" cy="755700"/>
          </a:xfrm>
          <a:prstGeom prst="rect">
            <a:avLst/>
          </a:prstGeom>
        </p:spPr>
        <p:txBody>
          <a:bodyPr spcFirstLastPara="1" wrap="square" lIns="0" tIns="0" rIns="0" bIns="0" anchor="ctr" anchorCtr="0">
            <a:noAutofit/>
          </a:bodyPr>
          <a:lstStyle>
            <a:lvl1pPr lvl="0" algn="r">
              <a:spcBef>
                <a:spcPts val="0"/>
              </a:spcBef>
              <a:spcAft>
                <a:spcPts val="0"/>
              </a:spcAft>
              <a:buSzPts val="3600"/>
              <a:buNone/>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136" name="Google Shape;136;p7"/>
          <p:cNvSpPr txBox="1">
            <a:spLocks noGrp="1"/>
          </p:cNvSpPr>
          <p:nvPr>
            <p:ph type="subTitle" idx="1"/>
          </p:nvPr>
        </p:nvSpPr>
        <p:spPr>
          <a:xfrm>
            <a:off x="4572000" y="2252550"/>
            <a:ext cx="3852000" cy="1394100"/>
          </a:xfrm>
          <a:prstGeom prst="rect">
            <a:avLst/>
          </a:prstGeom>
        </p:spPr>
        <p:txBody>
          <a:bodyPr spcFirstLastPara="1" wrap="square" lIns="0" tIns="0" rIns="0" bIns="0" anchor="ctr" anchorCtr="0">
            <a:noAutofit/>
          </a:bodyPr>
          <a:lstStyle>
            <a:lvl1pPr lvl="0" algn="r" rtl="0">
              <a:lnSpc>
                <a:spcPct val="100000"/>
              </a:lnSpc>
              <a:spcBef>
                <a:spcPts val="0"/>
              </a:spcBef>
              <a:spcAft>
                <a:spcPts val="0"/>
              </a:spcAft>
              <a:buSzPts val="1600"/>
              <a:buNone/>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grpSp>
        <p:nvGrpSpPr>
          <p:cNvPr id="137" name="Google Shape;137;p7"/>
          <p:cNvGrpSpPr/>
          <p:nvPr/>
        </p:nvGrpSpPr>
        <p:grpSpPr>
          <a:xfrm>
            <a:off x="-672370" y="-1344988"/>
            <a:ext cx="2784756" cy="2362477"/>
            <a:chOff x="-672370" y="-1344988"/>
            <a:chExt cx="2784756" cy="2362477"/>
          </a:xfrm>
        </p:grpSpPr>
        <p:sp>
          <p:nvSpPr>
            <p:cNvPr id="138" name="Google Shape;138;p7"/>
            <p:cNvSpPr/>
            <p:nvPr/>
          </p:nvSpPr>
          <p:spPr>
            <a:xfrm rot="10800000" flipH="1">
              <a:off x="-431493" y="-1344988"/>
              <a:ext cx="2543879" cy="2045436"/>
            </a:xfrm>
            <a:custGeom>
              <a:avLst/>
              <a:gdLst/>
              <a:ahLst/>
              <a:cxnLst/>
              <a:rect l="l" t="t" r="r" b="b"/>
              <a:pathLst>
                <a:path w="75784" h="60935" extrusionOk="0">
                  <a:moveTo>
                    <a:pt x="15683" y="1"/>
                  </a:moveTo>
                  <a:cubicBezTo>
                    <a:pt x="12063" y="1"/>
                    <a:pt x="8783" y="1433"/>
                    <a:pt x="6021" y="3864"/>
                  </a:cubicBezTo>
                  <a:cubicBezTo>
                    <a:pt x="1" y="9176"/>
                    <a:pt x="2163" y="20061"/>
                    <a:pt x="11016" y="28001"/>
                  </a:cubicBezTo>
                  <a:lnTo>
                    <a:pt x="11221" y="28187"/>
                  </a:lnTo>
                  <a:cubicBezTo>
                    <a:pt x="12563" y="29361"/>
                    <a:pt x="13457" y="30852"/>
                    <a:pt x="13625" y="32250"/>
                  </a:cubicBezTo>
                  <a:cubicBezTo>
                    <a:pt x="14538" y="39687"/>
                    <a:pt x="19776" y="48111"/>
                    <a:pt x="28573" y="54355"/>
                  </a:cubicBezTo>
                  <a:cubicBezTo>
                    <a:pt x="34239" y="58381"/>
                    <a:pt x="41359" y="60692"/>
                    <a:pt x="47565" y="60935"/>
                  </a:cubicBezTo>
                  <a:lnTo>
                    <a:pt x="75783" y="23621"/>
                  </a:lnTo>
                  <a:cubicBezTo>
                    <a:pt x="74386" y="18998"/>
                    <a:pt x="71254" y="14190"/>
                    <a:pt x="66595" y="10127"/>
                  </a:cubicBezTo>
                  <a:cubicBezTo>
                    <a:pt x="60385" y="4702"/>
                    <a:pt x="52912" y="1803"/>
                    <a:pt x="46548" y="1803"/>
                  </a:cubicBezTo>
                  <a:cubicBezTo>
                    <a:pt x="42482" y="1803"/>
                    <a:pt x="38869" y="2986"/>
                    <a:pt x="36326" y="5448"/>
                  </a:cubicBezTo>
                  <a:cubicBezTo>
                    <a:pt x="36010" y="5747"/>
                    <a:pt x="35711" y="6082"/>
                    <a:pt x="35432" y="6418"/>
                  </a:cubicBezTo>
                  <a:cubicBezTo>
                    <a:pt x="34855" y="7124"/>
                    <a:pt x="33946" y="7470"/>
                    <a:pt x="32904" y="7470"/>
                  </a:cubicBezTo>
                  <a:cubicBezTo>
                    <a:pt x="31556" y="7470"/>
                    <a:pt x="29985" y="6891"/>
                    <a:pt x="28629" y="5765"/>
                  </a:cubicBezTo>
                  <a:lnTo>
                    <a:pt x="28442" y="5616"/>
                  </a:lnTo>
                  <a:cubicBezTo>
                    <a:pt x="23942" y="1688"/>
                    <a:pt x="19612" y="1"/>
                    <a:pt x="156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9" name="Google Shape;139;p7"/>
            <p:cNvGrpSpPr/>
            <p:nvPr/>
          </p:nvGrpSpPr>
          <p:grpSpPr>
            <a:xfrm rot="10800000">
              <a:off x="-672370" y="-938356"/>
              <a:ext cx="2350564" cy="1955844"/>
              <a:chOff x="7173422" y="4083799"/>
              <a:chExt cx="2350564" cy="1955844"/>
            </a:xfrm>
          </p:grpSpPr>
          <p:sp>
            <p:nvSpPr>
              <p:cNvPr id="140" name="Google Shape;140;p7"/>
              <p:cNvSpPr/>
              <p:nvPr/>
            </p:nvSpPr>
            <p:spPr>
              <a:xfrm flipH="1">
                <a:off x="7173422" y="4083799"/>
                <a:ext cx="2350564" cy="1955844"/>
              </a:xfrm>
              <a:custGeom>
                <a:avLst/>
                <a:gdLst/>
                <a:ahLst/>
                <a:cxnLst/>
                <a:rect l="l" t="t" r="r" b="b"/>
                <a:pathLst>
                  <a:path w="70025" h="58266" extrusionOk="0">
                    <a:moveTo>
                      <a:pt x="18874" y="0"/>
                    </a:moveTo>
                    <a:cubicBezTo>
                      <a:pt x="17710" y="0"/>
                      <a:pt x="16530" y="55"/>
                      <a:pt x="15340" y="169"/>
                    </a:cubicBezTo>
                    <a:cubicBezTo>
                      <a:pt x="9171" y="766"/>
                      <a:pt x="3822" y="2835"/>
                      <a:pt x="1" y="5779"/>
                    </a:cubicBezTo>
                    <a:lnTo>
                      <a:pt x="1212" y="52543"/>
                    </a:lnTo>
                    <a:cubicBezTo>
                      <a:pt x="6394" y="55972"/>
                      <a:pt x="13514" y="58246"/>
                      <a:pt x="20484" y="58265"/>
                    </a:cubicBezTo>
                    <a:cubicBezTo>
                      <a:pt x="20562" y="58265"/>
                      <a:pt x="20641" y="58265"/>
                      <a:pt x="20719" y="58265"/>
                    </a:cubicBezTo>
                    <a:cubicBezTo>
                      <a:pt x="31390" y="58265"/>
                      <a:pt x="40445" y="54478"/>
                      <a:pt x="45497" y="49002"/>
                    </a:cubicBezTo>
                    <a:cubicBezTo>
                      <a:pt x="46447" y="47976"/>
                      <a:pt x="48031" y="47287"/>
                      <a:pt x="49821" y="47100"/>
                    </a:cubicBezTo>
                    <a:lnTo>
                      <a:pt x="50100" y="47063"/>
                    </a:lnTo>
                    <a:cubicBezTo>
                      <a:pt x="61898" y="45777"/>
                      <a:pt x="70025" y="38191"/>
                      <a:pt x="68217" y="30363"/>
                    </a:cubicBezTo>
                    <a:cubicBezTo>
                      <a:pt x="66652" y="23546"/>
                      <a:pt x="61444" y="18573"/>
                      <a:pt x="51855" y="18573"/>
                    </a:cubicBezTo>
                    <a:cubicBezTo>
                      <a:pt x="50932" y="18573"/>
                      <a:pt x="49968" y="18619"/>
                      <a:pt x="48963" y="18714"/>
                    </a:cubicBezTo>
                    <a:lnTo>
                      <a:pt x="48740" y="18733"/>
                    </a:lnTo>
                    <a:cubicBezTo>
                      <a:pt x="48541" y="18747"/>
                      <a:pt x="48343" y="18754"/>
                      <a:pt x="48148" y="18754"/>
                    </a:cubicBezTo>
                    <a:cubicBezTo>
                      <a:pt x="45294" y="18754"/>
                      <a:pt x="42936" y="17259"/>
                      <a:pt x="42831" y="15322"/>
                    </a:cubicBezTo>
                    <a:cubicBezTo>
                      <a:pt x="42794" y="14875"/>
                      <a:pt x="42738" y="14446"/>
                      <a:pt x="42664" y="13999"/>
                    </a:cubicBezTo>
                    <a:cubicBezTo>
                      <a:pt x="41169" y="5861"/>
                      <a:pt x="30863" y="0"/>
                      <a:pt x="188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1" name="Google Shape;141;p7"/>
              <p:cNvGrpSpPr/>
              <p:nvPr/>
            </p:nvGrpSpPr>
            <p:grpSpPr>
              <a:xfrm flipH="1">
                <a:off x="7417514" y="4269389"/>
                <a:ext cx="1721841" cy="1113844"/>
                <a:chOff x="-3171530" y="2930427"/>
                <a:chExt cx="1885915" cy="1219982"/>
              </a:xfrm>
            </p:grpSpPr>
            <p:sp>
              <p:nvSpPr>
                <p:cNvPr id="142" name="Google Shape;142;p7"/>
                <p:cNvSpPr/>
                <p:nvPr/>
              </p:nvSpPr>
              <p:spPr>
                <a:xfrm>
                  <a:off x="-2996113" y="3590073"/>
                  <a:ext cx="130929" cy="177183"/>
                </a:xfrm>
                <a:custGeom>
                  <a:avLst/>
                  <a:gdLst/>
                  <a:ahLst/>
                  <a:cxnLst/>
                  <a:rect l="l" t="t" r="r" b="b"/>
                  <a:pathLst>
                    <a:path w="3561" h="4819" extrusionOk="0">
                      <a:moveTo>
                        <a:pt x="1338" y="1"/>
                      </a:moveTo>
                      <a:cubicBezTo>
                        <a:pt x="1290" y="1"/>
                        <a:pt x="1242" y="7"/>
                        <a:pt x="1194" y="20"/>
                      </a:cubicBezTo>
                      <a:lnTo>
                        <a:pt x="616" y="169"/>
                      </a:lnTo>
                      <a:cubicBezTo>
                        <a:pt x="206" y="299"/>
                        <a:pt x="1" y="858"/>
                        <a:pt x="243" y="1306"/>
                      </a:cubicBezTo>
                      <a:lnTo>
                        <a:pt x="1846" y="4474"/>
                      </a:lnTo>
                      <a:cubicBezTo>
                        <a:pt x="1935" y="4682"/>
                        <a:pt x="2154" y="4819"/>
                        <a:pt x="2381" y="4819"/>
                      </a:cubicBezTo>
                      <a:cubicBezTo>
                        <a:pt x="2439" y="4819"/>
                        <a:pt x="2497" y="4810"/>
                        <a:pt x="2554" y="4791"/>
                      </a:cubicBezTo>
                      <a:lnTo>
                        <a:pt x="3020" y="4605"/>
                      </a:lnTo>
                      <a:cubicBezTo>
                        <a:pt x="3393" y="4456"/>
                        <a:pt x="3561" y="3915"/>
                        <a:pt x="3356" y="3505"/>
                      </a:cubicBezTo>
                      <a:lnTo>
                        <a:pt x="1846" y="374"/>
                      </a:lnTo>
                      <a:cubicBezTo>
                        <a:pt x="1769" y="143"/>
                        <a:pt x="1564" y="1"/>
                        <a:pt x="13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7"/>
                <p:cNvSpPr/>
                <p:nvPr/>
              </p:nvSpPr>
              <p:spPr>
                <a:xfrm>
                  <a:off x="-1416544" y="3756887"/>
                  <a:ext cx="130929" cy="177256"/>
                </a:xfrm>
                <a:custGeom>
                  <a:avLst/>
                  <a:gdLst/>
                  <a:ahLst/>
                  <a:cxnLst/>
                  <a:rect l="l" t="t" r="r" b="b"/>
                  <a:pathLst>
                    <a:path w="3561" h="4821" extrusionOk="0">
                      <a:moveTo>
                        <a:pt x="1294" y="0"/>
                      </a:moveTo>
                      <a:cubicBezTo>
                        <a:pt x="1254" y="0"/>
                        <a:pt x="1214" y="4"/>
                        <a:pt x="1175" y="12"/>
                      </a:cubicBezTo>
                      <a:lnTo>
                        <a:pt x="597" y="180"/>
                      </a:lnTo>
                      <a:cubicBezTo>
                        <a:pt x="206" y="291"/>
                        <a:pt x="1" y="869"/>
                        <a:pt x="224" y="1316"/>
                      </a:cubicBezTo>
                      <a:lnTo>
                        <a:pt x="1846" y="4466"/>
                      </a:lnTo>
                      <a:cubicBezTo>
                        <a:pt x="1932" y="4682"/>
                        <a:pt x="2130" y="4821"/>
                        <a:pt x="2344" y="4821"/>
                      </a:cubicBezTo>
                      <a:cubicBezTo>
                        <a:pt x="2408" y="4821"/>
                        <a:pt x="2472" y="4809"/>
                        <a:pt x="2536" y="4783"/>
                      </a:cubicBezTo>
                      <a:lnTo>
                        <a:pt x="3020" y="4615"/>
                      </a:lnTo>
                      <a:cubicBezTo>
                        <a:pt x="3393" y="4466"/>
                        <a:pt x="3561" y="3926"/>
                        <a:pt x="3356" y="3516"/>
                      </a:cubicBezTo>
                      <a:lnTo>
                        <a:pt x="1846" y="366"/>
                      </a:lnTo>
                      <a:cubicBezTo>
                        <a:pt x="1766" y="142"/>
                        <a:pt x="1534" y="0"/>
                        <a:pt x="12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7"/>
                <p:cNvSpPr/>
                <p:nvPr/>
              </p:nvSpPr>
              <p:spPr>
                <a:xfrm>
                  <a:off x="-2776831" y="2930427"/>
                  <a:ext cx="130929" cy="176999"/>
                </a:xfrm>
                <a:custGeom>
                  <a:avLst/>
                  <a:gdLst/>
                  <a:ahLst/>
                  <a:cxnLst/>
                  <a:rect l="l" t="t" r="r" b="b"/>
                  <a:pathLst>
                    <a:path w="3561" h="4814" extrusionOk="0">
                      <a:moveTo>
                        <a:pt x="1306" y="0"/>
                      </a:moveTo>
                      <a:cubicBezTo>
                        <a:pt x="1268" y="0"/>
                        <a:pt x="1231" y="4"/>
                        <a:pt x="1194" y="12"/>
                      </a:cubicBezTo>
                      <a:lnTo>
                        <a:pt x="597" y="180"/>
                      </a:lnTo>
                      <a:cubicBezTo>
                        <a:pt x="206" y="292"/>
                        <a:pt x="1" y="869"/>
                        <a:pt x="225" y="1298"/>
                      </a:cubicBezTo>
                      <a:lnTo>
                        <a:pt x="1846" y="4467"/>
                      </a:lnTo>
                      <a:cubicBezTo>
                        <a:pt x="1934" y="4686"/>
                        <a:pt x="2136" y="4813"/>
                        <a:pt x="2354" y="4813"/>
                      </a:cubicBezTo>
                      <a:cubicBezTo>
                        <a:pt x="2414" y="4813"/>
                        <a:pt x="2475" y="4804"/>
                        <a:pt x="2536" y="4783"/>
                      </a:cubicBezTo>
                      <a:lnTo>
                        <a:pt x="3020" y="4597"/>
                      </a:lnTo>
                      <a:cubicBezTo>
                        <a:pt x="3393" y="4467"/>
                        <a:pt x="3561" y="3926"/>
                        <a:pt x="3356" y="3516"/>
                      </a:cubicBezTo>
                      <a:lnTo>
                        <a:pt x="1846" y="366"/>
                      </a:lnTo>
                      <a:cubicBezTo>
                        <a:pt x="1766" y="142"/>
                        <a:pt x="1535" y="0"/>
                        <a:pt x="13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7"/>
                <p:cNvSpPr/>
                <p:nvPr/>
              </p:nvSpPr>
              <p:spPr>
                <a:xfrm>
                  <a:off x="-2428680" y="3752475"/>
                  <a:ext cx="131591" cy="177293"/>
                </a:xfrm>
                <a:custGeom>
                  <a:avLst/>
                  <a:gdLst/>
                  <a:ahLst/>
                  <a:cxnLst/>
                  <a:rect l="l" t="t" r="r" b="b"/>
                  <a:pathLst>
                    <a:path w="3579" h="4822" extrusionOk="0">
                      <a:moveTo>
                        <a:pt x="1337" y="1"/>
                      </a:moveTo>
                      <a:cubicBezTo>
                        <a:pt x="1290" y="1"/>
                        <a:pt x="1241" y="7"/>
                        <a:pt x="1193" y="20"/>
                      </a:cubicBezTo>
                      <a:lnTo>
                        <a:pt x="615" y="188"/>
                      </a:lnTo>
                      <a:cubicBezTo>
                        <a:pt x="205" y="300"/>
                        <a:pt x="0" y="877"/>
                        <a:pt x="242" y="1306"/>
                      </a:cubicBezTo>
                      <a:lnTo>
                        <a:pt x="1845" y="4475"/>
                      </a:lnTo>
                      <a:cubicBezTo>
                        <a:pt x="1933" y="4694"/>
                        <a:pt x="2147" y="4821"/>
                        <a:pt x="2369" y="4821"/>
                      </a:cubicBezTo>
                      <a:cubicBezTo>
                        <a:pt x="2431" y="4821"/>
                        <a:pt x="2493" y="4812"/>
                        <a:pt x="2554" y="4791"/>
                      </a:cubicBezTo>
                      <a:lnTo>
                        <a:pt x="3038" y="4605"/>
                      </a:lnTo>
                      <a:cubicBezTo>
                        <a:pt x="3411" y="4475"/>
                        <a:pt x="3579" y="3934"/>
                        <a:pt x="3374" y="3524"/>
                      </a:cubicBezTo>
                      <a:lnTo>
                        <a:pt x="1864" y="374"/>
                      </a:lnTo>
                      <a:cubicBezTo>
                        <a:pt x="1771" y="143"/>
                        <a:pt x="1564" y="1"/>
                        <a:pt x="13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7"/>
                <p:cNvSpPr/>
                <p:nvPr/>
              </p:nvSpPr>
              <p:spPr>
                <a:xfrm>
                  <a:off x="-2438276" y="3054187"/>
                  <a:ext cx="130230" cy="176852"/>
                </a:xfrm>
                <a:custGeom>
                  <a:avLst/>
                  <a:gdLst/>
                  <a:ahLst/>
                  <a:cxnLst/>
                  <a:rect l="l" t="t" r="r" b="b"/>
                  <a:pathLst>
                    <a:path w="3542" h="4810" extrusionOk="0">
                      <a:moveTo>
                        <a:pt x="1311" y="0"/>
                      </a:moveTo>
                      <a:cubicBezTo>
                        <a:pt x="1266" y="0"/>
                        <a:pt x="1220" y="7"/>
                        <a:pt x="1174" y="20"/>
                      </a:cubicBezTo>
                      <a:lnTo>
                        <a:pt x="597" y="187"/>
                      </a:lnTo>
                      <a:cubicBezTo>
                        <a:pt x="187" y="299"/>
                        <a:pt x="0" y="877"/>
                        <a:pt x="205" y="1306"/>
                      </a:cubicBezTo>
                      <a:lnTo>
                        <a:pt x="1808" y="4456"/>
                      </a:lnTo>
                      <a:cubicBezTo>
                        <a:pt x="1894" y="4672"/>
                        <a:pt x="2103" y="4810"/>
                        <a:pt x="2323" y="4810"/>
                      </a:cubicBezTo>
                      <a:cubicBezTo>
                        <a:pt x="2387" y="4810"/>
                        <a:pt x="2453" y="4798"/>
                        <a:pt x="2516" y="4772"/>
                      </a:cubicBezTo>
                      <a:lnTo>
                        <a:pt x="2982" y="4605"/>
                      </a:lnTo>
                      <a:cubicBezTo>
                        <a:pt x="3355" y="4456"/>
                        <a:pt x="3541" y="3915"/>
                        <a:pt x="3336" y="3505"/>
                      </a:cubicBezTo>
                      <a:lnTo>
                        <a:pt x="1827" y="355"/>
                      </a:lnTo>
                      <a:cubicBezTo>
                        <a:pt x="1734" y="140"/>
                        <a:pt x="1528" y="0"/>
                        <a:pt x="13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7"/>
                <p:cNvSpPr/>
                <p:nvPr/>
              </p:nvSpPr>
              <p:spPr>
                <a:xfrm>
                  <a:off x="-1812640" y="3602684"/>
                  <a:ext cx="130267" cy="177256"/>
                </a:xfrm>
                <a:custGeom>
                  <a:avLst/>
                  <a:gdLst/>
                  <a:ahLst/>
                  <a:cxnLst/>
                  <a:rect l="l" t="t" r="r" b="b"/>
                  <a:pathLst>
                    <a:path w="3543" h="4821" extrusionOk="0">
                      <a:moveTo>
                        <a:pt x="1293" y="1"/>
                      </a:moveTo>
                      <a:cubicBezTo>
                        <a:pt x="1254" y="1"/>
                        <a:pt x="1214" y="4"/>
                        <a:pt x="1175" y="12"/>
                      </a:cubicBezTo>
                      <a:lnTo>
                        <a:pt x="597" y="180"/>
                      </a:lnTo>
                      <a:cubicBezTo>
                        <a:pt x="187" y="292"/>
                        <a:pt x="1" y="870"/>
                        <a:pt x="224" y="1317"/>
                      </a:cubicBezTo>
                      <a:lnTo>
                        <a:pt x="1846" y="4467"/>
                      </a:lnTo>
                      <a:cubicBezTo>
                        <a:pt x="1918" y="4683"/>
                        <a:pt x="2124" y="4821"/>
                        <a:pt x="2342" y="4821"/>
                      </a:cubicBezTo>
                      <a:cubicBezTo>
                        <a:pt x="2407" y="4821"/>
                        <a:pt x="2472" y="4809"/>
                        <a:pt x="2536" y="4784"/>
                      </a:cubicBezTo>
                      <a:lnTo>
                        <a:pt x="3002" y="4616"/>
                      </a:lnTo>
                      <a:cubicBezTo>
                        <a:pt x="3374" y="4467"/>
                        <a:pt x="3542" y="3926"/>
                        <a:pt x="3337" y="3516"/>
                      </a:cubicBezTo>
                      <a:lnTo>
                        <a:pt x="1827" y="366"/>
                      </a:lnTo>
                      <a:cubicBezTo>
                        <a:pt x="1747" y="142"/>
                        <a:pt x="1530" y="1"/>
                        <a:pt x="12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7"/>
                <p:cNvSpPr/>
                <p:nvPr/>
              </p:nvSpPr>
              <p:spPr>
                <a:xfrm>
                  <a:off x="-2095640" y="3547717"/>
                  <a:ext cx="87727" cy="117693"/>
                </a:xfrm>
                <a:custGeom>
                  <a:avLst/>
                  <a:gdLst/>
                  <a:ahLst/>
                  <a:cxnLst/>
                  <a:rect l="l" t="t" r="r" b="b"/>
                  <a:pathLst>
                    <a:path w="2386" h="3201" extrusionOk="0">
                      <a:moveTo>
                        <a:pt x="893" y="0"/>
                      </a:moveTo>
                      <a:cubicBezTo>
                        <a:pt x="856" y="0"/>
                        <a:pt x="819" y="5"/>
                        <a:pt x="783" y="16"/>
                      </a:cubicBezTo>
                      <a:lnTo>
                        <a:pt x="410" y="128"/>
                      </a:lnTo>
                      <a:cubicBezTo>
                        <a:pt x="112" y="258"/>
                        <a:pt x="0" y="594"/>
                        <a:pt x="149" y="874"/>
                      </a:cubicBezTo>
                      <a:lnTo>
                        <a:pt x="1230" y="2961"/>
                      </a:lnTo>
                      <a:cubicBezTo>
                        <a:pt x="1290" y="3111"/>
                        <a:pt x="1435" y="3201"/>
                        <a:pt x="1587" y="3201"/>
                      </a:cubicBezTo>
                      <a:cubicBezTo>
                        <a:pt x="1623" y="3201"/>
                        <a:pt x="1660" y="3196"/>
                        <a:pt x="1696" y="3185"/>
                      </a:cubicBezTo>
                      <a:lnTo>
                        <a:pt x="2013" y="3054"/>
                      </a:lnTo>
                      <a:cubicBezTo>
                        <a:pt x="2274" y="2924"/>
                        <a:pt x="2386" y="2588"/>
                        <a:pt x="2255" y="2327"/>
                      </a:cubicBezTo>
                      <a:lnTo>
                        <a:pt x="1249" y="240"/>
                      </a:lnTo>
                      <a:cubicBezTo>
                        <a:pt x="1189" y="90"/>
                        <a:pt x="1044" y="0"/>
                        <a:pt x="8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7"/>
                <p:cNvSpPr/>
                <p:nvPr/>
              </p:nvSpPr>
              <p:spPr>
                <a:xfrm>
                  <a:off x="-1607036" y="4028084"/>
                  <a:ext cx="87727" cy="117730"/>
                </a:xfrm>
                <a:custGeom>
                  <a:avLst/>
                  <a:gdLst/>
                  <a:ahLst/>
                  <a:cxnLst/>
                  <a:rect l="l" t="t" r="r" b="b"/>
                  <a:pathLst>
                    <a:path w="2386" h="3202" extrusionOk="0">
                      <a:moveTo>
                        <a:pt x="911" y="0"/>
                      </a:moveTo>
                      <a:cubicBezTo>
                        <a:pt x="875" y="0"/>
                        <a:pt x="839" y="6"/>
                        <a:pt x="802" y="17"/>
                      </a:cubicBezTo>
                      <a:lnTo>
                        <a:pt x="410" y="110"/>
                      </a:lnTo>
                      <a:cubicBezTo>
                        <a:pt x="112" y="240"/>
                        <a:pt x="0" y="594"/>
                        <a:pt x="149" y="874"/>
                      </a:cubicBezTo>
                      <a:lnTo>
                        <a:pt x="1230" y="2961"/>
                      </a:lnTo>
                      <a:cubicBezTo>
                        <a:pt x="1290" y="3112"/>
                        <a:pt x="1435" y="3201"/>
                        <a:pt x="1587" y="3201"/>
                      </a:cubicBezTo>
                      <a:cubicBezTo>
                        <a:pt x="1623" y="3201"/>
                        <a:pt x="1660" y="3196"/>
                        <a:pt x="1696" y="3185"/>
                      </a:cubicBezTo>
                      <a:lnTo>
                        <a:pt x="2013" y="3055"/>
                      </a:lnTo>
                      <a:cubicBezTo>
                        <a:pt x="2274" y="2924"/>
                        <a:pt x="2386" y="2589"/>
                        <a:pt x="2256" y="2328"/>
                      </a:cubicBezTo>
                      <a:lnTo>
                        <a:pt x="1249" y="222"/>
                      </a:lnTo>
                      <a:cubicBezTo>
                        <a:pt x="1189" y="87"/>
                        <a:pt x="1057" y="0"/>
                        <a:pt x="9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7"/>
                <p:cNvSpPr/>
                <p:nvPr/>
              </p:nvSpPr>
              <p:spPr>
                <a:xfrm>
                  <a:off x="-2105935" y="3925981"/>
                  <a:ext cx="87065" cy="118060"/>
                </a:xfrm>
                <a:custGeom>
                  <a:avLst/>
                  <a:gdLst/>
                  <a:ahLst/>
                  <a:cxnLst/>
                  <a:rect l="l" t="t" r="r" b="b"/>
                  <a:pathLst>
                    <a:path w="2368" h="3211" extrusionOk="0">
                      <a:moveTo>
                        <a:pt x="891" y="0"/>
                      </a:moveTo>
                      <a:cubicBezTo>
                        <a:pt x="856" y="0"/>
                        <a:pt x="820" y="6"/>
                        <a:pt x="783" y="16"/>
                      </a:cubicBezTo>
                      <a:lnTo>
                        <a:pt x="392" y="128"/>
                      </a:lnTo>
                      <a:cubicBezTo>
                        <a:pt x="113" y="240"/>
                        <a:pt x="1" y="594"/>
                        <a:pt x="150" y="874"/>
                      </a:cubicBezTo>
                      <a:lnTo>
                        <a:pt x="1231" y="2980"/>
                      </a:lnTo>
                      <a:cubicBezTo>
                        <a:pt x="1274" y="3123"/>
                        <a:pt x="1404" y="3211"/>
                        <a:pt x="1554" y="3211"/>
                      </a:cubicBezTo>
                      <a:cubicBezTo>
                        <a:pt x="1601" y="3211"/>
                        <a:pt x="1649" y="3202"/>
                        <a:pt x="1697" y="3185"/>
                      </a:cubicBezTo>
                      <a:lnTo>
                        <a:pt x="2014" y="3073"/>
                      </a:lnTo>
                      <a:cubicBezTo>
                        <a:pt x="2275" y="2924"/>
                        <a:pt x="2368" y="2607"/>
                        <a:pt x="2237" y="2346"/>
                      </a:cubicBezTo>
                      <a:lnTo>
                        <a:pt x="1231" y="240"/>
                      </a:lnTo>
                      <a:cubicBezTo>
                        <a:pt x="1171" y="90"/>
                        <a:pt x="1038" y="0"/>
                        <a:pt x="8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7"/>
                <p:cNvSpPr/>
                <p:nvPr/>
              </p:nvSpPr>
              <p:spPr>
                <a:xfrm>
                  <a:off x="-2654837" y="4005472"/>
                  <a:ext cx="87065" cy="117730"/>
                </a:xfrm>
                <a:custGeom>
                  <a:avLst/>
                  <a:gdLst/>
                  <a:ahLst/>
                  <a:cxnLst/>
                  <a:rect l="l" t="t" r="r" b="b"/>
                  <a:pathLst>
                    <a:path w="2368" h="3202" extrusionOk="0">
                      <a:moveTo>
                        <a:pt x="891" y="0"/>
                      </a:moveTo>
                      <a:cubicBezTo>
                        <a:pt x="856" y="0"/>
                        <a:pt x="820" y="6"/>
                        <a:pt x="783" y="17"/>
                      </a:cubicBezTo>
                      <a:lnTo>
                        <a:pt x="392" y="128"/>
                      </a:lnTo>
                      <a:cubicBezTo>
                        <a:pt x="112" y="259"/>
                        <a:pt x="0" y="594"/>
                        <a:pt x="150" y="874"/>
                      </a:cubicBezTo>
                      <a:lnTo>
                        <a:pt x="1212" y="2980"/>
                      </a:lnTo>
                      <a:cubicBezTo>
                        <a:pt x="1272" y="3115"/>
                        <a:pt x="1416" y="3201"/>
                        <a:pt x="1567" y="3201"/>
                      </a:cubicBezTo>
                      <a:cubicBezTo>
                        <a:pt x="1604" y="3201"/>
                        <a:pt x="1641" y="3196"/>
                        <a:pt x="1678" y="3185"/>
                      </a:cubicBezTo>
                      <a:lnTo>
                        <a:pt x="2013" y="3055"/>
                      </a:lnTo>
                      <a:cubicBezTo>
                        <a:pt x="2274" y="2924"/>
                        <a:pt x="2368" y="2589"/>
                        <a:pt x="2237" y="2328"/>
                      </a:cubicBezTo>
                      <a:lnTo>
                        <a:pt x="1231" y="240"/>
                      </a:lnTo>
                      <a:cubicBezTo>
                        <a:pt x="1171" y="90"/>
                        <a:pt x="1038" y="0"/>
                        <a:pt x="8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7"/>
                <p:cNvSpPr/>
                <p:nvPr/>
              </p:nvSpPr>
              <p:spPr>
                <a:xfrm>
                  <a:off x="-2985156" y="3236884"/>
                  <a:ext cx="87764" cy="117766"/>
                </a:xfrm>
                <a:custGeom>
                  <a:avLst/>
                  <a:gdLst/>
                  <a:ahLst/>
                  <a:cxnLst/>
                  <a:rect l="l" t="t" r="r" b="b"/>
                  <a:pathLst>
                    <a:path w="2387" h="3203" extrusionOk="0">
                      <a:moveTo>
                        <a:pt x="866" y="0"/>
                      </a:moveTo>
                      <a:cubicBezTo>
                        <a:pt x="839" y="0"/>
                        <a:pt x="811" y="3"/>
                        <a:pt x="784" y="8"/>
                      </a:cubicBezTo>
                      <a:lnTo>
                        <a:pt x="392" y="139"/>
                      </a:lnTo>
                      <a:cubicBezTo>
                        <a:pt x="113" y="251"/>
                        <a:pt x="1" y="605"/>
                        <a:pt x="150" y="884"/>
                      </a:cubicBezTo>
                      <a:lnTo>
                        <a:pt x="1231" y="2972"/>
                      </a:lnTo>
                      <a:cubicBezTo>
                        <a:pt x="1274" y="3115"/>
                        <a:pt x="1404" y="3203"/>
                        <a:pt x="1555" y="3203"/>
                      </a:cubicBezTo>
                      <a:cubicBezTo>
                        <a:pt x="1601" y="3203"/>
                        <a:pt x="1649" y="3194"/>
                        <a:pt x="1697" y="3177"/>
                      </a:cubicBezTo>
                      <a:lnTo>
                        <a:pt x="2014" y="3065"/>
                      </a:lnTo>
                      <a:cubicBezTo>
                        <a:pt x="2275" y="2935"/>
                        <a:pt x="2387" y="2599"/>
                        <a:pt x="2237" y="2338"/>
                      </a:cubicBezTo>
                      <a:lnTo>
                        <a:pt x="1231" y="232"/>
                      </a:lnTo>
                      <a:cubicBezTo>
                        <a:pt x="1167" y="89"/>
                        <a:pt x="1023" y="0"/>
                        <a:pt x="8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7"/>
                <p:cNvSpPr/>
                <p:nvPr/>
              </p:nvSpPr>
              <p:spPr>
                <a:xfrm>
                  <a:off x="-2649358" y="3447268"/>
                  <a:ext cx="86404" cy="118097"/>
                </a:xfrm>
                <a:custGeom>
                  <a:avLst/>
                  <a:gdLst/>
                  <a:ahLst/>
                  <a:cxnLst/>
                  <a:rect l="l" t="t" r="r" b="b"/>
                  <a:pathLst>
                    <a:path w="2350" h="3212" extrusionOk="0">
                      <a:moveTo>
                        <a:pt x="865" y="0"/>
                      </a:moveTo>
                      <a:cubicBezTo>
                        <a:pt x="838" y="0"/>
                        <a:pt x="811" y="3"/>
                        <a:pt x="783" y="8"/>
                      </a:cubicBezTo>
                      <a:lnTo>
                        <a:pt x="392" y="120"/>
                      </a:lnTo>
                      <a:cubicBezTo>
                        <a:pt x="112" y="251"/>
                        <a:pt x="1" y="586"/>
                        <a:pt x="150" y="866"/>
                      </a:cubicBezTo>
                      <a:lnTo>
                        <a:pt x="1193" y="2972"/>
                      </a:lnTo>
                      <a:cubicBezTo>
                        <a:pt x="1253" y="3122"/>
                        <a:pt x="1398" y="3212"/>
                        <a:pt x="1550" y="3212"/>
                      </a:cubicBezTo>
                      <a:cubicBezTo>
                        <a:pt x="1586" y="3212"/>
                        <a:pt x="1623" y="3206"/>
                        <a:pt x="1659" y="3195"/>
                      </a:cubicBezTo>
                      <a:lnTo>
                        <a:pt x="1995" y="3065"/>
                      </a:lnTo>
                      <a:cubicBezTo>
                        <a:pt x="2256" y="2935"/>
                        <a:pt x="2349" y="2599"/>
                        <a:pt x="2219" y="2338"/>
                      </a:cubicBezTo>
                      <a:lnTo>
                        <a:pt x="1212" y="251"/>
                      </a:lnTo>
                      <a:cubicBezTo>
                        <a:pt x="1164" y="91"/>
                        <a:pt x="1021" y="0"/>
                        <a:pt x="8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7"/>
                <p:cNvSpPr/>
                <p:nvPr/>
              </p:nvSpPr>
              <p:spPr>
                <a:xfrm>
                  <a:off x="-3171530" y="3973411"/>
                  <a:ext cx="130230" cy="176999"/>
                </a:xfrm>
                <a:custGeom>
                  <a:avLst/>
                  <a:gdLst/>
                  <a:ahLst/>
                  <a:cxnLst/>
                  <a:rect l="l" t="t" r="r" b="b"/>
                  <a:pathLst>
                    <a:path w="3542" h="4814" extrusionOk="0">
                      <a:moveTo>
                        <a:pt x="1292" y="1"/>
                      </a:moveTo>
                      <a:cubicBezTo>
                        <a:pt x="1253" y="1"/>
                        <a:pt x="1214" y="5"/>
                        <a:pt x="1175" y="13"/>
                      </a:cubicBezTo>
                      <a:lnTo>
                        <a:pt x="597" y="180"/>
                      </a:lnTo>
                      <a:cubicBezTo>
                        <a:pt x="187" y="292"/>
                        <a:pt x="0" y="870"/>
                        <a:pt x="224" y="1299"/>
                      </a:cubicBezTo>
                      <a:lnTo>
                        <a:pt x="1845" y="4467"/>
                      </a:lnTo>
                      <a:cubicBezTo>
                        <a:pt x="1933" y="4686"/>
                        <a:pt x="2135" y="4814"/>
                        <a:pt x="2353" y="4814"/>
                      </a:cubicBezTo>
                      <a:cubicBezTo>
                        <a:pt x="2413" y="4814"/>
                        <a:pt x="2475" y="4804"/>
                        <a:pt x="2535" y="4784"/>
                      </a:cubicBezTo>
                      <a:lnTo>
                        <a:pt x="3001" y="4598"/>
                      </a:lnTo>
                      <a:cubicBezTo>
                        <a:pt x="3374" y="4467"/>
                        <a:pt x="3542" y="3927"/>
                        <a:pt x="3337" y="3517"/>
                      </a:cubicBezTo>
                      <a:lnTo>
                        <a:pt x="1827" y="367"/>
                      </a:lnTo>
                      <a:cubicBezTo>
                        <a:pt x="1747" y="142"/>
                        <a:pt x="1529" y="1"/>
                        <a:pt x="12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extLst>
      <p:ext uri="{BB962C8B-B14F-4D97-AF65-F5344CB8AC3E}">
        <p14:creationId xmlns:p14="http://schemas.microsoft.com/office/powerpoint/2010/main" val="25787613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55"/>
        <p:cNvGrpSpPr/>
        <p:nvPr/>
      </p:nvGrpSpPr>
      <p:grpSpPr>
        <a:xfrm>
          <a:off x="0" y="0"/>
          <a:ext cx="0" cy="0"/>
          <a:chOff x="0" y="0"/>
          <a:chExt cx="0" cy="0"/>
        </a:xfrm>
      </p:grpSpPr>
      <p:sp>
        <p:nvSpPr>
          <p:cNvPr id="156" name="Google Shape;156;p8"/>
          <p:cNvSpPr txBox="1">
            <a:spLocks noGrp="1"/>
          </p:cNvSpPr>
          <p:nvPr>
            <p:ph type="title"/>
          </p:nvPr>
        </p:nvSpPr>
        <p:spPr>
          <a:xfrm>
            <a:off x="720000" y="1346100"/>
            <a:ext cx="3811500" cy="2451300"/>
          </a:xfrm>
          <a:prstGeom prst="rect">
            <a:avLst/>
          </a:prstGeom>
        </p:spPr>
        <p:txBody>
          <a:bodyPr spcFirstLastPara="1" wrap="square" lIns="0" tIns="0" rIns="0" bIns="0" anchor="ctr" anchorCtr="0">
            <a:noAutofit/>
          </a:bodyPr>
          <a:lstStyle>
            <a:lvl1pPr lvl="0" algn="l">
              <a:spcBef>
                <a:spcPts val="0"/>
              </a:spcBef>
              <a:spcAft>
                <a:spcPts val="0"/>
              </a:spcAft>
              <a:buSzPts val="4800"/>
              <a:buNone/>
              <a:defRPr sz="74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grpSp>
        <p:nvGrpSpPr>
          <p:cNvPr id="157" name="Google Shape;157;p8"/>
          <p:cNvGrpSpPr/>
          <p:nvPr/>
        </p:nvGrpSpPr>
        <p:grpSpPr>
          <a:xfrm>
            <a:off x="6323703" y="-1714868"/>
            <a:ext cx="3690537" cy="3038729"/>
            <a:chOff x="6323703" y="-1714868"/>
            <a:chExt cx="3690537" cy="3038729"/>
          </a:xfrm>
        </p:grpSpPr>
        <p:sp>
          <p:nvSpPr>
            <p:cNvPr id="158" name="Google Shape;158;p8"/>
            <p:cNvSpPr/>
            <p:nvPr/>
          </p:nvSpPr>
          <p:spPr>
            <a:xfrm rot="4356819" flipH="1">
              <a:off x="6407824" y="-1218178"/>
              <a:ext cx="2543772" cy="2045349"/>
            </a:xfrm>
            <a:custGeom>
              <a:avLst/>
              <a:gdLst/>
              <a:ahLst/>
              <a:cxnLst/>
              <a:rect l="l" t="t" r="r" b="b"/>
              <a:pathLst>
                <a:path w="75784" h="60935" extrusionOk="0">
                  <a:moveTo>
                    <a:pt x="15683" y="1"/>
                  </a:moveTo>
                  <a:cubicBezTo>
                    <a:pt x="12063" y="1"/>
                    <a:pt x="8783" y="1433"/>
                    <a:pt x="6021" y="3864"/>
                  </a:cubicBezTo>
                  <a:cubicBezTo>
                    <a:pt x="1" y="9176"/>
                    <a:pt x="2163" y="20061"/>
                    <a:pt x="11016" y="28001"/>
                  </a:cubicBezTo>
                  <a:lnTo>
                    <a:pt x="11221" y="28187"/>
                  </a:lnTo>
                  <a:cubicBezTo>
                    <a:pt x="12563" y="29361"/>
                    <a:pt x="13457" y="30852"/>
                    <a:pt x="13625" y="32250"/>
                  </a:cubicBezTo>
                  <a:cubicBezTo>
                    <a:pt x="14538" y="39687"/>
                    <a:pt x="19776" y="48111"/>
                    <a:pt x="28573" y="54355"/>
                  </a:cubicBezTo>
                  <a:cubicBezTo>
                    <a:pt x="34239" y="58381"/>
                    <a:pt x="41359" y="60692"/>
                    <a:pt x="47565" y="60935"/>
                  </a:cubicBezTo>
                  <a:lnTo>
                    <a:pt x="75783" y="23621"/>
                  </a:lnTo>
                  <a:cubicBezTo>
                    <a:pt x="74386" y="18998"/>
                    <a:pt x="71254" y="14190"/>
                    <a:pt x="66595" y="10127"/>
                  </a:cubicBezTo>
                  <a:cubicBezTo>
                    <a:pt x="60385" y="4702"/>
                    <a:pt x="52912" y="1803"/>
                    <a:pt x="46548" y="1803"/>
                  </a:cubicBezTo>
                  <a:cubicBezTo>
                    <a:pt x="42482" y="1803"/>
                    <a:pt x="38869" y="2986"/>
                    <a:pt x="36326" y="5448"/>
                  </a:cubicBezTo>
                  <a:cubicBezTo>
                    <a:pt x="36010" y="5747"/>
                    <a:pt x="35711" y="6082"/>
                    <a:pt x="35432" y="6418"/>
                  </a:cubicBezTo>
                  <a:cubicBezTo>
                    <a:pt x="34855" y="7124"/>
                    <a:pt x="33946" y="7470"/>
                    <a:pt x="32904" y="7470"/>
                  </a:cubicBezTo>
                  <a:cubicBezTo>
                    <a:pt x="31556" y="7470"/>
                    <a:pt x="29985" y="6891"/>
                    <a:pt x="28629" y="5765"/>
                  </a:cubicBezTo>
                  <a:lnTo>
                    <a:pt x="28442" y="5616"/>
                  </a:lnTo>
                  <a:cubicBezTo>
                    <a:pt x="23942" y="1688"/>
                    <a:pt x="19612" y="1"/>
                    <a:pt x="156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9" name="Google Shape;159;p8"/>
            <p:cNvGrpSpPr/>
            <p:nvPr/>
          </p:nvGrpSpPr>
          <p:grpSpPr>
            <a:xfrm>
              <a:off x="7663676" y="-909828"/>
              <a:ext cx="2350564" cy="1955844"/>
              <a:chOff x="7130276" y="-986028"/>
              <a:chExt cx="2350564" cy="1955844"/>
            </a:xfrm>
          </p:grpSpPr>
          <p:sp>
            <p:nvSpPr>
              <p:cNvPr id="160" name="Google Shape;160;p8"/>
              <p:cNvSpPr/>
              <p:nvPr/>
            </p:nvSpPr>
            <p:spPr>
              <a:xfrm rot="10800000">
                <a:off x="7130276" y="-986028"/>
                <a:ext cx="2350564" cy="1955844"/>
              </a:xfrm>
              <a:custGeom>
                <a:avLst/>
                <a:gdLst/>
                <a:ahLst/>
                <a:cxnLst/>
                <a:rect l="l" t="t" r="r" b="b"/>
                <a:pathLst>
                  <a:path w="70025" h="58266" extrusionOk="0">
                    <a:moveTo>
                      <a:pt x="18874" y="0"/>
                    </a:moveTo>
                    <a:cubicBezTo>
                      <a:pt x="17710" y="0"/>
                      <a:pt x="16530" y="55"/>
                      <a:pt x="15340" y="169"/>
                    </a:cubicBezTo>
                    <a:cubicBezTo>
                      <a:pt x="9171" y="766"/>
                      <a:pt x="3822" y="2835"/>
                      <a:pt x="1" y="5779"/>
                    </a:cubicBezTo>
                    <a:lnTo>
                      <a:pt x="1212" y="52543"/>
                    </a:lnTo>
                    <a:cubicBezTo>
                      <a:pt x="6394" y="55972"/>
                      <a:pt x="13514" y="58246"/>
                      <a:pt x="20484" y="58265"/>
                    </a:cubicBezTo>
                    <a:cubicBezTo>
                      <a:pt x="20562" y="58265"/>
                      <a:pt x="20641" y="58265"/>
                      <a:pt x="20719" y="58265"/>
                    </a:cubicBezTo>
                    <a:cubicBezTo>
                      <a:pt x="31390" y="58265"/>
                      <a:pt x="40445" y="54478"/>
                      <a:pt x="45497" y="49002"/>
                    </a:cubicBezTo>
                    <a:cubicBezTo>
                      <a:pt x="46447" y="47976"/>
                      <a:pt x="48031" y="47287"/>
                      <a:pt x="49821" y="47100"/>
                    </a:cubicBezTo>
                    <a:lnTo>
                      <a:pt x="50100" y="47063"/>
                    </a:lnTo>
                    <a:cubicBezTo>
                      <a:pt x="61898" y="45777"/>
                      <a:pt x="70025" y="38191"/>
                      <a:pt x="68217" y="30363"/>
                    </a:cubicBezTo>
                    <a:cubicBezTo>
                      <a:pt x="66652" y="23546"/>
                      <a:pt x="61444" y="18573"/>
                      <a:pt x="51855" y="18573"/>
                    </a:cubicBezTo>
                    <a:cubicBezTo>
                      <a:pt x="50932" y="18573"/>
                      <a:pt x="49968" y="18619"/>
                      <a:pt x="48963" y="18714"/>
                    </a:cubicBezTo>
                    <a:lnTo>
                      <a:pt x="48740" y="18733"/>
                    </a:lnTo>
                    <a:cubicBezTo>
                      <a:pt x="48541" y="18747"/>
                      <a:pt x="48343" y="18754"/>
                      <a:pt x="48148" y="18754"/>
                    </a:cubicBezTo>
                    <a:cubicBezTo>
                      <a:pt x="45294" y="18754"/>
                      <a:pt x="42936" y="17259"/>
                      <a:pt x="42831" y="15322"/>
                    </a:cubicBezTo>
                    <a:cubicBezTo>
                      <a:pt x="42794" y="14875"/>
                      <a:pt x="42738" y="14446"/>
                      <a:pt x="42664" y="13999"/>
                    </a:cubicBezTo>
                    <a:cubicBezTo>
                      <a:pt x="41169" y="5861"/>
                      <a:pt x="30863" y="0"/>
                      <a:pt x="188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1" name="Google Shape;161;p8"/>
              <p:cNvGrpSpPr/>
              <p:nvPr/>
            </p:nvGrpSpPr>
            <p:grpSpPr>
              <a:xfrm rot="10800000">
                <a:off x="7374368" y="-329618"/>
                <a:ext cx="1721841" cy="1113844"/>
                <a:chOff x="-3171530" y="2930427"/>
                <a:chExt cx="1885915" cy="1219982"/>
              </a:xfrm>
            </p:grpSpPr>
            <p:sp>
              <p:nvSpPr>
                <p:cNvPr id="162" name="Google Shape;162;p8"/>
                <p:cNvSpPr/>
                <p:nvPr/>
              </p:nvSpPr>
              <p:spPr>
                <a:xfrm>
                  <a:off x="-2996113" y="3590073"/>
                  <a:ext cx="130929" cy="177183"/>
                </a:xfrm>
                <a:custGeom>
                  <a:avLst/>
                  <a:gdLst/>
                  <a:ahLst/>
                  <a:cxnLst/>
                  <a:rect l="l" t="t" r="r" b="b"/>
                  <a:pathLst>
                    <a:path w="3561" h="4819" extrusionOk="0">
                      <a:moveTo>
                        <a:pt x="1338" y="1"/>
                      </a:moveTo>
                      <a:cubicBezTo>
                        <a:pt x="1290" y="1"/>
                        <a:pt x="1242" y="7"/>
                        <a:pt x="1194" y="20"/>
                      </a:cubicBezTo>
                      <a:lnTo>
                        <a:pt x="616" y="169"/>
                      </a:lnTo>
                      <a:cubicBezTo>
                        <a:pt x="206" y="299"/>
                        <a:pt x="1" y="858"/>
                        <a:pt x="243" y="1306"/>
                      </a:cubicBezTo>
                      <a:lnTo>
                        <a:pt x="1846" y="4474"/>
                      </a:lnTo>
                      <a:cubicBezTo>
                        <a:pt x="1935" y="4682"/>
                        <a:pt x="2154" y="4819"/>
                        <a:pt x="2381" y="4819"/>
                      </a:cubicBezTo>
                      <a:cubicBezTo>
                        <a:pt x="2439" y="4819"/>
                        <a:pt x="2497" y="4810"/>
                        <a:pt x="2554" y="4791"/>
                      </a:cubicBezTo>
                      <a:lnTo>
                        <a:pt x="3020" y="4605"/>
                      </a:lnTo>
                      <a:cubicBezTo>
                        <a:pt x="3393" y="4456"/>
                        <a:pt x="3561" y="3915"/>
                        <a:pt x="3356" y="3505"/>
                      </a:cubicBezTo>
                      <a:lnTo>
                        <a:pt x="1846" y="374"/>
                      </a:lnTo>
                      <a:cubicBezTo>
                        <a:pt x="1769" y="143"/>
                        <a:pt x="1564" y="1"/>
                        <a:pt x="13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8"/>
                <p:cNvSpPr/>
                <p:nvPr/>
              </p:nvSpPr>
              <p:spPr>
                <a:xfrm>
                  <a:off x="-1416544" y="3756887"/>
                  <a:ext cx="130929" cy="177256"/>
                </a:xfrm>
                <a:custGeom>
                  <a:avLst/>
                  <a:gdLst/>
                  <a:ahLst/>
                  <a:cxnLst/>
                  <a:rect l="l" t="t" r="r" b="b"/>
                  <a:pathLst>
                    <a:path w="3561" h="4821" extrusionOk="0">
                      <a:moveTo>
                        <a:pt x="1294" y="0"/>
                      </a:moveTo>
                      <a:cubicBezTo>
                        <a:pt x="1254" y="0"/>
                        <a:pt x="1214" y="4"/>
                        <a:pt x="1175" y="12"/>
                      </a:cubicBezTo>
                      <a:lnTo>
                        <a:pt x="597" y="180"/>
                      </a:lnTo>
                      <a:cubicBezTo>
                        <a:pt x="206" y="291"/>
                        <a:pt x="1" y="869"/>
                        <a:pt x="224" y="1316"/>
                      </a:cubicBezTo>
                      <a:lnTo>
                        <a:pt x="1846" y="4466"/>
                      </a:lnTo>
                      <a:cubicBezTo>
                        <a:pt x="1932" y="4682"/>
                        <a:pt x="2130" y="4821"/>
                        <a:pt x="2344" y="4821"/>
                      </a:cubicBezTo>
                      <a:cubicBezTo>
                        <a:pt x="2408" y="4821"/>
                        <a:pt x="2472" y="4809"/>
                        <a:pt x="2536" y="4783"/>
                      </a:cubicBezTo>
                      <a:lnTo>
                        <a:pt x="3020" y="4615"/>
                      </a:lnTo>
                      <a:cubicBezTo>
                        <a:pt x="3393" y="4466"/>
                        <a:pt x="3561" y="3926"/>
                        <a:pt x="3356" y="3516"/>
                      </a:cubicBezTo>
                      <a:lnTo>
                        <a:pt x="1846" y="366"/>
                      </a:lnTo>
                      <a:cubicBezTo>
                        <a:pt x="1766" y="142"/>
                        <a:pt x="1534" y="0"/>
                        <a:pt x="12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8"/>
                <p:cNvSpPr/>
                <p:nvPr/>
              </p:nvSpPr>
              <p:spPr>
                <a:xfrm>
                  <a:off x="-2776831" y="2930427"/>
                  <a:ext cx="130929" cy="176999"/>
                </a:xfrm>
                <a:custGeom>
                  <a:avLst/>
                  <a:gdLst/>
                  <a:ahLst/>
                  <a:cxnLst/>
                  <a:rect l="l" t="t" r="r" b="b"/>
                  <a:pathLst>
                    <a:path w="3561" h="4814" extrusionOk="0">
                      <a:moveTo>
                        <a:pt x="1306" y="0"/>
                      </a:moveTo>
                      <a:cubicBezTo>
                        <a:pt x="1268" y="0"/>
                        <a:pt x="1231" y="4"/>
                        <a:pt x="1194" y="12"/>
                      </a:cubicBezTo>
                      <a:lnTo>
                        <a:pt x="597" y="180"/>
                      </a:lnTo>
                      <a:cubicBezTo>
                        <a:pt x="206" y="292"/>
                        <a:pt x="1" y="869"/>
                        <a:pt x="225" y="1298"/>
                      </a:cubicBezTo>
                      <a:lnTo>
                        <a:pt x="1846" y="4467"/>
                      </a:lnTo>
                      <a:cubicBezTo>
                        <a:pt x="1934" y="4686"/>
                        <a:pt x="2136" y="4813"/>
                        <a:pt x="2354" y="4813"/>
                      </a:cubicBezTo>
                      <a:cubicBezTo>
                        <a:pt x="2414" y="4813"/>
                        <a:pt x="2475" y="4804"/>
                        <a:pt x="2536" y="4783"/>
                      </a:cubicBezTo>
                      <a:lnTo>
                        <a:pt x="3020" y="4597"/>
                      </a:lnTo>
                      <a:cubicBezTo>
                        <a:pt x="3393" y="4467"/>
                        <a:pt x="3561" y="3926"/>
                        <a:pt x="3356" y="3516"/>
                      </a:cubicBezTo>
                      <a:lnTo>
                        <a:pt x="1846" y="366"/>
                      </a:lnTo>
                      <a:cubicBezTo>
                        <a:pt x="1766" y="142"/>
                        <a:pt x="1535" y="0"/>
                        <a:pt x="13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8"/>
                <p:cNvSpPr/>
                <p:nvPr/>
              </p:nvSpPr>
              <p:spPr>
                <a:xfrm>
                  <a:off x="-2428680" y="3752475"/>
                  <a:ext cx="131591" cy="177293"/>
                </a:xfrm>
                <a:custGeom>
                  <a:avLst/>
                  <a:gdLst/>
                  <a:ahLst/>
                  <a:cxnLst/>
                  <a:rect l="l" t="t" r="r" b="b"/>
                  <a:pathLst>
                    <a:path w="3579" h="4822" extrusionOk="0">
                      <a:moveTo>
                        <a:pt x="1337" y="1"/>
                      </a:moveTo>
                      <a:cubicBezTo>
                        <a:pt x="1290" y="1"/>
                        <a:pt x="1241" y="7"/>
                        <a:pt x="1193" y="20"/>
                      </a:cubicBezTo>
                      <a:lnTo>
                        <a:pt x="615" y="188"/>
                      </a:lnTo>
                      <a:cubicBezTo>
                        <a:pt x="205" y="300"/>
                        <a:pt x="0" y="877"/>
                        <a:pt x="242" y="1306"/>
                      </a:cubicBezTo>
                      <a:lnTo>
                        <a:pt x="1845" y="4475"/>
                      </a:lnTo>
                      <a:cubicBezTo>
                        <a:pt x="1933" y="4694"/>
                        <a:pt x="2147" y="4821"/>
                        <a:pt x="2369" y="4821"/>
                      </a:cubicBezTo>
                      <a:cubicBezTo>
                        <a:pt x="2431" y="4821"/>
                        <a:pt x="2493" y="4812"/>
                        <a:pt x="2554" y="4791"/>
                      </a:cubicBezTo>
                      <a:lnTo>
                        <a:pt x="3038" y="4605"/>
                      </a:lnTo>
                      <a:cubicBezTo>
                        <a:pt x="3411" y="4475"/>
                        <a:pt x="3579" y="3934"/>
                        <a:pt x="3374" y="3524"/>
                      </a:cubicBezTo>
                      <a:lnTo>
                        <a:pt x="1864" y="374"/>
                      </a:lnTo>
                      <a:cubicBezTo>
                        <a:pt x="1771" y="143"/>
                        <a:pt x="1564" y="1"/>
                        <a:pt x="13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8"/>
                <p:cNvSpPr/>
                <p:nvPr/>
              </p:nvSpPr>
              <p:spPr>
                <a:xfrm>
                  <a:off x="-2438276" y="3054187"/>
                  <a:ext cx="130230" cy="176852"/>
                </a:xfrm>
                <a:custGeom>
                  <a:avLst/>
                  <a:gdLst/>
                  <a:ahLst/>
                  <a:cxnLst/>
                  <a:rect l="l" t="t" r="r" b="b"/>
                  <a:pathLst>
                    <a:path w="3542" h="4810" extrusionOk="0">
                      <a:moveTo>
                        <a:pt x="1311" y="0"/>
                      </a:moveTo>
                      <a:cubicBezTo>
                        <a:pt x="1266" y="0"/>
                        <a:pt x="1220" y="7"/>
                        <a:pt x="1174" y="20"/>
                      </a:cubicBezTo>
                      <a:lnTo>
                        <a:pt x="597" y="187"/>
                      </a:lnTo>
                      <a:cubicBezTo>
                        <a:pt x="187" y="299"/>
                        <a:pt x="0" y="877"/>
                        <a:pt x="205" y="1306"/>
                      </a:cubicBezTo>
                      <a:lnTo>
                        <a:pt x="1808" y="4456"/>
                      </a:lnTo>
                      <a:cubicBezTo>
                        <a:pt x="1894" y="4672"/>
                        <a:pt x="2103" y="4810"/>
                        <a:pt x="2323" y="4810"/>
                      </a:cubicBezTo>
                      <a:cubicBezTo>
                        <a:pt x="2387" y="4810"/>
                        <a:pt x="2453" y="4798"/>
                        <a:pt x="2516" y="4772"/>
                      </a:cubicBezTo>
                      <a:lnTo>
                        <a:pt x="2982" y="4605"/>
                      </a:lnTo>
                      <a:cubicBezTo>
                        <a:pt x="3355" y="4456"/>
                        <a:pt x="3541" y="3915"/>
                        <a:pt x="3336" y="3505"/>
                      </a:cubicBezTo>
                      <a:lnTo>
                        <a:pt x="1827" y="355"/>
                      </a:lnTo>
                      <a:cubicBezTo>
                        <a:pt x="1734" y="140"/>
                        <a:pt x="1528" y="0"/>
                        <a:pt x="13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8"/>
                <p:cNvSpPr/>
                <p:nvPr/>
              </p:nvSpPr>
              <p:spPr>
                <a:xfrm>
                  <a:off x="-1812640" y="3602684"/>
                  <a:ext cx="130267" cy="177256"/>
                </a:xfrm>
                <a:custGeom>
                  <a:avLst/>
                  <a:gdLst/>
                  <a:ahLst/>
                  <a:cxnLst/>
                  <a:rect l="l" t="t" r="r" b="b"/>
                  <a:pathLst>
                    <a:path w="3543" h="4821" extrusionOk="0">
                      <a:moveTo>
                        <a:pt x="1293" y="1"/>
                      </a:moveTo>
                      <a:cubicBezTo>
                        <a:pt x="1254" y="1"/>
                        <a:pt x="1214" y="4"/>
                        <a:pt x="1175" y="12"/>
                      </a:cubicBezTo>
                      <a:lnTo>
                        <a:pt x="597" y="180"/>
                      </a:lnTo>
                      <a:cubicBezTo>
                        <a:pt x="187" y="292"/>
                        <a:pt x="1" y="870"/>
                        <a:pt x="224" y="1317"/>
                      </a:cubicBezTo>
                      <a:lnTo>
                        <a:pt x="1846" y="4467"/>
                      </a:lnTo>
                      <a:cubicBezTo>
                        <a:pt x="1918" y="4683"/>
                        <a:pt x="2124" y="4821"/>
                        <a:pt x="2342" y="4821"/>
                      </a:cubicBezTo>
                      <a:cubicBezTo>
                        <a:pt x="2407" y="4821"/>
                        <a:pt x="2472" y="4809"/>
                        <a:pt x="2536" y="4784"/>
                      </a:cubicBezTo>
                      <a:lnTo>
                        <a:pt x="3002" y="4616"/>
                      </a:lnTo>
                      <a:cubicBezTo>
                        <a:pt x="3374" y="4467"/>
                        <a:pt x="3542" y="3926"/>
                        <a:pt x="3337" y="3516"/>
                      </a:cubicBezTo>
                      <a:lnTo>
                        <a:pt x="1827" y="366"/>
                      </a:lnTo>
                      <a:cubicBezTo>
                        <a:pt x="1747" y="142"/>
                        <a:pt x="1530" y="1"/>
                        <a:pt x="12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8"/>
                <p:cNvSpPr/>
                <p:nvPr/>
              </p:nvSpPr>
              <p:spPr>
                <a:xfrm>
                  <a:off x="-2095640" y="3547717"/>
                  <a:ext cx="87727" cy="117693"/>
                </a:xfrm>
                <a:custGeom>
                  <a:avLst/>
                  <a:gdLst/>
                  <a:ahLst/>
                  <a:cxnLst/>
                  <a:rect l="l" t="t" r="r" b="b"/>
                  <a:pathLst>
                    <a:path w="2386" h="3201" extrusionOk="0">
                      <a:moveTo>
                        <a:pt x="893" y="0"/>
                      </a:moveTo>
                      <a:cubicBezTo>
                        <a:pt x="856" y="0"/>
                        <a:pt x="819" y="5"/>
                        <a:pt x="783" y="16"/>
                      </a:cubicBezTo>
                      <a:lnTo>
                        <a:pt x="410" y="128"/>
                      </a:lnTo>
                      <a:cubicBezTo>
                        <a:pt x="112" y="258"/>
                        <a:pt x="0" y="594"/>
                        <a:pt x="149" y="874"/>
                      </a:cubicBezTo>
                      <a:lnTo>
                        <a:pt x="1230" y="2961"/>
                      </a:lnTo>
                      <a:cubicBezTo>
                        <a:pt x="1290" y="3111"/>
                        <a:pt x="1435" y="3201"/>
                        <a:pt x="1587" y="3201"/>
                      </a:cubicBezTo>
                      <a:cubicBezTo>
                        <a:pt x="1623" y="3201"/>
                        <a:pt x="1660" y="3196"/>
                        <a:pt x="1696" y="3185"/>
                      </a:cubicBezTo>
                      <a:lnTo>
                        <a:pt x="2013" y="3054"/>
                      </a:lnTo>
                      <a:cubicBezTo>
                        <a:pt x="2274" y="2924"/>
                        <a:pt x="2386" y="2588"/>
                        <a:pt x="2255" y="2327"/>
                      </a:cubicBezTo>
                      <a:lnTo>
                        <a:pt x="1249" y="240"/>
                      </a:lnTo>
                      <a:cubicBezTo>
                        <a:pt x="1189" y="90"/>
                        <a:pt x="1044" y="0"/>
                        <a:pt x="8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8"/>
                <p:cNvSpPr/>
                <p:nvPr/>
              </p:nvSpPr>
              <p:spPr>
                <a:xfrm>
                  <a:off x="-1607036" y="4028084"/>
                  <a:ext cx="87727" cy="117730"/>
                </a:xfrm>
                <a:custGeom>
                  <a:avLst/>
                  <a:gdLst/>
                  <a:ahLst/>
                  <a:cxnLst/>
                  <a:rect l="l" t="t" r="r" b="b"/>
                  <a:pathLst>
                    <a:path w="2386" h="3202" extrusionOk="0">
                      <a:moveTo>
                        <a:pt x="911" y="0"/>
                      </a:moveTo>
                      <a:cubicBezTo>
                        <a:pt x="875" y="0"/>
                        <a:pt x="839" y="6"/>
                        <a:pt x="802" y="17"/>
                      </a:cubicBezTo>
                      <a:lnTo>
                        <a:pt x="410" y="110"/>
                      </a:lnTo>
                      <a:cubicBezTo>
                        <a:pt x="112" y="240"/>
                        <a:pt x="0" y="594"/>
                        <a:pt x="149" y="874"/>
                      </a:cubicBezTo>
                      <a:lnTo>
                        <a:pt x="1230" y="2961"/>
                      </a:lnTo>
                      <a:cubicBezTo>
                        <a:pt x="1290" y="3112"/>
                        <a:pt x="1435" y="3201"/>
                        <a:pt x="1587" y="3201"/>
                      </a:cubicBezTo>
                      <a:cubicBezTo>
                        <a:pt x="1623" y="3201"/>
                        <a:pt x="1660" y="3196"/>
                        <a:pt x="1696" y="3185"/>
                      </a:cubicBezTo>
                      <a:lnTo>
                        <a:pt x="2013" y="3055"/>
                      </a:lnTo>
                      <a:cubicBezTo>
                        <a:pt x="2274" y="2924"/>
                        <a:pt x="2386" y="2589"/>
                        <a:pt x="2256" y="2328"/>
                      </a:cubicBezTo>
                      <a:lnTo>
                        <a:pt x="1249" y="222"/>
                      </a:lnTo>
                      <a:cubicBezTo>
                        <a:pt x="1189" y="87"/>
                        <a:pt x="1057" y="0"/>
                        <a:pt x="9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8"/>
                <p:cNvSpPr/>
                <p:nvPr/>
              </p:nvSpPr>
              <p:spPr>
                <a:xfrm>
                  <a:off x="-2105935" y="3925981"/>
                  <a:ext cx="87065" cy="118060"/>
                </a:xfrm>
                <a:custGeom>
                  <a:avLst/>
                  <a:gdLst/>
                  <a:ahLst/>
                  <a:cxnLst/>
                  <a:rect l="l" t="t" r="r" b="b"/>
                  <a:pathLst>
                    <a:path w="2368" h="3211" extrusionOk="0">
                      <a:moveTo>
                        <a:pt x="891" y="0"/>
                      </a:moveTo>
                      <a:cubicBezTo>
                        <a:pt x="856" y="0"/>
                        <a:pt x="820" y="6"/>
                        <a:pt x="783" y="16"/>
                      </a:cubicBezTo>
                      <a:lnTo>
                        <a:pt x="392" y="128"/>
                      </a:lnTo>
                      <a:cubicBezTo>
                        <a:pt x="113" y="240"/>
                        <a:pt x="1" y="594"/>
                        <a:pt x="150" y="874"/>
                      </a:cubicBezTo>
                      <a:lnTo>
                        <a:pt x="1231" y="2980"/>
                      </a:lnTo>
                      <a:cubicBezTo>
                        <a:pt x="1274" y="3123"/>
                        <a:pt x="1404" y="3211"/>
                        <a:pt x="1554" y="3211"/>
                      </a:cubicBezTo>
                      <a:cubicBezTo>
                        <a:pt x="1601" y="3211"/>
                        <a:pt x="1649" y="3202"/>
                        <a:pt x="1697" y="3185"/>
                      </a:cubicBezTo>
                      <a:lnTo>
                        <a:pt x="2014" y="3073"/>
                      </a:lnTo>
                      <a:cubicBezTo>
                        <a:pt x="2275" y="2924"/>
                        <a:pt x="2368" y="2607"/>
                        <a:pt x="2237" y="2346"/>
                      </a:cubicBezTo>
                      <a:lnTo>
                        <a:pt x="1231" y="240"/>
                      </a:lnTo>
                      <a:cubicBezTo>
                        <a:pt x="1171" y="90"/>
                        <a:pt x="1038" y="0"/>
                        <a:pt x="8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8"/>
                <p:cNvSpPr/>
                <p:nvPr/>
              </p:nvSpPr>
              <p:spPr>
                <a:xfrm>
                  <a:off x="-2654837" y="4005472"/>
                  <a:ext cx="87065" cy="117730"/>
                </a:xfrm>
                <a:custGeom>
                  <a:avLst/>
                  <a:gdLst/>
                  <a:ahLst/>
                  <a:cxnLst/>
                  <a:rect l="l" t="t" r="r" b="b"/>
                  <a:pathLst>
                    <a:path w="2368" h="3202" extrusionOk="0">
                      <a:moveTo>
                        <a:pt x="891" y="0"/>
                      </a:moveTo>
                      <a:cubicBezTo>
                        <a:pt x="856" y="0"/>
                        <a:pt x="820" y="6"/>
                        <a:pt x="783" y="17"/>
                      </a:cubicBezTo>
                      <a:lnTo>
                        <a:pt x="392" y="128"/>
                      </a:lnTo>
                      <a:cubicBezTo>
                        <a:pt x="112" y="259"/>
                        <a:pt x="0" y="594"/>
                        <a:pt x="150" y="874"/>
                      </a:cubicBezTo>
                      <a:lnTo>
                        <a:pt x="1212" y="2980"/>
                      </a:lnTo>
                      <a:cubicBezTo>
                        <a:pt x="1272" y="3115"/>
                        <a:pt x="1416" y="3201"/>
                        <a:pt x="1567" y="3201"/>
                      </a:cubicBezTo>
                      <a:cubicBezTo>
                        <a:pt x="1604" y="3201"/>
                        <a:pt x="1641" y="3196"/>
                        <a:pt x="1678" y="3185"/>
                      </a:cubicBezTo>
                      <a:lnTo>
                        <a:pt x="2013" y="3055"/>
                      </a:lnTo>
                      <a:cubicBezTo>
                        <a:pt x="2274" y="2924"/>
                        <a:pt x="2368" y="2589"/>
                        <a:pt x="2237" y="2328"/>
                      </a:cubicBezTo>
                      <a:lnTo>
                        <a:pt x="1231" y="240"/>
                      </a:lnTo>
                      <a:cubicBezTo>
                        <a:pt x="1171" y="90"/>
                        <a:pt x="1038" y="0"/>
                        <a:pt x="8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8"/>
                <p:cNvSpPr/>
                <p:nvPr/>
              </p:nvSpPr>
              <p:spPr>
                <a:xfrm>
                  <a:off x="-2985156" y="3236884"/>
                  <a:ext cx="87764" cy="117766"/>
                </a:xfrm>
                <a:custGeom>
                  <a:avLst/>
                  <a:gdLst/>
                  <a:ahLst/>
                  <a:cxnLst/>
                  <a:rect l="l" t="t" r="r" b="b"/>
                  <a:pathLst>
                    <a:path w="2387" h="3203" extrusionOk="0">
                      <a:moveTo>
                        <a:pt x="866" y="0"/>
                      </a:moveTo>
                      <a:cubicBezTo>
                        <a:pt x="839" y="0"/>
                        <a:pt x="811" y="3"/>
                        <a:pt x="784" y="8"/>
                      </a:cubicBezTo>
                      <a:lnTo>
                        <a:pt x="392" y="139"/>
                      </a:lnTo>
                      <a:cubicBezTo>
                        <a:pt x="113" y="251"/>
                        <a:pt x="1" y="605"/>
                        <a:pt x="150" y="884"/>
                      </a:cubicBezTo>
                      <a:lnTo>
                        <a:pt x="1231" y="2972"/>
                      </a:lnTo>
                      <a:cubicBezTo>
                        <a:pt x="1274" y="3115"/>
                        <a:pt x="1404" y="3203"/>
                        <a:pt x="1555" y="3203"/>
                      </a:cubicBezTo>
                      <a:cubicBezTo>
                        <a:pt x="1601" y="3203"/>
                        <a:pt x="1649" y="3194"/>
                        <a:pt x="1697" y="3177"/>
                      </a:cubicBezTo>
                      <a:lnTo>
                        <a:pt x="2014" y="3065"/>
                      </a:lnTo>
                      <a:cubicBezTo>
                        <a:pt x="2275" y="2935"/>
                        <a:pt x="2387" y="2599"/>
                        <a:pt x="2237" y="2338"/>
                      </a:cubicBezTo>
                      <a:lnTo>
                        <a:pt x="1231" y="232"/>
                      </a:lnTo>
                      <a:cubicBezTo>
                        <a:pt x="1167" y="89"/>
                        <a:pt x="1023" y="0"/>
                        <a:pt x="8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8"/>
                <p:cNvSpPr/>
                <p:nvPr/>
              </p:nvSpPr>
              <p:spPr>
                <a:xfrm>
                  <a:off x="-2649358" y="3447268"/>
                  <a:ext cx="86404" cy="118097"/>
                </a:xfrm>
                <a:custGeom>
                  <a:avLst/>
                  <a:gdLst/>
                  <a:ahLst/>
                  <a:cxnLst/>
                  <a:rect l="l" t="t" r="r" b="b"/>
                  <a:pathLst>
                    <a:path w="2350" h="3212" extrusionOk="0">
                      <a:moveTo>
                        <a:pt x="865" y="0"/>
                      </a:moveTo>
                      <a:cubicBezTo>
                        <a:pt x="838" y="0"/>
                        <a:pt x="811" y="3"/>
                        <a:pt x="783" y="8"/>
                      </a:cubicBezTo>
                      <a:lnTo>
                        <a:pt x="392" y="120"/>
                      </a:lnTo>
                      <a:cubicBezTo>
                        <a:pt x="112" y="251"/>
                        <a:pt x="1" y="586"/>
                        <a:pt x="150" y="866"/>
                      </a:cubicBezTo>
                      <a:lnTo>
                        <a:pt x="1193" y="2972"/>
                      </a:lnTo>
                      <a:cubicBezTo>
                        <a:pt x="1253" y="3122"/>
                        <a:pt x="1398" y="3212"/>
                        <a:pt x="1550" y="3212"/>
                      </a:cubicBezTo>
                      <a:cubicBezTo>
                        <a:pt x="1586" y="3212"/>
                        <a:pt x="1623" y="3206"/>
                        <a:pt x="1659" y="3195"/>
                      </a:cubicBezTo>
                      <a:lnTo>
                        <a:pt x="1995" y="3065"/>
                      </a:lnTo>
                      <a:cubicBezTo>
                        <a:pt x="2256" y="2935"/>
                        <a:pt x="2349" y="2599"/>
                        <a:pt x="2219" y="2338"/>
                      </a:cubicBezTo>
                      <a:lnTo>
                        <a:pt x="1212" y="251"/>
                      </a:lnTo>
                      <a:cubicBezTo>
                        <a:pt x="1164" y="91"/>
                        <a:pt x="1021" y="0"/>
                        <a:pt x="8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8"/>
                <p:cNvSpPr/>
                <p:nvPr/>
              </p:nvSpPr>
              <p:spPr>
                <a:xfrm>
                  <a:off x="-3171530" y="3973411"/>
                  <a:ext cx="130230" cy="176999"/>
                </a:xfrm>
                <a:custGeom>
                  <a:avLst/>
                  <a:gdLst/>
                  <a:ahLst/>
                  <a:cxnLst/>
                  <a:rect l="l" t="t" r="r" b="b"/>
                  <a:pathLst>
                    <a:path w="3542" h="4814" extrusionOk="0">
                      <a:moveTo>
                        <a:pt x="1292" y="1"/>
                      </a:moveTo>
                      <a:cubicBezTo>
                        <a:pt x="1253" y="1"/>
                        <a:pt x="1214" y="5"/>
                        <a:pt x="1175" y="13"/>
                      </a:cubicBezTo>
                      <a:lnTo>
                        <a:pt x="597" y="180"/>
                      </a:lnTo>
                      <a:cubicBezTo>
                        <a:pt x="187" y="292"/>
                        <a:pt x="0" y="870"/>
                        <a:pt x="224" y="1299"/>
                      </a:cubicBezTo>
                      <a:lnTo>
                        <a:pt x="1845" y="4467"/>
                      </a:lnTo>
                      <a:cubicBezTo>
                        <a:pt x="1933" y="4686"/>
                        <a:pt x="2135" y="4814"/>
                        <a:pt x="2353" y="4814"/>
                      </a:cubicBezTo>
                      <a:cubicBezTo>
                        <a:pt x="2413" y="4814"/>
                        <a:pt x="2475" y="4804"/>
                        <a:pt x="2535" y="4784"/>
                      </a:cubicBezTo>
                      <a:lnTo>
                        <a:pt x="3001" y="4598"/>
                      </a:lnTo>
                      <a:cubicBezTo>
                        <a:pt x="3374" y="4467"/>
                        <a:pt x="3542" y="3927"/>
                        <a:pt x="3337" y="3517"/>
                      </a:cubicBezTo>
                      <a:lnTo>
                        <a:pt x="1827" y="367"/>
                      </a:lnTo>
                      <a:cubicBezTo>
                        <a:pt x="1747" y="142"/>
                        <a:pt x="1529" y="1"/>
                        <a:pt x="12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Tree>
    <p:extLst>
      <p:ext uri="{BB962C8B-B14F-4D97-AF65-F5344CB8AC3E}">
        <p14:creationId xmlns:p14="http://schemas.microsoft.com/office/powerpoint/2010/main" val="63350621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75"/>
        <p:cNvGrpSpPr/>
        <p:nvPr/>
      </p:nvGrpSpPr>
      <p:grpSpPr>
        <a:xfrm>
          <a:off x="0" y="0"/>
          <a:ext cx="0" cy="0"/>
          <a:chOff x="0" y="0"/>
          <a:chExt cx="0" cy="0"/>
        </a:xfrm>
      </p:grpSpPr>
      <p:sp>
        <p:nvSpPr>
          <p:cNvPr id="176" name="Google Shape;176;p9"/>
          <p:cNvSpPr txBox="1">
            <a:spLocks noGrp="1"/>
          </p:cNvSpPr>
          <p:nvPr>
            <p:ph type="title"/>
          </p:nvPr>
        </p:nvSpPr>
        <p:spPr>
          <a:xfrm>
            <a:off x="720000" y="1411650"/>
            <a:ext cx="3852000" cy="841800"/>
          </a:xfrm>
          <a:prstGeom prst="rect">
            <a:avLst/>
          </a:prstGeom>
        </p:spPr>
        <p:txBody>
          <a:bodyPr spcFirstLastPara="1" wrap="square" lIns="0" tIns="0" rIns="0" bIns="0" anchor="ctr" anchorCtr="0">
            <a:noAutofit/>
          </a:bodyPr>
          <a:lstStyle>
            <a:lvl1pPr lvl="0" algn="l" rtl="0">
              <a:spcBef>
                <a:spcPts val="0"/>
              </a:spcBef>
              <a:spcAft>
                <a:spcPts val="0"/>
              </a:spcAft>
              <a:buSzPts val="4500"/>
              <a:buNone/>
              <a:defRPr sz="5200"/>
            </a:lvl1pPr>
            <a:lvl2pPr lvl="1" algn="r" rtl="0">
              <a:spcBef>
                <a:spcPts val="0"/>
              </a:spcBef>
              <a:spcAft>
                <a:spcPts val="0"/>
              </a:spcAft>
              <a:buSzPts val="4500"/>
              <a:buNone/>
              <a:defRPr sz="4500"/>
            </a:lvl2pPr>
            <a:lvl3pPr lvl="2" algn="r" rtl="0">
              <a:spcBef>
                <a:spcPts val="0"/>
              </a:spcBef>
              <a:spcAft>
                <a:spcPts val="0"/>
              </a:spcAft>
              <a:buSzPts val="4500"/>
              <a:buNone/>
              <a:defRPr sz="4500"/>
            </a:lvl3pPr>
            <a:lvl4pPr lvl="3" algn="r" rtl="0">
              <a:spcBef>
                <a:spcPts val="0"/>
              </a:spcBef>
              <a:spcAft>
                <a:spcPts val="0"/>
              </a:spcAft>
              <a:buSzPts val="4500"/>
              <a:buNone/>
              <a:defRPr sz="4500"/>
            </a:lvl4pPr>
            <a:lvl5pPr lvl="4" algn="r" rtl="0">
              <a:spcBef>
                <a:spcPts val="0"/>
              </a:spcBef>
              <a:spcAft>
                <a:spcPts val="0"/>
              </a:spcAft>
              <a:buSzPts val="4500"/>
              <a:buNone/>
              <a:defRPr sz="4500"/>
            </a:lvl5pPr>
            <a:lvl6pPr lvl="5" algn="r" rtl="0">
              <a:spcBef>
                <a:spcPts val="0"/>
              </a:spcBef>
              <a:spcAft>
                <a:spcPts val="0"/>
              </a:spcAft>
              <a:buSzPts val="4500"/>
              <a:buNone/>
              <a:defRPr sz="4500"/>
            </a:lvl6pPr>
            <a:lvl7pPr lvl="6" algn="r" rtl="0">
              <a:spcBef>
                <a:spcPts val="0"/>
              </a:spcBef>
              <a:spcAft>
                <a:spcPts val="0"/>
              </a:spcAft>
              <a:buSzPts val="4500"/>
              <a:buNone/>
              <a:defRPr sz="4500"/>
            </a:lvl7pPr>
            <a:lvl8pPr lvl="7" algn="r" rtl="0">
              <a:spcBef>
                <a:spcPts val="0"/>
              </a:spcBef>
              <a:spcAft>
                <a:spcPts val="0"/>
              </a:spcAft>
              <a:buSzPts val="4500"/>
              <a:buNone/>
              <a:defRPr sz="4500"/>
            </a:lvl8pPr>
            <a:lvl9pPr lvl="8" algn="r" rtl="0">
              <a:spcBef>
                <a:spcPts val="0"/>
              </a:spcBef>
              <a:spcAft>
                <a:spcPts val="0"/>
              </a:spcAft>
              <a:buSzPts val="4500"/>
              <a:buNone/>
              <a:defRPr sz="4500"/>
            </a:lvl9pPr>
          </a:lstStyle>
          <a:p>
            <a:endParaRPr/>
          </a:p>
        </p:txBody>
      </p:sp>
      <p:sp>
        <p:nvSpPr>
          <p:cNvPr id="177" name="Google Shape;177;p9"/>
          <p:cNvSpPr txBox="1">
            <a:spLocks noGrp="1"/>
          </p:cNvSpPr>
          <p:nvPr>
            <p:ph type="subTitle" idx="1"/>
          </p:nvPr>
        </p:nvSpPr>
        <p:spPr>
          <a:xfrm>
            <a:off x="720000" y="2253450"/>
            <a:ext cx="3852000" cy="14784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SzPts val="1600"/>
              <a:buNone/>
              <a:defRPr/>
            </a:lvl1pPr>
            <a:lvl2pPr lvl="1" algn="r" rtl="0">
              <a:lnSpc>
                <a:spcPct val="100000"/>
              </a:lnSpc>
              <a:spcBef>
                <a:spcPts val="0"/>
              </a:spcBef>
              <a:spcAft>
                <a:spcPts val="0"/>
              </a:spcAft>
              <a:buSzPts val="1600"/>
              <a:buNone/>
              <a:defRPr/>
            </a:lvl2pPr>
            <a:lvl3pPr lvl="2" algn="r" rtl="0">
              <a:lnSpc>
                <a:spcPct val="100000"/>
              </a:lnSpc>
              <a:spcBef>
                <a:spcPts val="0"/>
              </a:spcBef>
              <a:spcAft>
                <a:spcPts val="0"/>
              </a:spcAft>
              <a:buSzPts val="1600"/>
              <a:buNone/>
              <a:defRPr/>
            </a:lvl3pPr>
            <a:lvl4pPr lvl="3" algn="r" rtl="0">
              <a:lnSpc>
                <a:spcPct val="100000"/>
              </a:lnSpc>
              <a:spcBef>
                <a:spcPts val="0"/>
              </a:spcBef>
              <a:spcAft>
                <a:spcPts val="0"/>
              </a:spcAft>
              <a:buSzPts val="1600"/>
              <a:buNone/>
              <a:defRPr/>
            </a:lvl4pPr>
            <a:lvl5pPr lvl="4" algn="r" rtl="0">
              <a:lnSpc>
                <a:spcPct val="100000"/>
              </a:lnSpc>
              <a:spcBef>
                <a:spcPts val="0"/>
              </a:spcBef>
              <a:spcAft>
                <a:spcPts val="0"/>
              </a:spcAft>
              <a:buSzPts val="1600"/>
              <a:buNone/>
              <a:defRPr/>
            </a:lvl5pPr>
            <a:lvl6pPr lvl="5" algn="r" rtl="0">
              <a:lnSpc>
                <a:spcPct val="100000"/>
              </a:lnSpc>
              <a:spcBef>
                <a:spcPts val="0"/>
              </a:spcBef>
              <a:spcAft>
                <a:spcPts val="0"/>
              </a:spcAft>
              <a:buSzPts val="1600"/>
              <a:buNone/>
              <a:defRPr/>
            </a:lvl6pPr>
            <a:lvl7pPr lvl="6" algn="r" rtl="0">
              <a:lnSpc>
                <a:spcPct val="100000"/>
              </a:lnSpc>
              <a:spcBef>
                <a:spcPts val="0"/>
              </a:spcBef>
              <a:spcAft>
                <a:spcPts val="0"/>
              </a:spcAft>
              <a:buSzPts val="1600"/>
              <a:buNone/>
              <a:defRPr/>
            </a:lvl7pPr>
            <a:lvl8pPr lvl="7" algn="r" rtl="0">
              <a:lnSpc>
                <a:spcPct val="100000"/>
              </a:lnSpc>
              <a:spcBef>
                <a:spcPts val="0"/>
              </a:spcBef>
              <a:spcAft>
                <a:spcPts val="0"/>
              </a:spcAft>
              <a:buSzPts val="1600"/>
              <a:buNone/>
              <a:defRPr/>
            </a:lvl8pPr>
            <a:lvl9pPr lvl="8" algn="r" rtl="0">
              <a:lnSpc>
                <a:spcPct val="100000"/>
              </a:lnSpc>
              <a:spcBef>
                <a:spcPts val="0"/>
              </a:spcBef>
              <a:spcAft>
                <a:spcPts val="0"/>
              </a:spcAft>
              <a:buSzPts val="1600"/>
              <a:buNone/>
              <a:defRPr/>
            </a:lvl9pPr>
          </a:lstStyle>
          <a:p>
            <a:endParaRPr/>
          </a:p>
        </p:txBody>
      </p:sp>
      <p:grpSp>
        <p:nvGrpSpPr>
          <p:cNvPr id="178" name="Google Shape;178;p9"/>
          <p:cNvGrpSpPr/>
          <p:nvPr/>
        </p:nvGrpSpPr>
        <p:grpSpPr>
          <a:xfrm>
            <a:off x="6902090" y="-2185263"/>
            <a:ext cx="3798743" cy="3692153"/>
            <a:chOff x="6902090" y="-2185263"/>
            <a:chExt cx="3798743" cy="3692153"/>
          </a:xfrm>
        </p:grpSpPr>
        <p:sp>
          <p:nvSpPr>
            <p:cNvPr id="179" name="Google Shape;179;p9"/>
            <p:cNvSpPr/>
            <p:nvPr/>
          </p:nvSpPr>
          <p:spPr>
            <a:xfrm rot="-7845770" flipH="1">
              <a:off x="7235267" y="-1576819"/>
              <a:ext cx="2543914" cy="2045463"/>
            </a:xfrm>
            <a:custGeom>
              <a:avLst/>
              <a:gdLst/>
              <a:ahLst/>
              <a:cxnLst/>
              <a:rect l="l" t="t" r="r" b="b"/>
              <a:pathLst>
                <a:path w="75784" h="60935" extrusionOk="0">
                  <a:moveTo>
                    <a:pt x="15683" y="1"/>
                  </a:moveTo>
                  <a:cubicBezTo>
                    <a:pt x="12063" y="1"/>
                    <a:pt x="8783" y="1433"/>
                    <a:pt x="6021" y="3864"/>
                  </a:cubicBezTo>
                  <a:cubicBezTo>
                    <a:pt x="1" y="9176"/>
                    <a:pt x="2163" y="20061"/>
                    <a:pt x="11016" y="28001"/>
                  </a:cubicBezTo>
                  <a:lnTo>
                    <a:pt x="11221" y="28187"/>
                  </a:lnTo>
                  <a:cubicBezTo>
                    <a:pt x="12563" y="29361"/>
                    <a:pt x="13457" y="30852"/>
                    <a:pt x="13625" y="32250"/>
                  </a:cubicBezTo>
                  <a:cubicBezTo>
                    <a:pt x="14538" y="39687"/>
                    <a:pt x="19776" y="48111"/>
                    <a:pt x="28573" y="54355"/>
                  </a:cubicBezTo>
                  <a:cubicBezTo>
                    <a:pt x="34239" y="58381"/>
                    <a:pt x="41359" y="60692"/>
                    <a:pt x="47565" y="60935"/>
                  </a:cubicBezTo>
                  <a:lnTo>
                    <a:pt x="75783" y="23621"/>
                  </a:lnTo>
                  <a:cubicBezTo>
                    <a:pt x="74386" y="18998"/>
                    <a:pt x="71254" y="14190"/>
                    <a:pt x="66595" y="10127"/>
                  </a:cubicBezTo>
                  <a:cubicBezTo>
                    <a:pt x="60385" y="4702"/>
                    <a:pt x="52912" y="1803"/>
                    <a:pt x="46548" y="1803"/>
                  </a:cubicBezTo>
                  <a:cubicBezTo>
                    <a:pt x="42482" y="1803"/>
                    <a:pt x="38869" y="2986"/>
                    <a:pt x="36326" y="5448"/>
                  </a:cubicBezTo>
                  <a:cubicBezTo>
                    <a:pt x="36010" y="5747"/>
                    <a:pt x="35711" y="6082"/>
                    <a:pt x="35432" y="6418"/>
                  </a:cubicBezTo>
                  <a:cubicBezTo>
                    <a:pt x="34855" y="7124"/>
                    <a:pt x="33946" y="7470"/>
                    <a:pt x="32904" y="7470"/>
                  </a:cubicBezTo>
                  <a:cubicBezTo>
                    <a:pt x="31556" y="7470"/>
                    <a:pt x="29985" y="6891"/>
                    <a:pt x="28629" y="5765"/>
                  </a:cubicBezTo>
                  <a:lnTo>
                    <a:pt x="28442" y="5616"/>
                  </a:lnTo>
                  <a:cubicBezTo>
                    <a:pt x="23942" y="1688"/>
                    <a:pt x="19612" y="1"/>
                    <a:pt x="156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0" name="Google Shape;180;p9"/>
            <p:cNvGrpSpPr/>
            <p:nvPr/>
          </p:nvGrpSpPr>
          <p:grpSpPr>
            <a:xfrm rot="-7845996" flipH="1">
              <a:off x="7814416" y="-1103058"/>
              <a:ext cx="2589010" cy="1971616"/>
              <a:chOff x="-765482" y="4620203"/>
              <a:chExt cx="2588927" cy="1971554"/>
            </a:xfrm>
          </p:grpSpPr>
          <p:sp>
            <p:nvSpPr>
              <p:cNvPr id="181" name="Google Shape;181;p9"/>
              <p:cNvSpPr/>
              <p:nvPr/>
            </p:nvSpPr>
            <p:spPr>
              <a:xfrm>
                <a:off x="-765482" y="4620203"/>
                <a:ext cx="2588927" cy="1971554"/>
              </a:xfrm>
              <a:custGeom>
                <a:avLst/>
                <a:gdLst/>
                <a:ahLst/>
                <a:cxnLst/>
                <a:rect l="l" t="t" r="r" b="b"/>
                <a:pathLst>
                  <a:path w="77126" h="58734" extrusionOk="0">
                    <a:moveTo>
                      <a:pt x="48466" y="1"/>
                    </a:moveTo>
                    <a:cubicBezTo>
                      <a:pt x="42896" y="1"/>
                      <a:pt x="38070" y="1823"/>
                      <a:pt x="35320" y="5462"/>
                    </a:cubicBezTo>
                    <a:cubicBezTo>
                      <a:pt x="35059" y="5816"/>
                      <a:pt x="34798" y="6170"/>
                      <a:pt x="34593" y="6562"/>
                    </a:cubicBezTo>
                    <a:cubicBezTo>
                      <a:pt x="34014" y="7547"/>
                      <a:pt x="32837" y="8056"/>
                      <a:pt x="31449" y="8056"/>
                    </a:cubicBezTo>
                    <a:cubicBezTo>
                      <a:pt x="30289" y="8056"/>
                      <a:pt x="28982" y="7701"/>
                      <a:pt x="27752" y="6972"/>
                    </a:cubicBezTo>
                    <a:cubicBezTo>
                      <a:pt x="27678" y="6916"/>
                      <a:pt x="27603" y="6878"/>
                      <a:pt x="27566" y="6841"/>
                    </a:cubicBezTo>
                    <a:cubicBezTo>
                      <a:pt x="23433" y="4244"/>
                      <a:pt x="19647" y="3104"/>
                      <a:pt x="16282" y="3104"/>
                    </a:cubicBezTo>
                    <a:cubicBezTo>
                      <a:pt x="11727" y="3104"/>
                      <a:pt x="7945" y="5195"/>
                      <a:pt x="5126" y="8593"/>
                    </a:cubicBezTo>
                    <a:cubicBezTo>
                      <a:pt x="0" y="14762"/>
                      <a:pt x="3840" y="25200"/>
                      <a:pt x="13792" y="31649"/>
                    </a:cubicBezTo>
                    <a:lnTo>
                      <a:pt x="14035" y="31816"/>
                    </a:lnTo>
                    <a:cubicBezTo>
                      <a:pt x="15563" y="32767"/>
                      <a:pt x="16663" y="34109"/>
                      <a:pt x="17054" y="35469"/>
                    </a:cubicBezTo>
                    <a:cubicBezTo>
                      <a:pt x="19104" y="42664"/>
                      <a:pt x="25572" y="50175"/>
                      <a:pt x="35226" y="54984"/>
                    </a:cubicBezTo>
                    <a:cubicBezTo>
                      <a:pt x="40263" y="57487"/>
                      <a:pt x="46067" y="58733"/>
                      <a:pt x="51367" y="58733"/>
                    </a:cubicBezTo>
                    <a:cubicBezTo>
                      <a:pt x="52619" y="58733"/>
                      <a:pt x="53842" y="58664"/>
                      <a:pt x="55020" y="58525"/>
                    </a:cubicBezTo>
                    <a:lnTo>
                      <a:pt x="77125" y="17297"/>
                    </a:lnTo>
                    <a:cubicBezTo>
                      <a:pt x="75019" y="12954"/>
                      <a:pt x="71179" y="8686"/>
                      <a:pt x="65942" y="5387"/>
                    </a:cubicBezTo>
                    <a:cubicBezTo>
                      <a:pt x="60252" y="1795"/>
                      <a:pt x="53992" y="1"/>
                      <a:pt x="484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9"/>
              <p:cNvSpPr/>
              <p:nvPr/>
            </p:nvSpPr>
            <p:spPr>
              <a:xfrm>
                <a:off x="1288964" y="4808006"/>
                <a:ext cx="41298" cy="55177"/>
              </a:xfrm>
              <a:custGeom>
                <a:avLst/>
                <a:gdLst/>
                <a:ahLst/>
                <a:cxnLst/>
                <a:rect l="l" t="t" r="r" b="b"/>
                <a:pathLst>
                  <a:path w="970" h="1296" extrusionOk="0">
                    <a:moveTo>
                      <a:pt x="596" y="0"/>
                    </a:moveTo>
                    <a:cubicBezTo>
                      <a:pt x="536" y="0"/>
                      <a:pt x="482" y="37"/>
                      <a:pt x="467" y="98"/>
                    </a:cubicBezTo>
                    <a:lnTo>
                      <a:pt x="56" y="937"/>
                    </a:lnTo>
                    <a:cubicBezTo>
                      <a:pt x="1" y="1049"/>
                      <a:pt x="38" y="1179"/>
                      <a:pt x="150" y="1235"/>
                    </a:cubicBezTo>
                    <a:lnTo>
                      <a:pt x="280" y="1291"/>
                    </a:lnTo>
                    <a:cubicBezTo>
                      <a:pt x="293" y="1294"/>
                      <a:pt x="306" y="1296"/>
                      <a:pt x="318" y="1296"/>
                    </a:cubicBezTo>
                    <a:cubicBezTo>
                      <a:pt x="379" y="1296"/>
                      <a:pt x="436" y="1260"/>
                      <a:pt x="467" y="1198"/>
                    </a:cubicBezTo>
                    <a:lnTo>
                      <a:pt x="895" y="341"/>
                    </a:lnTo>
                    <a:cubicBezTo>
                      <a:pt x="970" y="229"/>
                      <a:pt x="914" y="98"/>
                      <a:pt x="802" y="42"/>
                    </a:cubicBezTo>
                    <a:lnTo>
                      <a:pt x="634" y="5"/>
                    </a:lnTo>
                    <a:cubicBezTo>
                      <a:pt x="621" y="2"/>
                      <a:pt x="609" y="0"/>
                      <a:pt x="5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9"/>
              <p:cNvSpPr/>
              <p:nvPr/>
            </p:nvSpPr>
            <p:spPr>
              <a:xfrm>
                <a:off x="467708" y="4966720"/>
                <a:ext cx="41298" cy="55177"/>
              </a:xfrm>
              <a:custGeom>
                <a:avLst/>
                <a:gdLst/>
                <a:ahLst/>
                <a:cxnLst/>
                <a:rect l="l" t="t" r="r" b="b"/>
                <a:pathLst>
                  <a:path w="970" h="1296" extrusionOk="0">
                    <a:moveTo>
                      <a:pt x="614" y="0"/>
                    </a:moveTo>
                    <a:cubicBezTo>
                      <a:pt x="553" y="0"/>
                      <a:pt x="497" y="36"/>
                      <a:pt x="466" y="98"/>
                    </a:cubicBezTo>
                    <a:lnTo>
                      <a:pt x="56" y="937"/>
                    </a:lnTo>
                    <a:cubicBezTo>
                      <a:pt x="0" y="1049"/>
                      <a:pt x="56" y="1179"/>
                      <a:pt x="149" y="1235"/>
                    </a:cubicBezTo>
                    <a:lnTo>
                      <a:pt x="280" y="1291"/>
                    </a:lnTo>
                    <a:cubicBezTo>
                      <a:pt x="292" y="1294"/>
                      <a:pt x="305" y="1296"/>
                      <a:pt x="318" y="1296"/>
                    </a:cubicBezTo>
                    <a:cubicBezTo>
                      <a:pt x="379" y="1296"/>
                      <a:pt x="435" y="1259"/>
                      <a:pt x="466" y="1198"/>
                    </a:cubicBezTo>
                    <a:lnTo>
                      <a:pt x="895" y="340"/>
                    </a:lnTo>
                    <a:cubicBezTo>
                      <a:pt x="969" y="229"/>
                      <a:pt x="913" y="98"/>
                      <a:pt x="801" y="42"/>
                    </a:cubicBezTo>
                    <a:lnTo>
                      <a:pt x="652" y="5"/>
                    </a:lnTo>
                    <a:cubicBezTo>
                      <a:pt x="640" y="2"/>
                      <a:pt x="627" y="0"/>
                      <a:pt x="6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9"/>
              <p:cNvSpPr/>
              <p:nvPr/>
            </p:nvSpPr>
            <p:spPr>
              <a:xfrm>
                <a:off x="1072346" y="5044161"/>
                <a:ext cx="40489" cy="55518"/>
              </a:xfrm>
              <a:custGeom>
                <a:avLst/>
                <a:gdLst/>
                <a:ahLst/>
                <a:cxnLst/>
                <a:rect l="l" t="t" r="r" b="b"/>
                <a:pathLst>
                  <a:path w="951" h="1304" extrusionOk="0">
                    <a:moveTo>
                      <a:pt x="586" y="1"/>
                    </a:moveTo>
                    <a:cubicBezTo>
                      <a:pt x="529" y="1"/>
                      <a:pt x="481" y="47"/>
                      <a:pt x="466" y="106"/>
                    </a:cubicBezTo>
                    <a:lnTo>
                      <a:pt x="56" y="944"/>
                    </a:lnTo>
                    <a:cubicBezTo>
                      <a:pt x="0" y="1056"/>
                      <a:pt x="38" y="1187"/>
                      <a:pt x="149" y="1243"/>
                    </a:cubicBezTo>
                    <a:lnTo>
                      <a:pt x="280" y="1298"/>
                    </a:lnTo>
                    <a:cubicBezTo>
                      <a:pt x="293" y="1302"/>
                      <a:pt x="305" y="1303"/>
                      <a:pt x="318" y="1303"/>
                    </a:cubicBezTo>
                    <a:cubicBezTo>
                      <a:pt x="379" y="1303"/>
                      <a:pt x="435" y="1267"/>
                      <a:pt x="466" y="1205"/>
                    </a:cubicBezTo>
                    <a:lnTo>
                      <a:pt x="895" y="348"/>
                    </a:lnTo>
                    <a:cubicBezTo>
                      <a:pt x="951" y="236"/>
                      <a:pt x="914" y="106"/>
                      <a:pt x="802" y="50"/>
                    </a:cubicBezTo>
                    <a:lnTo>
                      <a:pt x="634" y="12"/>
                    </a:lnTo>
                    <a:cubicBezTo>
                      <a:pt x="618" y="4"/>
                      <a:pt x="601" y="1"/>
                      <a:pt x="5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9"/>
              <p:cNvSpPr/>
              <p:nvPr/>
            </p:nvSpPr>
            <p:spPr>
              <a:xfrm>
                <a:off x="861263" y="4788167"/>
                <a:ext cx="40531" cy="55220"/>
              </a:xfrm>
              <a:custGeom>
                <a:avLst/>
                <a:gdLst/>
                <a:ahLst/>
                <a:cxnLst/>
                <a:rect l="l" t="t" r="r" b="b"/>
                <a:pathLst>
                  <a:path w="952" h="1297" extrusionOk="0">
                    <a:moveTo>
                      <a:pt x="607" y="0"/>
                    </a:moveTo>
                    <a:cubicBezTo>
                      <a:pt x="535" y="0"/>
                      <a:pt x="479" y="37"/>
                      <a:pt x="448" y="98"/>
                    </a:cubicBezTo>
                    <a:lnTo>
                      <a:pt x="56" y="956"/>
                    </a:lnTo>
                    <a:cubicBezTo>
                      <a:pt x="1" y="1049"/>
                      <a:pt x="38" y="1179"/>
                      <a:pt x="150" y="1235"/>
                    </a:cubicBezTo>
                    <a:lnTo>
                      <a:pt x="280" y="1291"/>
                    </a:lnTo>
                    <a:cubicBezTo>
                      <a:pt x="293" y="1295"/>
                      <a:pt x="307" y="1296"/>
                      <a:pt x="320" y="1296"/>
                    </a:cubicBezTo>
                    <a:cubicBezTo>
                      <a:pt x="380" y="1296"/>
                      <a:pt x="436" y="1263"/>
                      <a:pt x="467" y="1217"/>
                    </a:cubicBezTo>
                    <a:lnTo>
                      <a:pt x="895" y="359"/>
                    </a:lnTo>
                    <a:cubicBezTo>
                      <a:pt x="951" y="229"/>
                      <a:pt x="914" y="98"/>
                      <a:pt x="802" y="43"/>
                    </a:cubicBezTo>
                    <a:lnTo>
                      <a:pt x="653" y="5"/>
                    </a:lnTo>
                    <a:cubicBezTo>
                      <a:pt x="637" y="2"/>
                      <a:pt x="621" y="0"/>
                      <a:pt x="6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9"/>
              <p:cNvSpPr/>
              <p:nvPr/>
            </p:nvSpPr>
            <p:spPr>
              <a:xfrm>
                <a:off x="1014403" y="4865182"/>
                <a:ext cx="51643" cy="70504"/>
              </a:xfrm>
              <a:custGeom>
                <a:avLst/>
                <a:gdLst/>
                <a:ahLst/>
                <a:cxnLst/>
                <a:rect l="l" t="t" r="r" b="b"/>
                <a:pathLst>
                  <a:path w="1213" h="1656" extrusionOk="0">
                    <a:moveTo>
                      <a:pt x="766" y="1"/>
                    </a:moveTo>
                    <a:cubicBezTo>
                      <a:pt x="686" y="1"/>
                      <a:pt x="611" y="53"/>
                      <a:pt x="579" y="135"/>
                    </a:cubicBezTo>
                    <a:lnTo>
                      <a:pt x="75" y="1216"/>
                    </a:lnTo>
                    <a:cubicBezTo>
                      <a:pt x="1" y="1346"/>
                      <a:pt x="57" y="1514"/>
                      <a:pt x="187" y="1588"/>
                    </a:cubicBezTo>
                    <a:lnTo>
                      <a:pt x="355" y="1644"/>
                    </a:lnTo>
                    <a:cubicBezTo>
                      <a:pt x="375" y="1652"/>
                      <a:pt x="395" y="1656"/>
                      <a:pt x="414" y="1656"/>
                    </a:cubicBezTo>
                    <a:cubicBezTo>
                      <a:pt x="485" y="1656"/>
                      <a:pt x="549" y="1606"/>
                      <a:pt x="579" y="1532"/>
                    </a:cubicBezTo>
                    <a:lnTo>
                      <a:pt x="1138" y="451"/>
                    </a:lnTo>
                    <a:cubicBezTo>
                      <a:pt x="1212" y="302"/>
                      <a:pt x="1156" y="135"/>
                      <a:pt x="1007" y="60"/>
                    </a:cubicBezTo>
                    <a:lnTo>
                      <a:pt x="802" y="4"/>
                    </a:lnTo>
                    <a:cubicBezTo>
                      <a:pt x="790" y="2"/>
                      <a:pt x="778" y="1"/>
                      <a:pt x="7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9"/>
              <p:cNvSpPr/>
              <p:nvPr/>
            </p:nvSpPr>
            <p:spPr>
              <a:xfrm>
                <a:off x="617654" y="4754832"/>
                <a:ext cx="52410" cy="69908"/>
              </a:xfrm>
              <a:custGeom>
                <a:avLst/>
                <a:gdLst/>
                <a:ahLst/>
                <a:cxnLst/>
                <a:rect l="l" t="t" r="r" b="b"/>
                <a:pathLst>
                  <a:path w="1231" h="1642" extrusionOk="0">
                    <a:moveTo>
                      <a:pt x="774" y="1"/>
                    </a:moveTo>
                    <a:cubicBezTo>
                      <a:pt x="698" y="1"/>
                      <a:pt x="628" y="40"/>
                      <a:pt x="597" y="117"/>
                    </a:cubicBezTo>
                    <a:lnTo>
                      <a:pt x="75" y="1198"/>
                    </a:lnTo>
                    <a:cubicBezTo>
                      <a:pt x="1" y="1329"/>
                      <a:pt x="57" y="1496"/>
                      <a:pt x="187" y="1571"/>
                    </a:cubicBezTo>
                    <a:lnTo>
                      <a:pt x="355" y="1627"/>
                    </a:lnTo>
                    <a:cubicBezTo>
                      <a:pt x="379" y="1637"/>
                      <a:pt x="404" y="1641"/>
                      <a:pt x="429" y="1641"/>
                    </a:cubicBezTo>
                    <a:cubicBezTo>
                      <a:pt x="501" y="1641"/>
                      <a:pt x="569" y="1603"/>
                      <a:pt x="597" y="1534"/>
                    </a:cubicBezTo>
                    <a:lnTo>
                      <a:pt x="1138" y="453"/>
                    </a:lnTo>
                    <a:cubicBezTo>
                      <a:pt x="1231" y="304"/>
                      <a:pt x="1156" y="117"/>
                      <a:pt x="1007" y="61"/>
                    </a:cubicBezTo>
                    <a:lnTo>
                      <a:pt x="821" y="5"/>
                    </a:lnTo>
                    <a:cubicBezTo>
                      <a:pt x="805" y="2"/>
                      <a:pt x="790" y="1"/>
                      <a:pt x="7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9"/>
              <p:cNvSpPr/>
              <p:nvPr/>
            </p:nvSpPr>
            <p:spPr>
              <a:xfrm>
                <a:off x="1453215" y="4942155"/>
                <a:ext cx="51643" cy="70206"/>
              </a:xfrm>
              <a:custGeom>
                <a:avLst/>
                <a:gdLst/>
                <a:ahLst/>
                <a:cxnLst/>
                <a:rect l="l" t="t" r="r" b="b"/>
                <a:pathLst>
                  <a:path w="1213" h="1649" extrusionOk="0">
                    <a:moveTo>
                      <a:pt x="766" y="0"/>
                    </a:moveTo>
                    <a:cubicBezTo>
                      <a:pt x="686" y="0"/>
                      <a:pt x="611" y="53"/>
                      <a:pt x="578" y="135"/>
                    </a:cubicBezTo>
                    <a:lnTo>
                      <a:pt x="75" y="1216"/>
                    </a:lnTo>
                    <a:cubicBezTo>
                      <a:pt x="1" y="1346"/>
                      <a:pt x="38" y="1514"/>
                      <a:pt x="187" y="1588"/>
                    </a:cubicBezTo>
                    <a:lnTo>
                      <a:pt x="355" y="1644"/>
                    </a:lnTo>
                    <a:cubicBezTo>
                      <a:pt x="370" y="1647"/>
                      <a:pt x="386" y="1649"/>
                      <a:pt x="401" y="1649"/>
                    </a:cubicBezTo>
                    <a:cubicBezTo>
                      <a:pt x="477" y="1649"/>
                      <a:pt x="547" y="1610"/>
                      <a:pt x="578" y="1532"/>
                    </a:cubicBezTo>
                    <a:lnTo>
                      <a:pt x="1138" y="451"/>
                    </a:lnTo>
                    <a:cubicBezTo>
                      <a:pt x="1212" y="302"/>
                      <a:pt x="1156" y="135"/>
                      <a:pt x="1007" y="60"/>
                    </a:cubicBezTo>
                    <a:lnTo>
                      <a:pt x="802" y="4"/>
                    </a:lnTo>
                    <a:cubicBezTo>
                      <a:pt x="790" y="2"/>
                      <a:pt x="778" y="0"/>
                      <a:pt x="7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9"/>
              <p:cNvSpPr/>
              <p:nvPr/>
            </p:nvSpPr>
            <p:spPr>
              <a:xfrm>
                <a:off x="704931" y="4998437"/>
                <a:ext cx="52410" cy="69780"/>
              </a:xfrm>
              <a:custGeom>
                <a:avLst/>
                <a:gdLst/>
                <a:ahLst/>
                <a:cxnLst/>
                <a:rect l="l" t="t" r="r" b="b"/>
                <a:pathLst>
                  <a:path w="1231" h="1639" extrusionOk="0">
                    <a:moveTo>
                      <a:pt x="775" y="1"/>
                    </a:moveTo>
                    <a:cubicBezTo>
                      <a:pt x="698" y="1"/>
                      <a:pt x="628" y="40"/>
                      <a:pt x="597" y="117"/>
                    </a:cubicBezTo>
                    <a:lnTo>
                      <a:pt x="75" y="1198"/>
                    </a:lnTo>
                    <a:cubicBezTo>
                      <a:pt x="1" y="1329"/>
                      <a:pt x="57" y="1496"/>
                      <a:pt x="206" y="1571"/>
                    </a:cubicBezTo>
                    <a:lnTo>
                      <a:pt x="355" y="1627"/>
                    </a:lnTo>
                    <a:cubicBezTo>
                      <a:pt x="375" y="1635"/>
                      <a:pt x="397" y="1639"/>
                      <a:pt x="418" y="1639"/>
                    </a:cubicBezTo>
                    <a:cubicBezTo>
                      <a:pt x="494" y="1639"/>
                      <a:pt x="568" y="1592"/>
                      <a:pt x="597" y="1534"/>
                    </a:cubicBezTo>
                    <a:lnTo>
                      <a:pt x="1138" y="434"/>
                    </a:lnTo>
                    <a:cubicBezTo>
                      <a:pt x="1231" y="304"/>
                      <a:pt x="1156" y="117"/>
                      <a:pt x="1007" y="61"/>
                    </a:cubicBezTo>
                    <a:lnTo>
                      <a:pt x="821" y="5"/>
                    </a:lnTo>
                    <a:cubicBezTo>
                      <a:pt x="805" y="2"/>
                      <a:pt x="790" y="1"/>
                      <a:pt x="7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9"/>
              <p:cNvSpPr/>
              <p:nvPr/>
            </p:nvSpPr>
            <p:spPr>
              <a:xfrm>
                <a:off x="1291348" y="5063489"/>
                <a:ext cx="41298" cy="55220"/>
              </a:xfrm>
              <a:custGeom>
                <a:avLst/>
                <a:gdLst/>
                <a:ahLst/>
                <a:cxnLst/>
                <a:rect l="l" t="t" r="r" b="b"/>
                <a:pathLst>
                  <a:path w="970" h="1297" extrusionOk="0">
                    <a:moveTo>
                      <a:pt x="615" y="1"/>
                    </a:moveTo>
                    <a:cubicBezTo>
                      <a:pt x="554" y="1"/>
                      <a:pt x="497" y="37"/>
                      <a:pt x="466" y="99"/>
                    </a:cubicBezTo>
                    <a:lnTo>
                      <a:pt x="56" y="938"/>
                    </a:lnTo>
                    <a:cubicBezTo>
                      <a:pt x="0" y="1049"/>
                      <a:pt x="56" y="1180"/>
                      <a:pt x="150" y="1236"/>
                    </a:cubicBezTo>
                    <a:lnTo>
                      <a:pt x="280" y="1292"/>
                    </a:lnTo>
                    <a:cubicBezTo>
                      <a:pt x="293" y="1295"/>
                      <a:pt x="306" y="1297"/>
                      <a:pt x="320" y="1297"/>
                    </a:cubicBezTo>
                    <a:cubicBezTo>
                      <a:pt x="384" y="1297"/>
                      <a:pt x="451" y="1260"/>
                      <a:pt x="466" y="1199"/>
                    </a:cubicBezTo>
                    <a:lnTo>
                      <a:pt x="914" y="341"/>
                    </a:lnTo>
                    <a:cubicBezTo>
                      <a:pt x="970" y="229"/>
                      <a:pt x="932" y="99"/>
                      <a:pt x="802" y="43"/>
                    </a:cubicBezTo>
                    <a:lnTo>
                      <a:pt x="653" y="6"/>
                    </a:lnTo>
                    <a:cubicBezTo>
                      <a:pt x="640" y="3"/>
                      <a:pt x="627" y="1"/>
                      <a:pt x="6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400939116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91"/>
        <p:cNvGrpSpPr/>
        <p:nvPr/>
      </p:nvGrpSpPr>
      <p:grpSpPr>
        <a:xfrm>
          <a:off x="0" y="0"/>
          <a:ext cx="0" cy="0"/>
          <a:chOff x="0" y="0"/>
          <a:chExt cx="0" cy="0"/>
        </a:xfrm>
      </p:grpSpPr>
      <p:grpSp>
        <p:nvGrpSpPr>
          <p:cNvPr id="192" name="Google Shape;192;p10"/>
          <p:cNvGrpSpPr/>
          <p:nvPr/>
        </p:nvGrpSpPr>
        <p:grpSpPr>
          <a:xfrm>
            <a:off x="-1176715" y="-1246132"/>
            <a:ext cx="2888807" cy="2780929"/>
            <a:chOff x="-1313665" y="-1291757"/>
            <a:chExt cx="2888807" cy="2780929"/>
          </a:xfrm>
        </p:grpSpPr>
        <p:sp>
          <p:nvSpPr>
            <p:cNvPr id="193" name="Google Shape;193;p10"/>
            <p:cNvSpPr/>
            <p:nvPr/>
          </p:nvSpPr>
          <p:spPr>
            <a:xfrm rot="8696198" flipH="1">
              <a:off x="-997317" y="-808319"/>
              <a:ext cx="2256112" cy="1814053"/>
            </a:xfrm>
            <a:custGeom>
              <a:avLst/>
              <a:gdLst/>
              <a:ahLst/>
              <a:cxnLst/>
              <a:rect l="l" t="t" r="r" b="b"/>
              <a:pathLst>
                <a:path w="75784" h="60935" extrusionOk="0">
                  <a:moveTo>
                    <a:pt x="15683" y="1"/>
                  </a:moveTo>
                  <a:cubicBezTo>
                    <a:pt x="12063" y="1"/>
                    <a:pt x="8783" y="1433"/>
                    <a:pt x="6021" y="3864"/>
                  </a:cubicBezTo>
                  <a:cubicBezTo>
                    <a:pt x="1" y="9176"/>
                    <a:pt x="2163" y="20061"/>
                    <a:pt x="11016" y="28001"/>
                  </a:cubicBezTo>
                  <a:lnTo>
                    <a:pt x="11221" y="28187"/>
                  </a:lnTo>
                  <a:cubicBezTo>
                    <a:pt x="12563" y="29361"/>
                    <a:pt x="13457" y="30852"/>
                    <a:pt x="13625" y="32250"/>
                  </a:cubicBezTo>
                  <a:cubicBezTo>
                    <a:pt x="14538" y="39687"/>
                    <a:pt x="19776" y="48111"/>
                    <a:pt x="28573" y="54355"/>
                  </a:cubicBezTo>
                  <a:cubicBezTo>
                    <a:pt x="34239" y="58381"/>
                    <a:pt x="41359" y="60692"/>
                    <a:pt x="47565" y="60935"/>
                  </a:cubicBezTo>
                  <a:lnTo>
                    <a:pt x="75783" y="23621"/>
                  </a:lnTo>
                  <a:cubicBezTo>
                    <a:pt x="74386" y="18998"/>
                    <a:pt x="71254" y="14190"/>
                    <a:pt x="66595" y="10127"/>
                  </a:cubicBezTo>
                  <a:cubicBezTo>
                    <a:pt x="60385" y="4702"/>
                    <a:pt x="52912" y="1803"/>
                    <a:pt x="46548" y="1803"/>
                  </a:cubicBezTo>
                  <a:cubicBezTo>
                    <a:pt x="42482" y="1803"/>
                    <a:pt x="38869" y="2986"/>
                    <a:pt x="36326" y="5448"/>
                  </a:cubicBezTo>
                  <a:cubicBezTo>
                    <a:pt x="36010" y="5747"/>
                    <a:pt x="35711" y="6082"/>
                    <a:pt x="35432" y="6418"/>
                  </a:cubicBezTo>
                  <a:cubicBezTo>
                    <a:pt x="34855" y="7124"/>
                    <a:pt x="33946" y="7470"/>
                    <a:pt x="32904" y="7470"/>
                  </a:cubicBezTo>
                  <a:cubicBezTo>
                    <a:pt x="31556" y="7470"/>
                    <a:pt x="29985" y="6891"/>
                    <a:pt x="28629" y="5765"/>
                  </a:cubicBezTo>
                  <a:lnTo>
                    <a:pt x="28442" y="5616"/>
                  </a:lnTo>
                  <a:cubicBezTo>
                    <a:pt x="23942" y="1688"/>
                    <a:pt x="19612" y="1"/>
                    <a:pt x="15683" y="1"/>
                  </a:cubicBezTo>
                  <a:close/>
                </a:path>
              </a:pathLst>
            </a:custGeom>
            <a:solidFill>
              <a:srgbClr val="FFA7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4" name="Google Shape;194;p10"/>
            <p:cNvGrpSpPr/>
            <p:nvPr/>
          </p:nvGrpSpPr>
          <p:grpSpPr>
            <a:xfrm rot="10800000">
              <a:off x="-584570" y="-1004509"/>
              <a:ext cx="2084950" cy="1734834"/>
              <a:chOff x="7173422" y="4083799"/>
              <a:chExt cx="2350564" cy="1955844"/>
            </a:xfrm>
          </p:grpSpPr>
          <p:sp>
            <p:nvSpPr>
              <p:cNvPr id="195" name="Google Shape;195;p10"/>
              <p:cNvSpPr/>
              <p:nvPr/>
            </p:nvSpPr>
            <p:spPr>
              <a:xfrm flipH="1">
                <a:off x="7173422" y="4083799"/>
                <a:ext cx="2350564" cy="1955844"/>
              </a:xfrm>
              <a:custGeom>
                <a:avLst/>
                <a:gdLst/>
                <a:ahLst/>
                <a:cxnLst/>
                <a:rect l="l" t="t" r="r" b="b"/>
                <a:pathLst>
                  <a:path w="70025" h="58266" extrusionOk="0">
                    <a:moveTo>
                      <a:pt x="18874" y="0"/>
                    </a:moveTo>
                    <a:cubicBezTo>
                      <a:pt x="17710" y="0"/>
                      <a:pt x="16530" y="55"/>
                      <a:pt x="15340" y="169"/>
                    </a:cubicBezTo>
                    <a:cubicBezTo>
                      <a:pt x="9171" y="766"/>
                      <a:pt x="3822" y="2835"/>
                      <a:pt x="1" y="5779"/>
                    </a:cubicBezTo>
                    <a:lnTo>
                      <a:pt x="1212" y="52543"/>
                    </a:lnTo>
                    <a:cubicBezTo>
                      <a:pt x="6394" y="55972"/>
                      <a:pt x="13514" y="58246"/>
                      <a:pt x="20484" y="58265"/>
                    </a:cubicBezTo>
                    <a:cubicBezTo>
                      <a:pt x="20562" y="58265"/>
                      <a:pt x="20641" y="58265"/>
                      <a:pt x="20719" y="58265"/>
                    </a:cubicBezTo>
                    <a:cubicBezTo>
                      <a:pt x="31390" y="58265"/>
                      <a:pt x="40445" y="54478"/>
                      <a:pt x="45497" y="49002"/>
                    </a:cubicBezTo>
                    <a:cubicBezTo>
                      <a:pt x="46447" y="47976"/>
                      <a:pt x="48031" y="47287"/>
                      <a:pt x="49821" y="47100"/>
                    </a:cubicBezTo>
                    <a:lnTo>
                      <a:pt x="50100" y="47063"/>
                    </a:lnTo>
                    <a:cubicBezTo>
                      <a:pt x="61898" y="45777"/>
                      <a:pt x="70025" y="38191"/>
                      <a:pt x="68217" y="30363"/>
                    </a:cubicBezTo>
                    <a:cubicBezTo>
                      <a:pt x="66652" y="23546"/>
                      <a:pt x="61444" y="18573"/>
                      <a:pt x="51855" y="18573"/>
                    </a:cubicBezTo>
                    <a:cubicBezTo>
                      <a:pt x="50932" y="18573"/>
                      <a:pt x="49968" y="18619"/>
                      <a:pt x="48963" y="18714"/>
                    </a:cubicBezTo>
                    <a:lnTo>
                      <a:pt x="48740" y="18733"/>
                    </a:lnTo>
                    <a:cubicBezTo>
                      <a:pt x="48541" y="18747"/>
                      <a:pt x="48343" y="18754"/>
                      <a:pt x="48148" y="18754"/>
                    </a:cubicBezTo>
                    <a:cubicBezTo>
                      <a:pt x="45294" y="18754"/>
                      <a:pt x="42936" y="17259"/>
                      <a:pt x="42831" y="15322"/>
                    </a:cubicBezTo>
                    <a:cubicBezTo>
                      <a:pt x="42794" y="14875"/>
                      <a:pt x="42738" y="14446"/>
                      <a:pt x="42664" y="13999"/>
                    </a:cubicBezTo>
                    <a:cubicBezTo>
                      <a:pt x="41169" y="5861"/>
                      <a:pt x="30863" y="0"/>
                      <a:pt x="188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6" name="Google Shape;196;p10"/>
              <p:cNvGrpSpPr/>
              <p:nvPr/>
            </p:nvGrpSpPr>
            <p:grpSpPr>
              <a:xfrm flipH="1">
                <a:off x="7417514" y="4269389"/>
                <a:ext cx="1721841" cy="1113844"/>
                <a:chOff x="-3171530" y="2930427"/>
                <a:chExt cx="1885915" cy="1219982"/>
              </a:xfrm>
            </p:grpSpPr>
            <p:sp>
              <p:nvSpPr>
                <p:cNvPr id="197" name="Google Shape;197;p10"/>
                <p:cNvSpPr/>
                <p:nvPr/>
              </p:nvSpPr>
              <p:spPr>
                <a:xfrm>
                  <a:off x="-2996113" y="3590073"/>
                  <a:ext cx="130929" cy="177183"/>
                </a:xfrm>
                <a:custGeom>
                  <a:avLst/>
                  <a:gdLst/>
                  <a:ahLst/>
                  <a:cxnLst/>
                  <a:rect l="l" t="t" r="r" b="b"/>
                  <a:pathLst>
                    <a:path w="3561" h="4819" extrusionOk="0">
                      <a:moveTo>
                        <a:pt x="1338" y="1"/>
                      </a:moveTo>
                      <a:cubicBezTo>
                        <a:pt x="1290" y="1"/>
                        <a:pt x="1242" y="7"/>
                        <a:pt x="1194" y="20"/>
                      </a:cubicBezTo>
                      <a:lnTo>
                        <a:pt x="616" y="169"/>
                      </a:lnTo>
                      <a:cubicBezTo>
                        <a:pt x="206" y="299"/>
                        <a:pt x="1" y="858"/>
                        <a:pt x="243" y="1306"/>
                      </a:cubicBezTo>
                      <a:lnTo>
                        <a:pt x="1846" y="4474"/>
                      </a:lnTo>
                      <a:cubicBezTo>
                        <a:pt x="1935" y="4682"/>
                        <a:pt x="2154" y="4819"/>
                        <a:pt x="2381" y="4819"/>
                      </a:cubicBezTo>
                      <a:cubicBezTo>
                        <a:pt x="2439" y="4819"/>
                        <a:pt x="2497" y="4810"/>
                        <a:pt x="2554" y="4791"/>
                      </a:cubicBezTo>
                      <a:lnTo>
                        <a:pt x="3020" y="4605"/>
                      </a:lnTo>
                      <a:cubicBezTo>
                        <a:pt x="3393" y="4456"/>
                        <a:pt x="3561" y="3915"/>
                        <a:pt x="3356" y="3505"/>
                      </a:cubicBezTo>
                      <a:lnTo>
                        <a:pt x="1846" y="374"/>
                      </a:lnTo>
                      <a:cubicBezTo>
                        <a:pt x="1769" y="143"/>
                        <a:pt x="1564" y="1"/>
                        <a:pt x="13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10"/>
                <p:cNvSpPr/>
                <p:nvPr/>
              </p:nvSpPr>
              <p:spPr>
                <a:xfrm>
                  <a:off x="-1416544" y="3756887"/>
                  <a:ext cx="130929" cy="177256"/>
                </a:xfrm>
                <a:custGeom>
                  <a:avLst/>
                  <a:gdLst/>
                  <a:ahLst/>
                  <a:cxnLst/>
                  <a:rect l="l" t="t" r="r" b="b"/>
                  <a:pathLst>
                    <a:path w="3561" h="4821" extrusionOk="0">
                      <a:moveTo>
                        <a:pt x="1294" y="0"/>
                      </a:moveTo>
                      <a:cubicBezTo>
                        <a:pt x="1254" y="0"/>
                        <a:pt x="1214" y="4"/>
                        <a:pt x="1175" y="12"/>
                      </a:cubicBezTo>
                      <a:lnTo>
                        <a:pt x="597" y="180"/>
                      </a:lnTo>
                      <a:cubicBezTo>
                        <a:pt x="206" y="291"/>
                        <a:pt x="1" y="869"/>
                        <a:pt x="224" y="1316"/>
                      </a:cubicBezTo>
                      <a:lnTo>
                        <a:pt x="1846" y="4466"/>
                      </a:lnTo>
                      <a:cubicBezTo>
                        <a:pt x="1932" y="4682"/>
                        <a:pt x="2130" y="4821"/>
                        <a:pt x="2344" y="4821"/>
                      </a:cubicBezTo>
                      <a:cubicBezTo>
                        <a:pt x="2408" y="4821"/>
                        <a:pt x="2472" y="4809"/>
                        <a:pt x="2536" y="4783"/>
                      </a:cubicBezTo>
                      <a:lnTo>
                        <a:pt x="3020" y="4615"/>
                      </a:lnTo>
                      <a:cubicBezTo>
                        <a:pt x="3393" y="4466"/>
                        <a:pt x="3561" y="3926"/>
                        <a:pt x="3356" y="3516"/>
                      </a:cubicBezTo>
                      <a:lnTo>
                        <a:pt x="1846" y="366"/>
                      </a:lnTo>
                      <a:cubicBezTo>
                        <a:pt x="1766" y="142"/>
                        <a:pt x="1534" y="0"/>
                        <a:pt x="12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0"/>
                <p:cNvSpPr/>
                <p:nvPr/>
              </p:nvSpPr>
              <p:spPr>
                <a:xfrm>
                  <a:off x="-2776831" y="2930427"/>
                  <a:ext cx="130929" cy="176999"/>
                </a:xfrm>
                <a:custGeom>
                  <a:avLst/>
                  <a:gdLst/>
                  <a:ahLst/>
                  <a:cxnLst/>
                  <a:rect l="l" t="t" r="r" b="b"/>
                  <a:pathLst>
                    <a:path w="3561" h="4814" extrusionOk="0">
                      <a:moveTo>
                        <a:pt x="1306" y="0"/>
                      </a:moveTo>
                      <a:cubicBezTo>
                        <a:pt x="1268" y="0"/>
                        <a:pt x="1231" y="4"/>
                        <a:pt x="1194" y="12"/>
                      </a:cubicBezTo>
                      <a:lnTo>
                        <a:pt x="597" y="180"/>
                      </a:lnTo>
                      <a:cubicBezTo>
                        <a:pt x="206" y="292"/>
                        <a:pt x="1" y="869"/>
                        <a:pt x="225" y="1298"/>
                      </a:cubicBezTo>
                      <a:lnTo>
                        <a:pt x="1846" y="4467"/>
                      </a:lnTo>
                      <a:cubicBezTo>
                        <a:pt x="1934" y="4686"/>
                        <a:pt x="2136" y="4813"/>
                        <a:pt x="2354" y="4813"/>
                      </a:cubicBezTo>
                      <a:cubicBezTo>
                        <a:pt x="2414" y="4813"/>
                        <a:pt x="2475" y="4804"/>
                        <a:pt x="2536" y="4783"/>
                      </a:cubicBezTo>
                      <a:lnTo>
                        <a:pt x="3020" y="4597"/>
                      </a:lnTo>
                      <a:cubicBezTo>
                        <a:pt x="3393" y="4467"/>
                        <a:pt x="3561" y="3926"/>
                        <a:pt x="3356" y="3516"/>
                      </a:cubicBezTo>
                      <a:lnTo>
                        <a:pt x="1846" y="366"/>
                      </a:lnTo>
                      <a:cubicBezTo>
                        <a:pt x="1766" y="142"/>
                        <a:pt x="1535" y="0"/>
                        <a:pt x="13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0"/>
                <p:cNvSpPr/>
                <p:nvPr/>
              </p:nvSpPr>
              <p:spPr>
                <a:xfrm>
                  <a:off x="-2428680" y="3752475"/>
                  <a:ext cx="131591" cy="177293"/>
                </a:xfrm>
                <a:custGeom>
                  <a:avLst/>
                  <a:gdLst/>
                  <a:ahLst/>
                  <a:cxnLst/>
                  <a:rect l="l" t="t" r="r" b="b"/>
                  <a:pathLst>
                    <a:path w="3579" h="4822" extrusionOk="0">
                      <a:moveTo>
                        <a:pt x="1337" y="1"/>
                      </a:moveTo>
                      <a:cubicBezTo>
                        <a:pt x="1290" y="1"/>
                        <a:pt x="1241" y="7"/>
                        <a:pt x="1193" y="20"/>
                      </a:cubicBezTo>
                      <a:lnTo>
                        <a:pt x="615" y="188"/>
                      </a:lnTo>
                      <a:cubicBezTo>
                        <a:pt x="205" y="300"/>
                        <a:pt x="0" y="877"/>
                        <a:pt x="242" y="1306"/>
                      </a:cubicBezTo>
                      <a:lnTo>
                        <a:pt x="1845" y="4475"/>
                      </a:lnTo>
                      <a:cubicBezTo>
                        <a:pt x="1933" y="4694"/>
                        <a:pt x="2147" y="4821"/>
                        <a:pt x="2369" y="4821"/>
                      </a:cubicBezTo>
                      <a:cubicBezTo>
                        <a:pt x="2431" y="4821"/>
                        <a:pt x="2493" y="4812"/>
                        <a:pt x="2554" y="4791"/>
                      </a:cubicBezTo>
                      <a:lnTo>
                        <a:pt x="3038" y="4605"/>
                      </a:lnTo>
                      <a:cubicBezTo>
                        <a:pt x="3411" y="4475"/>
                        <a:pt x="3579" y="3934"/>
                        <a:pt x="3374" y="3524"/>
                      </a:cubicBezTo>
                      <a:lnTo>
                        <a:pt x="1864" y="374"/>
                      </a:lnTo>
                      <a:cubicBezTo>
                        <a:pt x="1771" y="143"/>
                        <a:pt x="1564" y="1"/>
                        <a:pt x="13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0"/>
                <p:cNvSpPr/>
                <p:nvPr/>
              </p:nvSpPr>
              <p:spPr>
                <a:xfrm>
                  <a:off x="-2438276" y="3054187"/>
                  <a:ext cx="130230" cy="176852"/>
                </a:xfrm>
                <a:custGeom>
                  <a:avLst/>
                  <a:gdLst/>
                  <a:ahLst/>
                  <a:cxnLst/>
                  <a:rect l="l" t="t" r="r" b="b"/>
                  <a:pathLst>
                    <a:path w="3542" h="4810" extrusionOk="0">
                      <a:moveTo>
                        <a:pt x="1311" y="0"/>
                      </a:moveTo>
                      <a:cubicBezTo>
                        <a:pt x="1266" y="0"/>
                        <a:pt x="1220" y="7"/>
                        <a:pt x="1174" y="20"/>
                      </a:cubicBezTo>
                      <a:lnTo>
                        <a:pt x="597" y="187"/>
                      </a:lnTo>
                      <a:cubicBezTo>
                        <a:pt x="187" y="299"/>
                        <a:pt x="0" y="877"/>
                        <a:pt x="205" y="1306"/>
                      </a:cubicBezTo>
                      <a:lnTo>
                        <a:pt x="1808" y="4456"/>
                      </a:lnTo>
                      <a:cubicBezTo>
                        <a:pt x="1894" y="4672"/>
                        <a:pt x="2103" y="4810"/>
                        <a:pt x="2323" y="4810"/>
                      </a:cubicBezTo>
                      <a:cubicBezTo>
                        <a:pt x="2387" y="4810"/>
                        <a:pt x="2453" y="4798"/>
                        <a:pt x="2516" y="4772"/>
                      </a:cubicBezTo>
                      <a:lnTo>
                        <a:pt x="2982" y="4605"/>
                      </a:lnTo>
                      <a:cubicBezTo>
                        <a:pt x="3355" y="4456"/>
                        <a:pt x="3541" y="3915"/>
                        <a:pt x="3336" y="3505"/>
                      </a:cubicBezTo>
                      <a:lnTo>
                        <a:pt x="1827" y="355"/>
                      </a:lnTo>
                      <a:cubicBezTo>
                        <a:pt x="1734" y="140"/>
                        <a:pt x="1528" y="0"/>
                        <a:pt x="13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10"/>
                <p:cNvSpPr/>
                <p:nvPr/>
              </p:nvSpPr>
              <p:spPr>
                <a:xfrm>
                  <a:off x="-1812640" y="3602684"/>
                  <a:ext cx="130267" cy="177256"/>
                </a:xfrm>
                <a:custGeom>
                  <a:avLst/>
                  <a:gdLst/>
                  <a:ahLst/>
                  <a:cxnLst/>
                  <a:rect l="l" t="t" r="r" b="b"/>
                  <a:pathLst>
                    <a:path w="3543" h="4821" extrusionOk="0">
                      <a:moveTo>
                        <a:pt x="1293" y="1"/>
                      </a:moveTo>
                      <a:cubicBezTo>
                        <a:pt x="1254" y="1"/>
                        <a:pt x="1214" y="4"/>
                        <a:pt x="1175" y="12"/>
                      </a:cubicBezTo>
                      <a:lnTo>
                        <a:pt x="597" y="180"/>
                      </a:lnTo>
                      <a:cubicBezTo>
                        <a:pt x="187" y="292"/>
                        <a:pt x="1" y="870"/>
                        <a:pt x="224" y="1317"/>
                      </a:cubicBezTo>
                      <a:lnTo>
                        <a:pt x="1846" y="4467"/>
                      </a:lnTo>
                      <a:cubicBezTo>
                        <a:pt x="1918" y="4683"/>
                        <a:pt x="2124" y="4821"/>
                        <a:pt x="2342" y="4821"/>
                      </a:cubicBezTo>
                      <a:cubicBezTo>
                        <a:pt x="2407" y="4821"/>
                        <a:pt x="2472" y="4809"/>
                        <a:pt x="2536" y="4784"/>
                      </a:cubicBezTo>
                      <a:lnTo>
                        <a:pt x="3002" y="4616"/>
                      </a:lnTo>
                      <a:cubicBezTo>
                        <a:pt x="3374" y="4467"/>
                        <a:pt x="3542" y="3926"/>
                        <a:pt x="3337" y="3516"/>
                      </a:cubicBezTo>
                      <a:lnTo>
                        <a:pt x="1827" y="366"/>
                      </a:lnTo>
                      <a:cubicBezTo>
                        <a:pt x="1747" y="142"/>
                        <a:pt x="1530" y="1"/>
                        <a:pt x="12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10"/>
                <p:cNvSpPr/>
                <p:nvPr/>
              </p:nvSpPr>
              <p:spPr>
                <a:xfrm>
                  <a:off x="-2095640" y="3547717"/>
                  <a:ext cx="87727" cy="117693"/>
                </a:xfrm>
                <a:custGeom>
                  <a:avLst/>
                  <a:gdLst/>
                  <a:ahLst/>
                  <a:cxnLst/>
                  <a:rect l="l" t="t" r="r" b="b"/>
                  <a:pathLst>
                    <a:path w="2386" h="3201" extrusionOk="0">
                      <a:moveTo>
                        <a:pt x="893" y="0"/>
                      </a:moveTo>
                      <a:cubicBezTo>
                        <a:pt x="856" y="0"/>
                        <a:pt x="819" y="5"/>
                        <a:pt x="783" y="16"/>
                      </a:cubicBezTo>
                      <a:lnTo>
                        <a:pt x="410" y="128"/>
                      </a:lnTo>
                      <a:cubicBezTo>
                        <a:pt x="112" y="258"/>
                        <a:pt x="0" y="594"/>
                        <a:pt x="149" y="874"/>
                      </a:cubicBezTo>
                      <a:lnTo>
                        <a:pt x="1230" y="2961"/>
                      </a:lnTo>
                      <a:cubicBezTo>
                        <a:pt x="1290" y="3111"/>
                        <a:pt x="1435" y="3201"/>
                        <a:pt x="1587" y="3201"/>
                      </a:cubicBezTo>
                      <a:cubicBezTo>
                        <a:pt x="1623" y="3201"/>
                        <a:pt x="1660" y="3196"/>
                        <a:pt x="1696" y="3185"/>
                      </a:cubicBezTo>
                      <a:lnTo>
                        <a:pt x="2013" y="3054"/>
                      </a:lnTo>
                      <a:cubicBezTo>
                        <a:pt x="2274" y="2924"/>
                        <a:pt x="2386" y="2588"/>
                        <a:pt x="2255" y="2327"/>
                      </a:cubicBezTo>
                      <a:lnTo>
                        <a:pt x="1249" y="240"/>
                      </a:lnTo>
                      <a:cubicBezTo>
                        <a:pt x="1189" y="90"/>
                        <a:pt x="1044" y="0"/>
                        <a:pt x="8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0"/>
                <p:cNvSpPr/>
                <p:nvPr/>
              </p:nvSpPr>
              <p:spPr>
                <a:xfrm>
                  <a:off x="-1607036" y="4028084"/>
                  <a:ext cx="87727" cy="117730"/>
                </a:xfrm>
                <a:custGeom>
                  <a:avLst/>
                  <a:gdLst/>
                  <a:ahLst/>
                  <a:cxnLst/>
                  <a:rect l="l" t="t" r="r" b="b"/>
                  <a:pathLst>
                    <a:path w="2386" h="3202" extrusionOk="0">
                      <a:moveTo>
                        <a:pt x="911" y="0"/>
                      </a:moveTo>
                      <a:cubicBezTo>
                        <a:pt x="875" y="0"/>
                        <a:pt x="839" y="6"/>
                        <a:pt x="802" y="17"/>
                      </a:cubicBezTo>
                      <a:lnTo>
                        <a:pt x="410" y="110"/>
                      </a:lnTo>
                      <a:cubicBezTo>
                        <a:pt x="112" y="240"/>
                        <a:pt x="0" y="594"/>
                        <a:pt x="149" y="874"/>
                      </a:cubicBezTo>
                      <a:lnTo>
                        <a:pt x="1230" y="2961"/>
                      </a:lnTo>
                      <a:cubicBezTo>
                        <a:pt x="1290" y="3112"/>
                        <a:pt x="1435" y="3201"/>
                        <a:pt x="1587" y="3201"/>
                      </a:cubicBezTo>
                      <a:cubicBezTo>
                        <a:pt x="1623" y="3201"/>
                        <a:pt x="1660" y="3196"/>
                        <a:pt x="1696" y="3185"/>
                      </a:cubicBezTo>
                      <a:lnTo>
                        <a:pt x="2013" y="3055"/>
                      </a:lnTo>
                      <a:cubicBezTo>
                        <a:pt x="2274" y="2924"/>
                        <a:pt x="2386" y="2589"/>
                        <a:pt x="2256" y="2328"/>
                      </a:cubicBezTo>
                      <a:lnTo>
                        <a:pt x="1249" y="222"/>
                      </a:lnTo>
                      <a:cubicBezTo>
                        <a:pt x="1189" y="87"/>
                        <a:pt x="1057" y="0"/>
                        <a:pt x="9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0"/>
                <p:cNvSpPr/>
                <p:nvPr/>
              </p:nvSpPr>
              <p:spPr>
                <a:xfrm>
                  <a:off x="-2105935" y="3925981"/>
                  <a:ext cx="87065" cy="118060"/>
                </a:xfrm>
                <a:custGeom>
                  <a:avLst/>
                  <a:gdLst/>
                  <a:ahLst/>
                  <a:cxnLst/>
                  <a:rect l="l" t="t" r="r" b="b"/>
                  <a:pathLst>
                    <a:path w="2368" h="3211" extrusionOk="0">
                      <a:moveTo>
                        <a:pt x="891" y="0"/>
                      </a:moveTo>
                      <a:cubicBezTo>
                        <a:pt x="856" y="0"/>
                        <a:pt x="820" y="6"/>
                        <a:pt x="783" y="16"/>
                      </a:cubicBezTo>
                      <a:lnTo>
                        <a:pt x="392" y="128"/>
                      </a:lnTo>
                      <a:cubicBezTo>
                        <a:pt x="113" y="240"/>
                        <a:pt x="1" y="594"/>
                        <a:pt x="150" y="874"/>
                      </a:cubicBezTo>
                      <a:lnTo>
                        <a:pt x="1231" y="2980"/>
                      </a:lnTo>
                      <a:cubicBezTo>
                        <a:pt x="1274" y="3123"/>
                        <a:pt x="1404" y="3211"/>
                        <a:pt x="1554" y="3211"/>
                      </a:cubicBezTo>
                      <a:cubicBezTo>
                        <a:pt x="1601" y="3211"/>
                        <a:pt x="1649" y="3202"/>
                        <a:pt x="1697" y="3185"/>
                      </a:cubicBezTo>
                      <a:lnTo>
                        <a:pt x="2014" y="3073"/>
                      </a:lnTo>
                      <a:cubicBezTo>
                        <a:pt x="2275" y="2924"/>
                        <a:pt x="2368" y="2607"/>
                        <a:pt x="2237" y="2346"/>
                      </a:cubicBezTo>
                      <a:lnTo>
                        <a:pt x="1231" y="240"/>
                      </a:lnTo>
                      <a:cubicBezTo>
                        <a:pt x="1171" y="90"/>
                        <a:pt x="1038" y="0"/>
                        <a:pt x="8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0"/>
                <p:cNvSpPr/>
                <p:nvPr/>
              </p:nvSpPr>
              <p:spPr>
                <a:xfrm>
                  <a:off x="-2654837" y="4005472"/>
                  <a:ext cx="87065" cy="117730"/>
                </a:xfrm>
                <a:custGeom>
                  <a:avLst/>
                  <a:gdLst/>
                  <a:ahLst/>
                  <a:cxnLst/>
                  <a:rect l="l" t="t" r="r" b="b"/>
                  <a:pathLst>
                    <a:path w="2368" h="3202" extrusionOk="0">
                      <a:moveTo>
                        <a:pt x="891" y="0"/>
                      </a:moveTo>
                      <a:cubicBezTo>
                        <a:pt x="856" y="0"/>
                        <a:pt x="820" y="6"/>
                        <a:pt x="783" y="17"/>
                      </a:cubicBezTo>
                      <a:lnTo>
                        <a:pt x="392" y="128"/>
                      </a:lnTo>
                      <a:cubicBezTo>
                        <a:pt x="112" y="259"/>
                        <a:pt x="0" y="594"/>
                        <a:pt x="150" y="874"/>
                      </a:cubicBezTo>
                      <a:lnTo>
                        <a:pt x="1212" y="2980"/>
                      </a:lnTo>
                      <a:cubicBezTo>
                        <a:pt x="1272" y="3115"/>
                        <a:pt x="1416" y="3201"/>
                        <a:pt x="1567" y="3201"/>
                      </a:cubicBezTo>
                      <a:cubicBezTo>
                        <a:pt x="1604" y="3201"/>
                        <a:pt x="1641" y="3196"/>
                        <a:pt x="1678" y="3185"/>
                      </a:cubicBezTo>
                      <a:lnTo>
                        <a:pt x="2013" y="3055"/>
                      </a:lnTo>
                      <a:cubicBezTo>
                        <a:pt x="2274" y="2924"/>
                        <a:pt x="2368" y="2589"/>
                        <a:pt x="2237" y="2328"/>
                      </a:cubicBezTo>
                      <a:lnTo>
                        <a:pt x="1231" y="240"/>
                      </a:lnTo>
                      <a:cubicBezTo>
                        <a:pt x="1171" y="90"/>
                        <a:pt x="1038" y="0"/>
                        <a:pt x="8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0"/>
                <p:cNvSpPr/>
                <p:nvPr/>
              </p:nvSpPr>
              <p:spPr>
                <a:xfrm>
                  <a:off x="-2985156" y="3236884"/>
                  <a:ext cx="87764" cy="117766"/>
                </a:xfrm>
                <a:custGeom>
                  <a:avLst/>
                  <a:gdLst/>
                  <a:ahLst/>
                  <a:cxnLst/>
                  <a:rect l="l" t="t" r="r" b="b"/>
                  <a:pathLst>
                    <a:path w="2387" h="3203" extrusionOk="0">
                      <a:moveTo>
                        <a:pt x="866" y="0"/>
                      </a:moveTo>
                      <a:cubicBezTo>
                        <a:pt x="839" y="0"/>
                        <a:pt x="811" y="3"/>
                        <a:pt x="784" y="8"/>
                      </a:cubicBezTo>
                      <a:lnTo>
                        <a:pt x="392" y="139"/>
                      </a:lnTo>
                      <a:cubicBezTo>
                        <a:pt x="113" y="251"/>
                        <a:pt x="1" y="605"/>
                        <a:pt x="150" y="884"/>
                      </a:cubicBezTo>
                      <a:lnTo>
                        <a:pt x="1231" y="2972"/>
                      </a:lnTo>
                      <a:cubicBezTo>
                        <a:pt x="1274" y="3115"/>
                        <a:pt x="1404" y="3203"/>
                        <a:pt x="1555" y="3203"/>
                      </a:cubicBezTo>
                      <a:cubicBezTo>
                        <a:pt x="1601" y="3203"/>
                        <a:pt x="1649" y="3194"/>
                        <a:pt x="1697" y="3177"/>
                      </a:cubicBezTo>
                      <a:lnTo>
                        <a:pt x="2014" y="3065"/>
                      </a:lnTo>
                      <a:cubicBezTo>
                        <a:pt x="2275" y="2935"/>
                        <a:pt x="2387" y="2599"/>
                        <a:pt x="2237" y="2338"/>
                      </a:cubicBezTo>
                      <a:lnTo>
                        <a:pt x="1231" y="232"/>
                      </a:lnTo>
                      <a:cubicBezTo>
                        <a:pt x="1167" y="89"/>
                        <a:pt x="1023" y="0"/>
                        <a:pt x="8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0"/>
                <p:cNvSpPr/>
                <p:nvPr/>
              </p:nvSpPr>
              <p:spPr>
                <a:xfrm>
                  <a:off x="-2649358" y="3447268"/>
                  <a:ext cx="86404" cy="118097"/>
                </a:xfrm>
                <a:custGeom>
                  <a:avLst/>
                  <a:gdLst/>
                  <a:ahLst/>
                  <a:cxnLst/>
                  <a:rect l="l" t="t" r="r" b="b"/>
                  <a:pathLst>
                    <a:path w="2350" h="3212" extrusionOk="0">
                      <a:moveTo>
                        <a:pt x="865" y="0"/>
                      </a:moveTo>
                      <a:cubicBezTo>
                        <a:pt x="838" y="0"/>
                        <a:pt x="811" y="3"/>
                        <a:pt x="783" y="8"/>
                      </a:cubicBezTo>
                      <a:lnTo>
                        <a:pt x="392" y="120"/>
                      </a:lnTo>
                      <a:cubicBezTo>
                        <a:pt x="112" y="251"/>
                        <a:pt x="1" y="586"/>
                        <a:pt x="150" y="866"/>
                      </a:cubicBezTo>
                      <a:lnTo>
                        <a:pt x="1193" y="2972"/>
                      </a:lnTo>
                      <a:cubicBezTo>
                        <a:pt x="1253" y="3122"/>
                        <a:pt x="1398" y="3212"/>
                        <a:pt x="1550" y="3212"/>
                      </a:cubicBezTo>
                      <a:cubicBezTo>
                        <a:pt x="1586" y="3212"/>
                        <a:pt x="1623" y="3206"/>
                        <a:pt x="1659" y="3195"/>
                      </a:cubicBezTo>
                      <a:lnTo>
                        <a:pt x="1995" y="3065"/>
                      </a:lnTo>
                      <a:cubicBezTo>
                        <a:pt x="2256" y="2935"/>
                        <a:pt x="2349" y="2599"/>
                        <a:pt x="2219" y="2338"/>
                      </a:cubicBezTo>
                      <a:lnTo>
                        <a:pt x="1212" y="251"/>
                      </a:lnTo>
                      <a:cubicBezTo>
                        <a:pt x="1164" y="91"/>
                        <a:pt x="1021" y="0"/>
                        <a:pt x="8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10"/>
                <p:cNvSpPr/>
                <p:nvPr/>
              </p:nvSpPr>
              <p:spPr>
                <a:xfrm>
                  <a:off x="-3171530" y="3973411"/>
                  <a:ext cx="130230" cy="176999"/>
                </a:xfrm>
                <a:custGeom>
                  <a:avLst/>
                  <a:gdLst/>
                  <a:ahLst/>
                  <a:cxnLst/>
                  <a:rect l="l" t="t" r="r" b="b"/>
                  <a:pathLst>
                    <a:path w="3542" h="4814" extrusionOk="0">
                      <a:moveTo>
                        <a:pt x="1292" y="1"/>
                      </a:moveTo>
                      <a:cubicBezTo>
                        <a:pt x="1253" y="1"/>
                        <a:pt x="1214" y="5"/>
                        <a:pt x="1175" y="13"/>
                      </a:cubicBezTo>
                      <a:lnTo>
                        <a:pt x="597" y="180"/>
                      </a:lnTo>
                      <a:cubicBezTo>
                        <a:pt x="187" y="292"/>
                        <a:pt x="0" y="870"/>
                        <a:pt x="224" y="1299"/>
                      </a:cubicBezTo>
                      <a:lnTo>
                        <a:pt x="1845" y="4467"/>
                      </a:lnTo>
                      <a:cubicBezTo>
                        <a:pt x="1933" y="4686"/>
                        <a:pt x="2135" y="4814"/>
                        <a:pt x="2353" y="4814"/>
                      </a:cubicBezTo>
                      <a:cubicBezTo>
                        <a:pt x="2413" y="4814"/>
                        <a:pt x="2475" y="4804"/>
                        <a:pt x="2535" y="4784"/>
                      </a:cubicBezTo>
                      <a:lnTo>
                        <a:pt x="3001" y="4598"/>
                      </a:lnTo>
                      <a:cubicBezTo>
                        <a:pt x="3374" y="4467"/>
                        <a:pt x="3542" y="3927"/>
                        <a:pt x="3337" y="3517"/>
                      </a:cubicBezTo>
                      <a:lnTo>
                        <a:pt x="1827" y="367"/>
                      </a:lnTo>
                      <a:cubicBezTo>
                        <a:pt x="1747" y="142"/>
                        <a:pt x="1529" y="1"/>
                        <a:pt x="12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sp>
        <p:nvSpPr>
          <p:cNvPr id="210" name="Google Shape;210;p10"/>
          <p:cNvSpPr txBox="1">
            <a:spLocks noGrp="1"/>
          </p:cNvSpPr>
          <p:nvPr>
            <p:ph type="title"/>
          </p:nvPr>
        </p:nvSpPr>
        <p:spPr>
          <a:xfrm>
            <a:off x="720000" y="2633000"/>
            <a:ext cx="3476700" cy="1107900"/>
          </a:xfrm>
          <a:prstGeom prst="rect">
            <a:avLst/>
          </a:prstGeom>
        </p:spPr>
        <p:txBody>
          <a:bodyPr spcFirstLastPara="1" wrap="square" lIns="0" tIns="0" rIns="0" bIns="0" anchor="ctr" anchorCtr="0">
            <a:noAutofit/>
          </a:bodyPr>
          <a:lstStyle>
            <a:lvl1pPr lvl="0" algn="l"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211" name="Google Shape;211;p10"/>
          <p:cNvSpPr txBox="1">
            <a:spLocks noGrp="1"/>
          </p:cNvSpPr>
          <p:nvPr>
            <p:ph type="subTitle" idx="1"/>
          </p:nvPr>
        </p:nvSpPr>
        <p:spPr>
          <a:xfrm>
            <a:off x="720000" y="3741000"/>
            <a:ext cx="3476700" cy="8625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SzPts val="1600"/>
              <a:buNone/>
              <a:defRPr/>
            </a:lvl1pPr>
            <a:lvl2pPr lvl="1" algn="r" rtl="0">
              <a:lnSpc>
                <a:spcPct val="100000"/>
              </a:lnSpc>
              <a:spcBef>
                <a:spcPts val="0"/>
              </a:spcBef>
              <a:spcAft>
                <a:spcPts val="0"/>
              </a:spcAft>
              <a:buSzPts val="1600"/>
              <a:buNone/>
              <a:defRPr/>
            </a:lvl2pPr>
            <a:lvl3pPr lvl="2" algn="r" rtl="0">
              <a:lnSpc>
                <a:spcPct val="100000"/>
              </a:lnSpc>
              <a:spcBef>
                <a:spcPts val="0"/>
              </a:spcBef>
              <a:spcAft>
                <a:spcPts val="0"/>
              </a:spcAft>
              <a:buSzPts val="1600"/>
              <a:buNone/>
              <a:defRPr/>
            </a:lvl3pPr>
            <a:lvl4pPr lvl="3" algn="r" rtl="0">
              <a:lnSpc>
                <a:spcPct val="100000"/>
              </a:lnSpc>
              <a:spcBef>
                <a:spcPts val="0"/>
              </a:spcBef>
              <a:spcAft>
                <a:spcPts val="0"/>
              </a:spcAft>
              <a:buSzPts val="1600"/>
              <a:buNone/>
              <a:defRPr/>
            </a:lvl4pPr>
            <a:lvl5pPr lvl="4" algn="r" rtl="0">
              <a:lnSpc>
                <a:spcPct val="100000"/>
              </a:lnSpc>
              <a:spcBef>
                <a:spcPts val="0"/>
              </a:spcBef>
              <a:spcAft>
                <a:spcPts val="0"/>
              </a:spcAft>
              <a:buSzPts val="1600"/>
              <a:buNone/>
              <a:defRPr/>
            </a:lvl5pPr>
            <a:lvl6pPr lvl="5" algn="r" rtl="0">
              <a:lnSpc>
                <a:spcPct val="100000"/>
              </a:lnSpc>
              <a:spcBef>
                <a:spcPts val="0"/>
              </a:spcBef>
              <a:spcAft>
                <a:spcPts val="0"/>
              </a:spcAft>
              <a:buSzPts val="1600"/>
              <a:buNone/>
              <a:defRPr/>
            </a:lvl6pPr>
            <a:lvl7pPr lvl="6" algn="r" rtl="0">
              <a:lnSpc>
                <a:spcPct val="100000"/>
              </a:lnSpc>
              <a:spcBef>
                <a:spcPts val="0"/>
              </a:spcBef>
              <a:spcAft>
                <a:spcPts val="0"/>
              </a:spcAft>
              <a:buSzPts val="1600"/>
              <a:buNone/>
              <a:defRPr/>
            </a:lvl7pPr>
            <a:lvl8pPr lvl="7" algn="r" rtl="0">
              <a:lnSpc>
                <a:spcPct val="100000"/>
              </a:lnSpc>
              <a:spcBef>
                <a:spcPts val="0"/>
              </a:spcBef>
              <a:spcAft>
                <a:spcPts val="0"/>
              </a:spcAft>
              <a:buSzPts val="1600"/>
              <a:buNone/>
              <a:defRPr/>
            </a:lvl8pPr>
            <a:lvl9pPr lvl="8" algn="r" rtl="0">
              <a:lnSpc>
                <a:spcPct val="100000"/>
              </a:lnSpc>
              <a:spcBef>
                <a:spcPts val="0"/>
              </a:spcBef>
              <a:spcAft>
                <a:spcPts val="0"/>
              </a:spcAft>
              <a:buSzPts val="1600"/>
              <a:buNone/>
              <a:defRPr/>
            </a:lvl9pPr>
          </a:lstStyle>
          <a:p>
            <a:endParaRPr/>
          </a:p>
        </p:txBody>
      </p:sp>
    </p:spTree>
    <p:extLst>
      <p:ext uri="{BB962C8B-B14F-4D97-AF65-F5344CB8AC3E}">
        <p14:creationId xmlns:p14="http://schemas.microsoft.com/office/powerpoint/2010/main" val="355473422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212"/>
        <p:cNvGrpSpPr/>
        <p:nvPr/>
      </p:nvGrpSpPr>
      <p:grpSpPr>
        <a:xfrm>
          <a:off x="0" y="0"/>
          <a:ext cx="0" cy="0"/>
          <a:chOff x="0" y="0"/>
          <a:chExt cx="0" cy="0"/>
        </a:xfrm>
      </p:grpSpPr>
      <p:grpSp>
        <p:nvGrpSpPr>
          <p:cNvPr id="213" name="Google Shape;213;p11"/>
          <p:cNvGrpSpPr/>
          <p:nvPr/>
        </p:nvGrpSpPr>
        <p:grpSpPr>
          <a:xfrm>
            <a:off x="-672249" y="-1185203"/>
            <a:ext cx="2200957" cy="1917818"/>
            <a:chOff x="-672249" y="-1185203"/>
            <a:chExt cx="2200957" cy="1917818"/>
          </a:xfrm>
        </p:grpSpPr>
        <p:sp>
          <p:nvSpPr>
            <p:cNvPr id="214" name="Google Shape;214;p11"/>
            <p:cNvSpPr/>
            <p:nvPr/>
          </p:nvSpPr>
          <p:spPr>
            <a:xfrm rot="10800000" flipH="1">
              <a:off x="-672249" y="-1185203"/>
              <a:ext cx="2200957" cy="1769705"/>
            </a:xfrm>
            <a:custGeom>
              <a:avLst/>
              <a:gdLst/>
              <a:ahLst/>
              <a:cxnLst/>
              <a:rect l="l" t="t" r="r" b="b"/>
              <a:pathLst>
                <a:path w="75784" h="60935" extrusionOk="0">
                  <a:moveTo>
                    <a:pt x="15683" y="1"/>
                  </a:moveTo>
                  <a:cubicBezTo>
                    <a:pt x="12063" y="1"/>
                    <a:pt x="8783" y="1433"/>
                    <a:pt x="6021" y="3864"/>
                  </a:cubicBezTo>
                  <a:cubicBezTo>
                    <a:pt x="1" y="9176"/>
                    <a:pt x="2163" y="20061"/>
                    <a:pt x="11016" y="28001"/>
                  </a:cubicBezTo>
                  <a:lnTo>
                    <a:pt x="11221" y="28187"/>
                  </a:lnTo>
                  <a:cubicBezTo>
                    <a:pt x="12563" y="29361"/>
                    <a:pt x="13457" y="30852"/>
                    <a:pt x="13625" y="32250"/>
                  </a:cubicBezTo>
                  <a:cubicBezTo>
                    <a:pt x="14538" y="39687"/>
                    <a:pt x="19776" y="48111"/>
                    <a:pt x="28573" y="54355"/>
                  </a:cubicBezTo>
                  <a:cubicBezTo>
                    <a:pt x="34239" y="58381"/>
                    <a:pt x="41359" y="60692"/>
                    <a:pt x="47565" y="60935"/>
                  </a:cubicBezTo>
                  <a:lnTo>
                    <a:pt x="75783" y="23621"/>
                  </a:lnTo>
                  <a:cubicBezTo>
                    <a:pt x="74386" y="18998"/>
                    <a:pt x="71254" y="14190"/>
                    <a:pt x="66595" y="10127"/>
                  </a:cubicBezTo>
                  <a:cubicBezTo>
                    <a:pt x="60385" y="4702"/>
                    <a:pt x="52912" y="1803"/>
                    <a:pt x="46548" y="1803"/>
                  </a:cubicBezTo>
                  <a:cubicBezTo>
                    <a:pt x="42482" y="1803"/>
                    <a:pt x="38869" y="2986"/>
                    <a:pt x="36326" y="5448"/>
                  </a:cubicBezTo>
                  <a:cubicBezTo>
                    <a:pt x="36010" y="5747"/>
                    <a:pt x="35711" y="6082"/>
                    <a:pt x="35432" y="6418"/>
                  </a:cubicBezTo>
                  <a:cubicBezTo>
                    <a:pt x="34855" y="7124"/>
                    <a:pt x="33946" y="7470"/>
                    <a:pt x="32904" y="7470"/>
                  </a:cubicBezTo>
                  <a:cubicBezTo>
                    <a:pt x="31556" y="7470"/>
                    <a:pt x="29985" y="6891"/>
                    <a:pt x="28629" y="5765"/>
                  </a:cubicBezTo>
                  <a:lnTo>
                    <a:pt x="28442" y="5616"/>
                  </a:lnTo>
                  <a:cubicBezTo>
                    <a:pt x="23942" y="1688"/>
                    <a:pt x="19612" y="1"/>
                    <a:pt x="156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5" name="Google Shape;215;p11"/>
            <p:cNvGrpSpPr/>
            <p:nvPr/>
          </p:nvGrpSpPr>
          <p:grpSpPr>
            <a:xfrm rot="10800000">
              <a:off x="-672241" y="-938263"/>
              <a:ext cx="2008087" cy="1670877"/>
              <a:chOff x="7173422" y="4083799"/>
              <a:chExt cx="2350564" cy="1955844"/>
            </a:xfrm>
          </p:grpSpPr>
          <p:sp>
            <p:nvSpPr>
              <p:cNvPr id="216" name="Google Shape;216;p11"/>
              <p:cNvSpPr/>
              <p:nvPr/>
            </p:nvSpPr>
            <p:spPr>
              <a:xfrm flipH="1">
                <a:off x="7173422" y="4083799"/>
                <a:ext cx="2350564" cy="1955844"/>
              </a:xfrm>
              <a:custGeom>
                <a:avLst/>
                <a:gdLst/>
                <a:ahLst/>
                <a:cxnLst/>
                <a:rect l="l" t="t" r="r" b="b"/>
                <a:pathLst>
                  <a:path w="70025" h="58266" extrusionOk="0">
                    <a:moveTo>
                      <a:pt x="18874" y="0"/>
                    </a:moveTo>
                    <a:cubicBezTo>
                      <a:pt x="17710" y="0"/>
                      <a:pt x="16530" y="55"/>
                      <a:pt x="15340" y="169"/>
                    </a:cubicBezTo>
                    <a:cubicBezTo>
                      <a:pt x="9171" y="766"/>
                      <a:pt x="3822" y="2835"/>
                      <a:pt x="1" y="5779"/>
                    </a:cubicBezTo>
                    <a:lnTo>
                      <a:pt x="1212" y="52543"/>
                    </a:lnTo>
                    <a:cubicBezTo>
                      <a:pt x="6394" y="55972"/>
                      <a:pt x="13514" y="58246"/>
                      <a:pt x="20484" y="58265"/>
                    </a:cubicBezTo>
                    <a:cubicBezTo>
                      <a:pt x="20562" y="58265"/>
                      <a:pt x="20641" y="58265"/>
                      <a:pt x="20719" y="58265"/>
                    </a:cubicBezTo>
                    <a:cubicBezTo>
                      <a:pt x="31390" y="58265"/>
                      <a:pt x="40445" y="54478"/>
                      <a:pt x="45497" y="49002"/>
                    </a:cubicBezTo>
                    <a:cubicBezTo>
                      <a:pt x="46447" y="47976"/>
                      <a:pt x="48031" y="47287"/>
                      <a:pt x="49821" y="47100"/>
                    </a:cubicBezTo>
                    <a:lnTo>
                      <a:pt x="50100" y="47063"/>
                    </a:lnTo>
                    <a:cubicBezTo>
                      <a:pt x="61898" y="45777"/>
                      <a:pt x="70025" y="38191"/>
                      <a:pt x="68217" y="30363"/>
                    </a:cubicBezTo>
                    <a:cubicBezTo>
                      <a:pt x="66652" y="23546"/>
                      <a:pt x="61444" y="18573"/>
                      <a:pt x="51855" y="18573"/>
                    </a:cubicBezTo>
                    <a:cubicBezTo>
                      <a:pt x="50932" y="18573"/>
                      <a:pt x="49968" y="18619"/>
                      <a:pt x="48963" y="18714"/>
                    </a:cubicBezTo>
                    <a:lnTo>
                      <a:pt x="48740" y="18733"/>
                    </a:lnTo>
                    <a:cubicBezTo>
                      <a:pt x="48541" y="18747"/>
                      <a:pt x="48343" y="18754"/>
                      <a:pt x="48148" y="18754"/>
                    </a:cubicBezTo>
                    <a:cubicBezTo>
                      <a:pt x="45294" y="18754"/>
                      <a:pt x="42936" y="17259"/>
                      <a:pt x="42831" y="15322"/>
                    </a:cubicBezTo>
                    <a:cubicBezTo>
                      <a:pt x="42794" y="14875"/>
                      <a:pt x="42738" y="14446"/>
                      <a:pt x="42664" y="13999"/>
                    </a:cubicBezTo>
                    <a:cubicBezTo>
                      <a:pt x="41169" y="5861"/>
                      <a:pt x="30863" y="0"/>
                      <a:pt x="188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7" name="Google Shape;217;p11"/>
              <p:cNvGrpSpPr/>
              <p:nvPr/>
            </p:nvGrpSpPr>
            <p:grpSpPr>
              <a:xfrm flipH="1">
                <a:off x="7417514" y="4269389"/>
                <a:ext cx="1721841" cy="1113844"/>
                <a:chOff x="-3171530" y="2930427"/>
                <a:chExt cx="1885915" cy="1219982"/>
              </a:xfrm>
            </p:grpSpPr>
            <p:sp>
              <p:nvSpPr>
                <p:cNvPr id="218" name="Google Shape;218;p11"/>
                <p:cNvSpPr/>
                <p:nvPr/>
              </p:nvSpPr>
              <p:spPr>
                <a:xfrm>
                  <a:off x="-2996113" y="3590073"/>
                  <a:ext cx="130929" cy="177183"/>
                </a:xfrm>
                <a:custGeom>
                  <a:avLst/>
                  <a:gdLst/>
                  <a:ahLst/>
                  <a:cxnLst/>
                  <a:rect l="l" t="t" r="r" b="b"/>
                  <a:pathLst>
                    <a:path w="3561" h="4819" extrusionOk="0">
                      <a:moveTo>
                        <a:pt x="1338" y="1"/>
                      </a:moveTo>
                      <a:cubicBezTo>
                        <a:pt x="1290" y="1"/>
                        <a:pt x="1242" y="7"/>
                        <a:pt x="1194" y="20"/>
                      </a:cubicBezTo>
                      <a:lnTo>
                        <a:pt x="616" y="169"/>
                      </a:lnTo>
                      <a:cubicBezTo>
                        <a:pt x="206" y="299"/>
                        <a:pt x="1" y="858"/>
                        <a:pt x="243" y="1306"/>
                      </a:cubicBezTo>
                      <a:lnTo>
                        <a:pt x="1846" y="4474"/>
                      </a:lnTo>
                      <a:cubicBezTo>
                        <a:pt x="1935" y="4682"/>
                        <a:pt x="2154" y="4819"/>
                        <a:pt x="2381" y="4819"/>
                      </a:cubicBezTo>
                      <a:cubicBezTo>
                        <a:pt x="2439" y="4819"/>
                        <a:pt x="2497" y="4810"/>
                        <a:pt x="2554" y="4791"/>
                      </a:cubicBezTo>
                      <a:lnTo>
                        <a:pt x="3020" y="4605"/>
                      </a:lnTo>
                      <a:cubicBezTo>
                        <a:pt x="3393" y="4456"/>
                        <a:pt x="3561" y="3915"/>
                        <a:pt x="3356" y="3505"/>
                      </a:cubicBezTo>
                      <a:lnTo>
                        <a:pt x="1846" y="374"/>
                      </a:lnTo>
                      <a:cubicBezTo>
                        <a:pt x="1769" y="143"/>
                        <a:pt x="1564" y="1"/>
                        <a:pt x="13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11"/>
                <p:cNvSpPr/>
                <p:nvPr/>
              </p:nvSpPr>
              <p:spPr>
                <a:xfrm>
                  <a:off x="-1416544" y="3756887"/>
                  <a:ext cx="130929" cy="177256"/>
                </a:xfrm>
                <a:custGeom>
                  <a:avLst/>
                  <a:gdLst/>
                  <a:ahLst/>
                  <a:cxnLst/>
                  <a:rect l="l" t="t" r="r" b="b"/>
                  <a:pathLst>
                    <a:path w="3561" h="4821" extrusionOk="0">
                      <a:moveTo>
                        <a:pt x="1294" y="0"/>
                      </a:moveTo>
                      <a:cubicBezTo>
                        <a:pt x="1254" y="0"/>
                        <a:pt x="1214" y="4"/>
                        <a:pt x="1175" y="12"/>
                      </a:cubicBezTo>
                      <a:lnTo>
                        <a:pt x="597" y="180"/>
                      </a:lnTo>
                      <a:cubicBezTo>
                        <a:pt x="206" y="291"/>
                        <a:pt x="1" y="869"/>
                        <a:pt x="224" y="1316"/>
                      </a:cubicBezTo>
                      <a:lnTo>
                        <a:pt x="1846" y="4466"/>
                      </a:lnTo>
                      <a:cubicBezTo>
                        <a:pt x="1932" y="4682"/>
                        <a:pt x="2130" y="4821"/>
                        <a:pt x="2344" y="4821"/>
                      </a:cubicBezTo>
                      <a:cubicBezTo>
                        <a:pt x="2408" y="4821"/>
                        <a:pt x="2472" y="4809"/>
                        <a:pt x="2536" y="4783"/>
                      </a:cubicBezTo>
                      <a:lnTo>
                        <a:pt x="3020" y="4615"/>
                      </a:lnTo>
                      <a:cubicBezTo>
                        <a:pt x="3393" y="4466"/>
                        <a:pt x="3561" y="3926"/>
                        <a:pt x="3356" y="3516"/>
                      </a:cubicBezTo>
                      <a:lnTo>
                        <a:pt x="1846" y="366"/>
                      </a:lnTo>
                      <a:cubicBezTo>
                        <a:pt x="1766" y="142"/>
                        <a:pt x="1534" y="0"/>
                        <a:pt x="12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11"/>
                <p:cNvSpPr/>
                <p:nvPr/>
              </p:nvSpPr>
              <p:spPr>
                <a:xfrm>
                  <a:off x="-2776831" y="2930427"/>
                  <a:ext cx="130929" cy="176999"/>
                </a:xfrm>
                <a:custGeom>
                  <a:avLst/>
                  <a:gdLst/>
                  <a:ahLst/>
                  <a:cxnLst/>
                  <a:rect l="l" t="t" r="r" b="b"/>
                  <a:pathLst>
                    <a:path w="3561" h="4814" extrusionOk="0">
                      <a:moveTo>
                        <a:pt x="1306" y="0"/>
                      </a:moveTo>
                      <a:cubicBezTo>
                        <a:pt x="1268" y="0"/>
                        <a:pt x="1231" y="4"/>
                        <a:pt x="1194" y="12"/>
                      </a:cubicBezTo>
                      <a:lnTo>
                        <a:pt x="597" y="180"/>
                      </a:lnTo>
                      <a:cubicBezTo>
                        <a:pt x="206" y="292"/>
                        <a:pt x="1" y="869"/>
                        <a:pt x="225" y="1298"/>
                      </a:cubicBezTo>
                      <a:lnTo>
                        <a:pt x="1846" y="4467"/>
                      </a:lnTo>
                      <a:cubicBezTo>
                        <a:pt x="1934" y="4686"/>
                        <a:pt x="2136" y="4813"/>
                        <a:pt x="2354" y="4813"/>
                      </a:cubicBezTo>
                      <a:cubicBezTo>
                        <a:pt x="2414" y="4813"/>
                        <a:pt x="2475" y="4804"/>
                        <a:pt x="2536" y="4783"/>
                      </a:cubicBezTo>
                      <a:lnTo>
                        <a:pt x="3020" y="4597"/>
                      </a:lnTo>
                      <a:cubicBezTo>
                        <a:pt x="3393" y="4467"/>
                        <a:pt x="3561" y="3926"/>
                        <a:pt x="3356" y="3516"/>
                      </a:cubicBezTo>
                      <a:lnTo>
                        <a:pt x="1846" y="366"/>
                      </a:lnTo>
                      <a:cubicBezTo>
                        <a:pt x="1766" y="142"/>
                        <a:pt x="1535" y="0"/>
                        <a:pt x="13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11"/>
                <p:cNvSpPr/>
                <p:nvPr/>
              </p:nvSpPr>
              <p:spPr>
                <a:xfrm>
                  <a:off x="-2428680" y="3752475"/>
                  <a:ext cx="131591" cy="177293"/>
                </a:xfrm>
                <a:custGeom>
                  <a:avLst/>
                  <a:gdLst/>
                  <a:ahLst/>
                  <a:cxnLst/>
                  <a:rect l="l" t="t" r="r" b="b"/>
                  <a:pathLst>
                    <a:path w="3579" h="4822" extrusionOk="0">
                      <a:moveTo>
                        <a:pt x="1337" y="1"/>
                      </a:moveTo>
                      <a:cubicBezTo>
                        <a:pt x="1290" y="1"/>
                        <a:pt x="1241" y="7"/>
                        <a:pt x="1193" y="20"/>
                      </a:cubicBezTo>
                      <a:lnTo>
                        <a:pt x="615" y="188"/>
                      </a:lnTo>
                      <a:cubicBezTo>
                        <a:pt x="205" y="300"/>
                        <a:pt x="0" y="877"/>
                        <a:pt x="242" y="1306"/>
                      </a:cubicBezTo>
                      <a:lnTo>
                        <a:pt x="1845" y="4475"/>
                      </a:lnTo>
                      <a:cubicBezTo>
                        <a:pt x="1933" y="4694"/>
                        <a:pt x="2147" y="4821"/>
                        <a:pt x="2369" y="4821"/>
                      </a:cubicBezTo>
                      <a:cubicBezTo>
                        <a:pt x="2431" y="4821"/>
                        <a:pt x="2493" y="4812"/>
                        <a:pt x="2554" y="4791"/>
                      </a:cubicBezTo>
                      <a:lnTo>
                        <a:pt x="3038" y="4605"/>
                      </a:lnTo>
                      <a:cubicBezTo>
                        <a:pt x="3411" y="4475"/>
                        <a:pt x="3579" y="3934"/>
                        <a:pt x="3374" y="3524"/>
                      </a:cubicBezTo>
                      <a:lnTo>
                        <a:pt x="1864" y="374"/>
                      </a:lnTo>
                      <a:cubicBezTo>
                        <a:pt x="1771" y="143"/>
                        <a:pt x="1564" y="1"/>
                        <a:pt x="13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11"/>
                <p:cNvSpPr/>
                <p:nvPr/>
              </p:nvSpPr>
              <p:spPr>
                <a:xfrm>
                  <a:off x="-2438276" y="3054187"/>
                  <a:ext cx="130230" cy="176852"/>
                </a:xfrm>
                <a:custGeom>
                  <a:avLst/>
                  <a:gdLst/>
                  <a:ahLst/>
                  <a:cxnLst/>
                  <a:rect l="l" t="t" r="r" b="b"/>
                  <a:pathLst>
                    <a:path w="3542" h="4810" extrusionOk="0">
                      <a:moveTo>
                        <a:pt x="1311" y="0"/>
                      </a:moveTo>
                      <a:cubicBezTo>
                        <a:pt x="1266" y="0"/>
                        <a:pt x="1220" y="7"/>
                        <a:pt x="1174" y="20"/>
                      </a:cubicBezTo>
                      <a:lnTo>
                        <a:pt x="597" y="187"/>
                      </a:lnTo>
                      <a:cubicBezTo>
                        <a:pt x="187" y="299"/>
                        <a:pt x="0" y="877"/>
                        <a:pt x="205" y="1306"/>
                      </a:cubicBezTo>
                      <a:lnTo>
                        <a:pt x="1808" y="4456"/>
                      </a:lnTo>
                      <a:cubicBezTo>
                        <a:pt x="1894" y="4672"/>
                        <a:pt x="2103" y="4810"/>
                        <a:pt x="2323" y="4810"/>
                      </a:cubicBezTo>
                      <a:cubicBezTo>
                        <a:pt x="2387" y="4810"/>
                        <a:pt x="2453" y="4798"/>
                        <a:pt x="2516" y="4772"/>
                      </a:cubicBezTo>
                      <a:lnTo>
                        <a:pt x="2982" y="4605"/>
                      </a:lnTo>
                      <a:cubicBezTo>
                        <a:pt x="3355" y="4456"/>
                        <a:pt x="3541" y="3915"/>
                        <a:pt x="3336" y="3505"/>
                      </a:cubicBezTo>
                      <a:lnTo>
                        <a:pt x="1827" y="355"/>
                      </a:lnTo>
                      <a:cubicBezTo>
                        <a:pt x="1734" y="140"/>
                        <a:pt x="1528" y="0"/>
                        <a:pt x="13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11"/>
                <p:cNvSpPr/>
                <p:nvPr/>
              </p:nvSpPr>
              <p:spPr>
                <a:xfrm>
                  <a:off x="-1812640" y="3602684"/>
                  <a:ext cx="130267" cy="177256"/>
                </a:xfrm>
                <a:custGeom>
                  <a:avLst/>
                  <a:gdLst/>
                  <a:ahLst/>
                  <a:cxnLst/>
                  <a:rect l="l" t="t" r="r" b="b"/>
                  <a:pathLst>
                    <a:path w="3543" h="4821" extrusionOk="0">
                      <a:moveTo>
                        <a:pt x="1293" y="1"/>
                      </a:moveTo>
                      <a:cubicBezTo>
                        <a:pt x="1254" y="1"/>
                        <a:pt x="1214" y="4"/>
                        <a:pt x="1175" y="12"/>
                      </a:cubicBezTo>
                      <a:lnTo>
                        <a:pt x="597" y="180"/>
                      </a:lnTo>
                      <a:cubicBezTo>
                        <a:pt x="187" y="292"/>
                        <a:pt x="1" y="870"/>
                        <a:pt x="224" y="1317"/>
                      </a:cubicBezTo>
                      <a:lnTo>
                        <a:pt x="1846" y="4467"/>
                      </a:lnTo>
                      <a:cubicBezTo>
                        <a:pt x="1918" y="4683"/>
                        <a:pt x="2124" y="4821"/>
                        <a:pt x="2342" y="4821"/>
                      </a:cubicBezTo>
                      <a:cubicBezTo>
                        <a:pt x="2407" y="4821"/>
                        <a:pt x="2472" y="4809"/>
                        <a:pt x="2536" y="4784"/>
                      </a:cubicBezTo>
                      <a:lnTo>
                        <a:pt x="3002" y="4616"/>
                      </a:lnTo>
                      <a:cubicBezTo>
                        <a:pt x="3374" y="4467"/>
                        <a:pt x="3542" y="3926"/>
                        <a:pt x="3337" y="3516"/>
                      </a:cubicBezTo>
                      <a:lnTo>
                        <a:pt x="1827" y="366"/>
                      </a:lnTo>
                      <a:cubicBezTo>
                        <a:pt x="1747" y="142"/>
                        <a:pt x="1530" y="1"/>
                        <a:pt x="12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11"/>
                <p:cNvSpPr/>
                <p:nvPr/>
              </p:nvSpPr>
              <p:spPr>
                <a:xfrm>
                  <a:off x="-2095640" y="3547717"/>
                  <a:ext cx="87727" cy="117693"/>
                </a:xfrm>
                <a:custGeom>
                  <a:avLst/>
                  <a:gdLst/>
                  <a:ahLst/>
                  <a:cxnLst/>
                  <a:rect l="l" t="t" r="r" b="b"/>
                  <a:pathLst>
                    <a:path w="2386" h="3201" extrusionOk="0">
                      <a:moveTo>
                        <a:pt x="893" y="0"/>
                      </a:moveTo>
                      <a:cubicBezTo>
                        <a:pt x="856" y="0"/>
                        <a:pt x="819" y="5"/>
                        <a:pt x="783" y="16"/>
                      </a:cubicBezTo>
                      <a:lnTo>
                        <a:pt x="410" y="128"/>
                      </a:lnTo>
                      <a:cubicBezTo>
                        <a:pt x="112" y="258"/>
                        <a:pt x="0" y="594"/>
                        <a:pt x="149" y="874"/>
                      </a:cubicBezTo>
                      <a:lnTo>
                        <a:pt x="1230" y="2961"/>
                      </a:lnTo>
                      <a:cubicBezTo>
                        <a:pt x="1290" y="3111"/>
                        <a:pt x="1435" y="3201"/>
                        <a:pt x="1587" y="3201"/>
                      </a:cubicBezTo>
                      <a:cubicBezTo>
                        <a:pt x="1623" y="3201"/>
                        <a:pt x="1660" y="3196"/>
                        <a:pt x="1696" y="3185"/>
                      </a:cubicBezTo>
                      <a:lnTo>
                        <a:pt x="2013" y="3054"/>
                      </a:lnTo>
                      <a:cubicBezTo>
                        <a:pt x="2274" y="2924"/>
                        <a:pt x="2386" y="2588"/>
                        <a:pt x="2255" y="2327"/>
                      </a:cubicBezTo>
                      <a:lnTo>
                        <a:pt x="1249" y="240"/>
                      </a:lnTo>
                      <a:cubicBezTo>
                        <a:pt x="1189" y="90"/>
                        <a:pt x="1044" y="0"/>
                        <a:pt x="8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11"/>
                <p:cNvSpPr/>
                <p:nvPr/>
              </p:nvSpPr>
              <p:spPr>
                <a:xfrm>
                  <a:off x="-1607036" y="4028084"/>
                  <a:ext cx="87727" cy="117730"/>
                </a:xfrm>
                <a:custGeom>
                  <a:avLst/>
                  <a:gdLst/>
                  <a:ahLst/>
                  <a:cxnLst/>
                  <a:rect l="l" t="t" r="r" b="b"/>
                  <a:pathLst>
                    <a:path w="2386" h="3202" extrusionOk="0">
                      <a:moveTo>
                        <a:pt x="911" y="0"/>
                      </a:moveTo>
                      <a:cubicBezTo>
                        <a:pt x="875" y="0"/>
                        <a:pt x="839" y="6"/>
                        <a:pt x="802" y="17"/>
                      </a:cubicBezTo>
                      <a:lnTo>
                        <a:pt x="410" y="110"/>
                      </a:lnTo>
                      <a:cubicBezTo>
                        <a:pt x="112" y="240"/>
                        <a:pt x="0" y="594"/>
                        <a:pt x="149" y="874"/>
                      </a:cubicBezTo>
                      <a:lnTo>
                        <a:pt x="1230" y="2961"/>
                      </a:lnTo>
                      <a:cubicBezTo>
                        <a:pt x="1290" y="3112"/>
                        <a:pt x="1435" y="3201"/>
                        <a:pt x="1587" y="3201"/>
                      </a:cubicBezTo>
                      <a:cubicBezTo>
                        <a:pt x="1623" y="3201"/>
                        <a:pt x="1660" y="3196"/>
                        <a:pt x="1696" y="3185"/>
                      </a:cubicBezTo>
                      <a:lnTo>
                        <a:pt x="2013" y="3055"/>
                      </a:lnTo>
                      <a:cubicBezTo>
                        <a:pt x="2274" y="2924"/>
                        <a:pt x="2386" y="2589"/>
                        <a:pt x="2256" y="2328"/>
                      </a:cubicBezTo>
                      <a:lnTo>
                        <a:pt x="1249" y="222"/>
                      </a:lnTo>
                      <a:cubicBezTo>
                        <a:pt x="1189" y="87"/>
                        <a:pt x="1057" y="0"/>
                        <a:pt x="9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11"/>
                <p:cNvSpPr/>
                <p:nvPr/>
              </p:nvSpPr>
              <p:spPr>
                <a:xfrm>
                  <a:off x="-2105935" y="3925981"/>
                  <a:ext cx="87065" cy="118060"/>
                </a:xfrm>
                <a:custGeom>
                  <a:avLst/>
                  <a:gdLst/>
                  <a:ahLst/>
                  <a:cxnLst/>
                  <a:rect l="l" t="t" r="r" b="b"/>
                  <a:pathLst>
                    <a:path w="2368" h="3211" extrusionOk="0">
                      <a:moveTo>
                        <a:pt x="891" y="0"/>
                      </a:moveTo>
                      <a:cubicBezTo>
                        <a:pt x="856" y="0"/>
                        <a:pt x="820" y="6"/>
                        <a:pt x="783" y="16"/>
                      </a:cubicBezTo>
                      <a:lnTo>
                        <a:pt x="392" y="128"/>
                      </a:lnTo>
                      <a:cubicBezTo>
                        <a:pt x="113" y="240"/>
                        <a:pt x="1" y="594"/>
                        <a:pt x="150" y="874"/>
                      </a:cubicBezTo>
                      <a:lnTo>
                        <a:pt x="1231" y="2980"/>
                      </a:lnTo>
                      <a:cubicBezTo>
                        <a:pt x="1274" y="3123"/>
                        <a:pt x="1404" y="3211"/>
                        <a:pt x="1554" y="3211"/>
                      </a:cubicBezTo>
                      <a:cubicBezTo>
                        <a:pt x="1601" y="3211"/>
                        <a:pt x="1649" y="3202"/>
                        <a:pt x="1697" y="3185"/>
                      </a:cubicBezTo>
                      <a:lnTo>
                        <a:pt x="2014" y="3073"/>
                      </a:lnTo>
                      <a:cubicBezTo>
                        <a:pt x="2275" y="2924"/>
                        <a:pt x="2368" y="2607"/>
                        <a:pt x="2237" y="2346"/>
                      </a:cubicBezTo>
                      <a:lnTo>
                        <a:pt x="1231" y="240"/>
                      </a:lnTo>
                      <a:cubicBezTo>
                        <a:pt x="1171" y="90"/>
                        <a:pt x="1038" y="0"/>
                        <a:pt x="8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11"/>
                <p:cNvSpPr/>
                <p:nvPr/>
              </p:nvSpPr>
              <p:spPr>
                <a:xfrm>
                  <a:off x="-2654837" y="4005472"/>
                  <a:ext cx="87065" cy="117730"/>
                </a:xfrm>
                <a:custGeom>
                  <a:avLst/>
                  <a:gdLst/>
                  <a:ahLst/>
                  <a:cxnLst/>
                  <a:rect l="l" t="t" r="r" b="b"/>
                  <a:pathLst>
                    <a:path w="2368" h="3202" extrusionOk="0">
                      <a:moveTo>
                        <a:pt x="891" y="0"/>
                      </a:moveTo>
                      <a:cubicBezTo>
                        <a:pt x="856" y="0"/>
                        <a:pt x="820" y="6"/>
                        <a:pt x="783" y="17"/>
                      </a:cubicBezTo>
                      <a:lnTo>
                        <a:pt x="392" y="128"/>
                      </a:lnTo>
                      <a:cubicBezTo>
                        <a:pt x="112" y="259"/>
                        <a:pt x="0" y="594"/>
                        <a:pt x="150" y="874"/>
                      </a:cubicBezTo>
                      <a:lnTo>
                        <a:pt x="1212" y="2980"/>
                      </a:lnTo>
                      <a:cubicBezTo>
                        <a:pt x="1272" y="3115"/>
                        <a:pt x="1416" y="3201"/>
                        <a:pt x="1567" y="3201"/>
                      </a:cubicBezTo>
                      <a:cubicBezTo>
                        <a:pt x="1604" y="3201"/>
                        <a:pt x="1641" y="3196"/>
                        <a:pt x="1678" y="3185"/>
                      </a:cubicBezTo>
                      <a:lnTo>
                        <a:pt x="2013" y="3055"/>
                      </a:lnTo>
                      <a:cubicBezTo>
                        <a:pt x="2274" y="2924"/>
                        <a:pt x="2368" y="2589"/>
                        <a:pt x="2237" y="2328"/>
                      </a:cubicBezTo>
                      <a:lnTo>
                        <a:pt x="1231" y="240"/>
                      </a:lnTo>
                      <a:cubicBezTo>
                        <a:pt x="1171" y="90"/>
                        <a:pt x="1038" y="0"/>
                        <a:pt x="8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11"/>
                <p:cNvSpPr/>
                <p:nvPr/>
              </p:nvSpPr>
              <p:spPr>
                <a:xfrm>
                  <a:off x="-2985156" y="3236884"/>
                  <a:ext cx="87764" cy="117766"/>
                </a:xfrm>
                <a:custGeom>
                  <a:avLst/>
                  <a:gdLst/>
                  <a:ahLst/>
                  <a:cxnLst/>
                  <a:rect l="l" t="t" r="r" b="b"/>
                  <a:pathLst>
                    <a:path w="2387" h="3203" extrusionOk="0">
                      <a:moveTo>
                        <a:pt x="866" y="0"/>
                      </a:moveTo>
                      <a:cubicBezTo>
                        <a:pt x="839" y="0"/>
                        <a:pt x="811" y="3"/>
                        <a:pt x="784" y="8"/>
                      </a:cubicBezTo>
                      <a:lnTo>
                        <a:pt x="392" y="139"/>
                      </a:lnTo>
                      <a:cubicBezTo>
                        <a:pt x="113" y="251"/>
                        <a:pt x="1" y="605"/>
                        <a:pt x="150" y="884"/>
                      </a:cubicBezTo>
                      <a:lnTo>
                        <a:pt x="1231" y="2972"/>
                      </a:lnTo>
                      <a:cubicBezTo>
                        <a:pt x="1274" y="3115"/>
                        <a:pt x="1404" y="3203"/>
                        <a:pt x="1555" y="3203"/>
                      </a:cubicBezTo>
                      <a:cubicBezTo>
                        <a:pt x="1601" y="3203"/>
                        <a:pt x="1649" y="3194"/>
                        <a:pt x="1697" y="3177"/>
                      </a:cubicBezTo>
                      <a:lnTo>
                        <a:pt x="2014" y="3065"/>
                      </a:lnTo>
                      <a:cubicBezTo>
                        <a:pt x="2275" y="2935"/>
                        <a:pt x="2387" y="2599"/>
                        <a:pt x="2237" y="2338"/>
                      </a:cubicBezTo>
                      <a:lnTo>
                        <a:pt x="1231" y="232"/>
                      </a:lnTo>
                      <a:cubicBezTo>
                        <a:pt x="1167" y="89"/>
                        <a:pt x="1023" y="0"/>
                        <a:pt x="8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11"/>
                <p:cNvSpPr/>
                <p:nvPr/>
              </p:nvSpPr>
              <p:spPr>
                <a:xfrm>
                  <a:off x="-2649358" y="3447268"/>
                  <a:ext cx="86404" cy="118097"/>
                </a:xfrm>
                <a:custGeom>
                  <a:avLst/>
                  <a:gdLst/>
                  <a:ahLst/>
                  <a:cxnLst/>
                  <a:rect l="l" t="t" r="r" b="b"/>
                  <a:pathLst>
                    <a:path w="2350" h="3212" extrusionOk="0">
                      <a:moveTo>
                        <a:pt x="865" y="0"/>
                      </a:moveTo>
                      <a:cubicBezTo>
                        <a:pt x="838" y="0"/>
                        <a:pt x="811" y="3"/>
                        <a:pt x="783" y="8"/>
                      </a:cubicBezTo>
                      <a:lnTo>
                        <a:pt x="392" y="120"/>
                      </a:lnTo>
                      <a:cubicBezTo>
                        <a:pt x="112" y="251"/>
                        <a:pt x="1" y="586"/>
                        <a:pt x="150" y="866"/>
                      </a:cubicBezTo>
                      <a:lnTo>
                        <a:pt x="1193" y="2972"/>
                      </a:lnTo>
                      <a:cubicBezTo>
                        <a:pt x="1253" y="3122"/>
                        <a:pt x="1398" y="3212"/>
                        <a:pt x="1550" y="3212"/>
                      </a:cubicBezTo>
                      <a:cubicBezTo>
                        <a:pt x="1586" y="3212"/>
                        <a:pt x="1623" y="3206"/>
                        <a:pt x="1659" y="3195"/>
                      </a:cubicBezTo>
                      <a:lnTo>
                        <a:pt x="1995" y="3065"/>
                      </a:lnTo>
                      <a:cubicBezTo>
                        <a:pt x="2256" y="2935"/>
                        <a:pt x="2349" y="2599"/>
                        <a:pt x="2219" y="2338"/>
                      </a:cubicBezTo>
                      <a:lnTo>
                        <a:pt x="1212" y="251"/>
                      </a:lnTo>
                      <a:cubicBezTo>
                        <a:pt x="1164" y="91"/>
                        <a:pt x="1021" y="0"/>
                        <a:pt x="8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11"/>
                <p:cNvSpPr/>
                <p:nvPr/>
              </p:nvSpPr>
              <p:spPr>
                <a:xfrm>
                  <a:off x="-3171530" y="3973411"/>
                  <a:ext cx="130230" cy="176999"/>
                </a:xfrm>
                <a:custGeom>
                  <a:avLst/>
                  <a:gdLst/>
                  <a:ahLst/>
                  <a:cxnLst/>
                  <a:rect l="l" t="t" r="r" b="b"/>
                  <a:pathLst>
                    <a:path w="3542" h="4814" extrusionOk="0">
                      <a:moveTo>
                        <a:pt x="1292" y="1"/>
                      </a:moveTo>
                      <a:cubicBezTo>
                        <a:pt x="1253" y="1"/>
                        <a:pt x="1214" y="5"/>
                        <a:pt x="1175" y="13"/>
                      </a:cubicBezTo>
                      <a:lnTo>
                        <a:pt x="597" y="180"/>
                      </a:lnTo>
                      <a:cubicBezTo>
                        <a:pt x="187" y="292"/>
                        <a:pt x="0" y="870"/>
                        <a:pt x="224" y="1299"/>
                      </a:cubicBezTo>
                      <a:lnTo>
                        <a:pt x="1845" y="4467"/>
                      </a:lnTo>
                      <a:cubicBezTo>
                        <a:pt x="1933" y="4686"/>
                        <a:pt x="2135" y="4814"/>
                        <a:pt x="2353" y="4814"/>
                      </a:cubicBezTo>
                      <a:cubicBezTo>
                        <a:pt x="2413" y="4814"/>
                        <a:pt x="2475" y="4804"/>
                        <a:pt x="2535" y="4784"/>
                      </a:cubicBezTo>
                      <a:lnTo>
                        <a:pt x="3001" y="4598"/>
                      </a:lnTo>
                      <a:cubicBezTo>
                        <a:pt x="3374" y="4467"/>
                        <a:pt x="3542" y="3927"/>
                        <a:pt x="3337" y="3517"/>
                      </a:cubicBezTo>
                      <a:lnTo>
                        <a:pt x="1827" y="367"/>
                      </a:lnTo>
                      <a:cubicBezTo>
                        <a:pt x="1747" y="142"/>
                        <a:pt x="1529" y="1"/>
                        <a:pt x="12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231" name="Google Shape;231;p11"/>
          <p:cNvGrpSpPr/>
          <p:nvPr/>
        </p:nvGrpSpPr>
        <p:grpSpPr>
          <a:xfrm>
            <a:off x="7910033" y="4012538"/>
            <a:ext cx="3057837" cy="2579218"/>
            <a:chOff x="7910033" y="4012538"/>
            <a:chExt cx="3057837" cy="2579218"/>
          </a:xfrm>
        </p:grpSpPr>
        <p:sp>
          <p:nvSpPr>
            <p:cNvPr id="232" name="Google Shape;232;p11"/>
            <p:cNvSpPr/>
            <p:nvPr/>
          </p:nvSpPr>
          <p:spPr>
            <a:xfrm flipH="1">
              <a:off x="8423990" y="4012538"/>
              <a:ext cx="2543879" cy="2045436"/>
            </a:xfrm>
            <a:custGeom>
              <a:avLst/>
              <a:gdLst/>
              <a:ahLst/>
              <a:cxnLst/>
              <a:rect l="l" t="t" r="r" b="b"/>
              <a:pathLst>
                <a:path w="75784" h="60935" extrusionOk="0">
                  <a:moveTo>
                    <a:pt x="15683" y="1"/>
                  </a:moveTo>
                  <a:cubicBezTo>
                    <a:pt x="12063" y="1"/>
                    <a:pt x="8783" y="1433"/>
                    <a:pt x="6021" y="3864"/>
                  </a:cubicBezTo>
                  <a:cubicBezTo>
                    <a:pt x="1" y="9176"/>
                    <a:pt x="2163" y="20061"/>
                    <a:pt x="11016" y="28001"/>
                  </a:cubicBezTo>
                  <a:lnTo>
                    <a:pt x="11221" y="28187"/>
                  </a:lnTo>
                  <a:cubicBezTo>
                    <a:pt x="12563" y="29361"/>
                    <a:pt x="13457" y="30852"/>
                    <a:pt x="13625" y="32250"/>
                  </a:cubicBezTo>
                  <a:cubicBezTo>
                    <a:pt x="14538" y="39687"/>
                    <a:pt x="19776" y="48111"/>
                    <a:pt x="28573" y="54355"/>
                  </a:cubicBezTo>
                  <a:cubicBezTo>
                    <a:pt x="34239" y="58381"/>
                    <a:pt x="41359" y="60692"/>
                    <a:pt x="47565" y="60935"/>
                  </a:cubicBezTo>
                  <a:lnTo>
                    <a:pt x="75783" y="23621"/>
                  </a:lnTo>
                  <a:cubicBezTo>
                    <a:pt x="74386" y="18998"/>
                    <a:pt x="71254" y="14190"/>
                    <a:pt x="66595" y="10127"/>
                  </a:cubicBezTo>
                  <a:cubicBezTo>
                    <a:pt x="60385" y="4702"/>
                    <a:pt x="52912" y="1803"/>
                    <a:pt x="46548" y="1803"/>
                  </a:cubicBezTo>
                  <a:cubicBezTo>
                    <a:pt x="42482" y="1803"/>
                    <a:pt x="38869" y="2986"/>
                    <a:pt x="36326" y="5448"/>
                  </a:cubicBezTo>
                  <a:cubicBezTo>
                    <a:pt x="36010" y="5747"/>
                    <a:pt x="35711" y="6082"/>
                    <a:pt x="35432" y="6418"/>
                  </a:cubicBezTo>
                  <a:cubicBezTo>
                    <a:pt x="34855" y="7124"/>
                    <a:pt x="33946" y="7470"/>
                    <a:pt x="32904" y="7470"/>
                  </a:cubicBezTo>
                  <a:cubicBezTo>
                    <a:pt x="31556" y="7470"/>
                    <a:pt x="29985" y="6891"/>
                    <a:pt x="28629" y="5765"/>
                  </a:cubicBezTo>
                  <a:lnTo>
                    <a:pt x="28442" y="5616"/>
                  </a:lnTo>
                  <a:cubicBezTo>
                    <a:pt x="23942" y="1688"/>
                    <a:pt x="19612" y="1"/>
                    <a:pt x="156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3" name="Google Shape;233;p11"/>
            <p:cNvGrpSpPr/>
            <p:nvPr/>
          </p:nvGrpSpPr>
          <p:grpSpPr>
            <a:xfrm flipH="1">
              <a:off x="7910033" y="4620203"/>
              <a:ext cx="2588927" cy="1971554"/>
              <a:chOff x="-765482" y="4620203"/>
              <a:chExt cx="2588927" cy="1971554"/>
            </a:xfrm>
          </p:grpSpPr>
          <p:sp>
            <p:nvSpPr>
              <p:cNvPr id="234" name="Google Shape;234;p11"/>
              <p:cNvSpPr/>
              <p:nvPr/>
            </p:nvSpPr>
            <p:spPr>
              <a:xfrm>
                <a:off x="-765482" y="4620203"/>
                <a:ext cx="2588927" cy="1971554"/>
              </a:xfrm>
              <a:custGeom>
                <a:avLst/>
                <a:gdLst/>
                <a:ahLst/>
                <a:cxnLst/>
                <a:rect l="l" t="t" r="r" b="b"/>
                <a:pathLst>
                  <a:path w="77126" h="58734" extrusionOk="0">
                    <a:moveTo>
                      <a:pt x="48466" y="1"/>
                    </a:moveTo>
                    <a:cubicBezTo>
                      <a:pt x="42896" y="1"/>
                      <a:pt x="38070" y="1823"/>
                      <a:pt x="35320" y="5462"/>
                    </a:cubicBezTo>
                    <a:cubicBezTo>
                      <a:pt x="35059" y="5816"/>
                      <a:pt x="34798" y="6170"/>
                      <a:pt x="34593" y="6562"/>
                    </a:cubicBezTo>
                    <a:cubicBezTo>
                      <a:pt x="34014" y="7547"/>
                      <a:pt x="32837" y="8056"/>
                      <a:pt x="31449" y="8056"/>
                    </a:cubicBezTo>
                    <a:cubicBezTo>
                      <a:pt x="30289" y="8056"/>
                      <a:pt x="28982" y="7701"/>
                      <a:pt x="27752" y="6972"/>
                    </a:cubicBezTo>
                    <a:cubicBezTo>
                      <a:pt x="27678" y="6916"/>
                      <a:pt x="27603" y="6878"/>
                      <a:pt x="27566" y="6841"/>
                    </a:cubicBezTo>
                    <a:cubicBezTo>
                      <a:pt x="23433" y="4244"/>
                      <a:pt x="19647" y="3104"/>
                      <a:pt x="16282" y="3104"/>
                    </a:cubicBezTo>
                    <a:cubicBezTo>
                      <a:pt x="11727" y="3104"/>
                      <a:pt x="7945" y="5195"/>
                      <a:pt x="5126" y="8593"/>
                    </a:cubicBezTo>
                    <a:cubicBezTo>
                      <a:pt x="0" y="14762"/>
                      <a:pt x="3840" y="25200"/>
                      <a:pt x="13792" y="31649"/>
                    </a:cubicBezTo>
                    <a:lnTo>
                      <a:pt x="14035" y="31816"/>
                    </a:lnTo>
                    <a:cubicBezTo>
                      <a:pt x="15563" y="32767"/>
                      <a:pt x="16663" y="34109"/>
                      <a:pt x="17054" y="35469"/>
                    </a:cubicBezTo>
                    <a:cubicBezTo>
                      <a:pt x="19104" y="42664"/>
                      <a:pt x="25572" y="50175"/>
                      <a:pt x="35226" y="54984"/>
                    </a:cubicBezTo>
                    <a:cubicBezTo>
                      <a:pt x="40263" y="57487"/>
                      <a:pt x="46067" y="58733"/>
                      <a:pt x="51367" y="58733"/>
                    </a:cubicBezTo>
                    <a:cubicBezTo>
                      <a:pt x="52619" y="58733"/>
                      <a:pt x="53842" y="58664"/>
                      <a:pt x="55020" y="58525"/>
                    </a:cubicBezTo>
                    <a:lnTo>
                      <a:pt x="77125" y="17297"/>
                    </a:lnTo>
                    <a:cubicBezTo>
                      <a:pt x="75019" y="12954"/>
                      <a:pt x="71179" y="8686"/>
                      <a:pt x="65942" y="5387"/>
                    </a:cubicBezTo>
                    <a:cubicBezTo>
                      <a:pt x="60252" y="1795"/>
                      <a:pt x="53992" y="1"/>
                      <a:pt x="484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11"/>
              <p:cNvSpPr/>
              <p:nvPr/>
            </p:nvSpPr>
            <p:spPr>
              <a:xfrm>
                <a:off x="1288964" y="4808006"/>
                <a:ext cx="41298" cy="55177"/>
              </a:xfrm>
              <a:custGeom>
                <a:avLst/>
                <a:gdLst/>
                <a:ahLst/>
                <a:cxnLst/>
                <a:rect l="l" t="t" r="r" b="b"/>
                <a:pathLst>
                  <a:path w="970" h="1296" extrusionOk="0">
                    <a:moveTo>
                      <a:pt x="596" y="0"/>
                    </a:moveTo>
                    <a:cubicBezTo>
                      <a:pt x="536" y="0"/>
                      <a:pt x="482" y="37"/>
                      <a:pt x="467" y="98"/>
                    </a:cubicBezTo>
                    <a:lnTo>
                      <a:pt x="56" y="937"/>
                    </a:lnTo>
                    <a:cubicBezTo>
                      <a:pt x="1" y="1049"/>
                      <a:pt x="38" y="1179"/>
                      <a:pt x="150" y="1235"/>
                    </a:cubicBezTo>
                    <a:lnTo>
                      <a:pt x="280" y="1291"/>
                    </a:lnTo>
                    <a:cubicBezTo>
                      <a:pt x="293" y="1294"/>
                      <a:pt x="306" y="1296"/>
                      <a:pt x="318" y="1296"/>
                    </a:cubicBezTo>
                    <a:cubicBezTo>
                      <a:pt x="379" y="1296"/>
                      <a:pt x="436" y="1260"/>
                      <a:pt x="467" y="1198"/>
                    </a:cubicBezTo>
                    <a:lnTo>
                      <a:pt x="895" y="341"/>
                    </a:lnTo>
                    <a:cubicBezTo>
                      <a:pt x="970" y="229"/>
                      <a:pt x="914" y="98"/>
                      <a:pt x="802" y="42"/>
                    </a:cubicBezTo>
                    <a:lnTo>
                      <a:pt x="634" y="5"/>
                    </a:lnTo>
                    <a:cubicBezTo>
                      <a:pt x="621" y="2"/>
                      <a:pt x="609" y="0"/>
                      <a:pt x="5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11"/>
              <p:cNvSpPr/>
              <p:nvPr/>
            </p:nvSpPr>
            <p:spPr>
              <a:xfrm>
                <a:off x="467708" y="4966720"/>
                <a:ext cx="41298" cy="55177"/>
              </a:xfrm>
              <a:custGeom>
                <a:avLst/>
                <a:gdLst/>
                <a:ahLst/>
                <a:cxnLst/>
                <a:rect l="l" t="t" r="r" b="b"/>
                <a:pathLst>
                  <a:path w="970" h="1296" extrusionOk="0">
                    <a:moveTo>
                      <a:pt x="614" y="0"/>
                    </a:moveTo>
                    <a:cubicBezTo>
                      <a:pt x="553" y="0"/>
                      <a:pt x="497" y="36"/>
                      <a:pt x="466" y="98"/>
                    </a:cubicBezTo>
                    <a:lnTo>
                      <a:pt x="56" y="937"/>
                    </a:lnTo>
                    <a:cubicBezTo>
                      <a:pt x="0" y="1049"/>
                      <a:pt x="56" y="1179"/>
                      <a:pt x="149" y="1235"/>
                    </a:cubicBezTo>
                    <a:lnTo>
                      <a:pt x="280" y="1291"/>
                    </a:lnTo>
                    <a:cubicBezTo>
                      <a:pt x="292" y="1294"/>
                      <a:pt x="305" y="1296"/>
                      <a:pt x="318" y="1296"/>
                    </a:cubicBezTo>
                    <a:cubicBezTo>
                      <a:pt x="379" y="1296"/>
                      <a:pt x="435" y="1259"/>
                      <a:pt x="466" y="1198"/>
                    </a:cubicBezTo>
                    <a:lnTo>
                      <a:pt x="895" y="340"/>
                    </a:lnTo>
                    <a:cubicBezTo>
                      <a:pt x="969" y="229"/>
                      <a:pt x="913" y="98"/>
                      <a:pt x="801" y="42"/>
                    </a:cubicBezTo>
                    <a:lnTo>
                      <a:pt x="652" y="5"/>
                    </a:lnTo>
                    <a:cubicBezTo>
                      <a:pt x="640" y="2"/>
                      <a:pt x="627" y="0"/>
                      <a:pt x="6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11"/>
              <p:cNvSpPr/>
              <p:nvPr/>
            </p:nvSpPr>
            <p:spPr>
              <a:xfrm>
                <a:off x="1072346" y="5044161"/>
                <a:ext cx="40489" cy="55518"/>
              </a:xfrm>
              <a:custGeom>
                <a:avLst/>
                <a:gdLst/>
                <a:ahLst/>
                <a:cxnLst/>
                <a:rect l="l" t="t" r="r" b="b"/>
                <a:pathLst>
                  <a:path w="951" h="1304" extrusionOk="0">
                    <a:moveTo>
                      <a:pt x="586" y="1"/>
                    </a:moveTo>
                    <a:cubicBezTo>
                      <a:pt x="529" y="1"/>
                      <a:pt x="481" y="47"/>
                      <a:pt x="466" y="106"/>
                    </a:cubicBezTo>
                    <a:lnTo>
                      <a:pt x="56" y="944"/>
                    </a:lnTo>
                    <a:cubicBezTo>
                      <a:pt x="0" y="1056"/>
                      <a:pt x="38" y="1187"/>
                      <a:pt x="149" y="1243"/>
                    </a:cubicBezTo>
                    <a:lnTo>
                      <a:pt x="280" y="1298"/>
                    </a:lnTo>
                    <a:cubicBezTo>
                      <a:pt x="293" y="1302"/>
                      <a:pt x="305" y="1303"/>
                      <a:pt x="318" y="1303"/>
                    </a:cubicBezTo>
                    <a:cubicBezTo>
                      <a:pt x="379" y="1303"/>
                      <a:pt x="435" y="1267"/>
                      <a:pt x="466" y="1205"/>
                    </a:cubicBezTo>
                    <a:lnTo>
                      <a:pt x="895" y="348"/>
                    </a:lnTo>
                    <a:cubicBezTo>
                      <a:pt x="951" y="236"/>
                      <a:pt x="914" y="106"/>
                      <a:pt x="802" y="50"/>
                    </a:cubicBezTo>
                    <a:lnTo>
                      <a:pt x="634" y="12"/>
                    </a:lnTo>
                    <a:cubicBezTo>
                      <a:pt x="618" y="4"/>
                      <a:pt x="601" y="1"/>
                      <a:pt x="5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11"/>
              <p:cNvSpPr/>
              <p:nvPr/>
            </p:nvSpPr>
            <p:spPr>
              <a:xfrm>
                <a:off x="861263" y="4788167"/>
                <a:ext cx="40531" cy="55220"/>
              </a:xfrm>
              <a:custGeom>
                <a:avLst/>
                <a:gdLst/>
                <a:ahLst/>
                <a:cxnLst/>
                <a:rect l="l" t="t" r="r" b="b"/>
                <a:pathLst>
                  <a:path w="952" h="1297" extrusionOk="0">
                    <a:moveTo>
                      <a:pt x="607" y="0"/>
                    </a:moveTo>
                    <a:cubicBezTo>
                      <a:pt x="535" y="0"/>
                      <a:pt x="479" y="37"/>
                      <a:pt x="448" y="98"/>
                    </a:cubicBezTo>
                    <a:lnTo>
                      <a:pt x="56" y="956"/>
                    </a:lnTo>
                    <a:cubicBezTo>
                      <a:pt x="1" y="1049"/>
                      <a:pt x="38" y="1179"/>
                      <a:pt x="150" y="1235"/>
                    </a:cubicBezTo>
                    <a:lnTo>
                      <a:pt x="280" y="1291"/>
                    </a:lnTo>
                    <a:cubicBezTo>
                      <a:pt x="293" y="1295"/>
                      <a:pt x="307" y="1296"/>
                      <a:pt x="320" y="1296"/>
                    </a:cubicBezTo>
                    <a:cubicBezTo>
                      <a:pt x="380" y="1296"/>
                      <a:pt x="436" y="1263"/>
                      <a:pt x="467" y="1217"/>
                    </a:cubicBezTo>
                    <a:lnTo>
                      <a:pt x="895" y="359"/>
                    </a:lnTo>
                    <a:cubicBezTo>
                      <a:pt x="951" y="229"/>
                      <a:pt x="914" y="98"/>
                      <a:pt x="802" y="43"/>
                    </a:cubicBezTo>
                    <a:lnTo>
                      <a:pt x="653" y="5"/>
                    </a:lnTo>
                    <a:cubicBezTo>
                      <a:pt x="637" y="2"/>
                      <a:pt x="621" y="0"/>
                      <a:pt x="6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11"/>
              <p:cNvSpPr/>
              <p:nvPr/>
            </p:nvSpPr>
            <p:spPr>
              <a:xfrm>
                <a:off x="1014403" y="4865182"/>
                <a:ext cx="51643" cy="70504"/>
              </a:xfrm>
              <a:custGeom>
                <a:avLst/>
                <a:gdLst/>
                <a:ahLst/>
                <a:cxnLst/>
                <a:rect l="l" t="t" r="r" b="b"/>
                <a:pathLst>
                  <a:path w="1213" h="1656" extrusionOk="0">
                    <a:moveTo>
                      <a:pt x="766" y="1"/>
                    </a:moveTo>
                    <a:cubicBezTo>
                      <a:pt x="686" y="1"/>
                      <a:pt x="611" y="53"/>
                      <a:pt x="579" y="135"/>
                    </a:cubicBezTo>
                    <a:lnTo>
                      <a:pt x="75" y="1216"/>
                    </a:lnTo>
                    <a:cubicBezTo>
                      <a:pt x="1" y="1346"/>
                      <a:pt x="57" y="1514"/>
                      <a:pt x="187" y="1588"/>
                    </a:cubicBezTo>
                    <a:lnTo>
                      <a:pt x="355" y="1644"/>
                    </a:lnTo>
                    <a:cubicBezTo>
                      <a:pt x="375" y="1652"/>
                      <a:pt x="395" y="1656"/>
                      <a:pt x="414" y="1656"/>
                    </a:cubicBezTo>
                    <a:cubicBezTo>
                      <a:pt x="485" y="1656"/>
                      <a:pt x="549" y="1606"/>
                      <a:pt x="579" y="1532"/>
                    </a:cubicBezTo>
                    <a:lnTo>
                      <a:pt x="1138" y="451"/>
                    </a:lnTo>
                    <a:cubicBezTo>
                      <a:pt x="1212" y="302"/>
                      <a:pt x="1156" y="135"/>
                      <a:pt x="1007" y="60"/>
                    </a:cubicBezTo>
                    <a:lnTo>
                      <a:pt x="802" y="4"/>
                    </a:lnTo>
                    <a:cubicBezTo>
                      <a:pt x="790" y="2"/>
                      <a:pt x="778" y="1"/>
                      <a:pt x="7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11"/>
              <p:cNvSpPr/>
              <p:nvPr/>
            </p:nvSpPr>
            <p:spPr>
              <a:xfrm>
                <a:off x="617654" y="4754832"/>
                <a:ext cx="52410" cy="69908"/>
              </a:xfrm>
              <a:custGeom>
                <a:avLst/>
                <a:gdLst/>
                <a:ahLst/>
                <a:cxnLst/>
                <a:rect l="l" t="t" r="r" b="b"/>
                <a:pathLst>
                  <a:path w="1231" h="1642" extrusionOk="0">
                    <a:moveTo>
                      <a:pt x="774" y="1"/>
                    </a:moveTo>
                    <a:cubicBezTo>
                      <a:pt x="698" y="1"/>
                      <a:pt x="628" y="40"/>
                      <a:pt x="597" y="117"/>
                    </a:cubicBezTo>
                    <a:lnTo>
                      <a:pt x="75" y="1198"/>
                    </a:lnTo>
                    <a:cubicBezTo>
                      <a:pt x="1" y="1329"/>
                      <a:pt x="57" y="1496"/>
                      <a:pt x="187" y="1571"/>
                    </a:cubicBezTo>
                    <a:lnTo>
                      <a:pt x="355" y="1627"/>
                    </a:lnTo>
                    <a:cubicBezTo>
                      <a:pt x="379" y="1637"/>
                      <a:pt x="404" y="1641"/>
                      <a:pt x="429" y="1641"/>
                    </a:cubicBezTo>
                    <a:cubicBezTo>
                      <a:pt x="501" y="1641"/>
                      <a:pt x="569" y="1603"/>
                      <a:pt x="597" y="1534"/>
                    </a:cubicBezTo>
                    <a:lnTo>
                      <a:pt x="1138" y="453"/>
                    </a:lnTo>
                    <a:cubicBezTo>
                      <a:pt x="1231" y="304"/>
                      <a:pt x="1156" y="117"/>
                      <a:pt x="1007" y="61"/>
                    </a:cubicBezTo>
                    <a:lnTo>
                      <a:pt x="821" y="5"/>
                    </a:lnTo>
                    <a:cubicBezTo>
                      <a:pt x="805" y="2"/>
                      <a:pt x="790" y="1"/>
                      <a:pt x="7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1"/>
              <p:cNvSpPr/>
              <p:nvPr/>
            </p:nvSpPr>
            <p:spPr>
              <a:xfrm>
                <a:off x="1453215" y="4942155"/>
                <a:ext cx="51643" cy="70206"/>
              </a:xfrm>
              <a:custGeom>
                <a:avLst/>
                <a:gdLst/>
                <a:ahLst/>
                <a:cxnLst/>
                <a:rect l="l" t="t" r="r" b="b"/>
                <a:pathLst>
                  <a:path w="1213" h="1649" extrusionOk="0">
                    <a:moveTo>
                      <a:pt x="766" y="0"/>
                    </a:moveTo>
                    <a:cubicBezTo>
                      <a:pt x="686" y="0"/>
                      <a:pt x="611" y="53"/>
                      <a:pt x="578" y="135"/>
                    </a:cubicBezTo>
                    <a:lnTo>
                      <a:pt x="75" y="1216"/>
                    </a:lnTo>
                    <a:cubicBezTo>
                      <a:pt x="1" y="1346"/>
                      <a:pt x="38" y="1514"/>
                      <a:pt x="187" y="1588"/>
                    </a:cubicBezTo>
                    <a:lnTo>
                      <a:pt x="355" y="1644"/>
                    </a:lnTo>
                    <a:cubicBezTo>
                      <a:pt x="370" y="1647"/>
                      <a:pt x="386" y="1649"/>
                      <a:pt x="401" y="1649"/>
                    </a:cubicBezTo>
                    <a:cubicBezTo>
                      <a:pt x="477" y="1649"/>
                      <a:pt x="547" y="1610"/>
                      <a:pt x="578" y="1532"/>
                    </a:cubicBezTo>
                    <a:lnTo>
                      <a:pt x="1138" y="451"/>
                    </a:lnTo>
                    <a:cubicBezTo>
                      <a:pt x="1212" y="302"/>
                      <a:pt x="1156" y="135"/>
                      <a:pt x="1007" y="60"/>
                    </a:cubicBezTo>
                    <a:lnTo>
                      <a:pt x="802" y="4"/>
                    </a:lnTo>
                    <a:cubicBezTo>
                      <a:pt x="790" y="2"/>
                      <a:pt x="778" y="0"/>
                      <a:pt x="7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1"/>
              <p:cNvSpPr/>
              <p:nvPr/>
            </p:nvSpPr>
            <p:spPr>
              <a:xfrm>
                <a:off x="704931" y="4998437"/>
                <a:ext cx="52410" cy="69780"/>
              </a:xfrm>
              <a:custGeom>
                <a:avLst/>
                <a:gdLst/>
                <a:ahLst/>
                <a:cxnLst/>
                <a:rect l="l" t="t" r="r" b="b"/>
                <a:pathLst>
                  <a:path w="1231" h="1639" extrusionOk="0">
                    <a:moveTo>
                      <a:pt x="775" y="1"/>
                    </a:moveTo>
                    <a:cubicBezTo>
                      <a:pt x="698" y="1"/>
                      <a:pt x="628" y="40"/>
                      <a:pt x="597" y="117"/>
                    </a:cubicBezTo>
                    <a:lnTo>
                      <a:pt x="75" y="1198"/>
                    </a:lnTo>
                    <a:cubicBezTo>
                      <a:pt x="1" y="1329"/>
                      <a:pt x="57" y="1496"/>
                      <a:pt x="206" y="1571"/>
                    </a:cubicBezTo>
                    <a:lnTo>
                      <a:pt x="355" y="1627"/>
                    </a:lnTo>
                    <a:cubicBezTo>
                      <a:pt x="375" y="1635"/>
                      <a:pt x="397" y="1639"/>
                      <a:pt x="418" y="1639"/>
                    </a:cubicBezTo>
                    <a:cubicBezTo>
                      <a:pt x="494" y="1639"/>
                      <a:pt x="568" y="1592"/>
                      <a:pt x="597" y="1534"/>
                    </a:cubicBezTo>
                    <a:lnTo>
                      <a:pt x="1138" y="434"/>
                    </a:lnTo>
                    <a:cubicBezTo>
                      <a:pt x="1231" y="304"/>
                      <a:pt x="1156" y="117"/>
                      <a:pt x="1007" y="61"/>
                    </a:cubicBezTo>
                    <a:lnTo>
                      <a:pt x="821" y="5"/>
                    </a:lnTo>
                    <a:cubicBezTo>
                      <a:pt x="805" y="2"/>
                      <a:pt x="790" y="1"/>
                      <a:pt x="7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11"/>
              <p:cNvSpPr/>
              <p:nvPr/>
            </p:nvSpPr>
            <p:spPr>
              <a:xfrm>
                <a:off x="1291348" y="5063489"/>
                <a:ext cx="41298" cy="55220"/>
              </a:xfrm>
              <a:custGeom>
                <a:avLst/>
                <a:gdLst/>
                <a:ahLst/>
                <a:cxnLst/>
                <a:rect l="l" t="t" r="r" b="b"/>
                <a:pathLst>
                  <a:path w="970" h="1297" extrusionOk="0">
                    <a:moveTo>
                      <a:pt x="615" y="1"/>
                    </a:moveTo>
                    <a:cubicBezTo>
                      <a:pt x="554" y="1"/>
                      <a:pt x="497" y="37"/>
                      <a:pt x="466" y="99"/>
                    </a:cubicBezTo>
                    <a:lnTo>
                      <a:pt x="56" y="938"/>
                    </a:lnTo>
                    <a:cubicBezTo>
                      <a:pt x="0" y="1049"/>
                      <a:pt x="56" y="1180"/>
                      <a:pt x="150" y="1236"/>
                    </a:cubicBezTo>
                    <a:lnTo>
                      <a:pt x="280" y="1292"/>
                    </a:lnTo>
                    <a:cubicBezTo>
                      <a:pt x="293" y="1295"/>
                      <a:pt x="306" y="1297"/>
                      <a:pt x="320" y="1297"/>
                    </a:cubicBezTo>
                    <a:cubicBezTo>
                      <a:pt x="384" y="1297"/>
                      <a:pt x="451" y="1260"/>
                      <a:pt x="466" y="1199"/>
                    </a:cubicBezTo>
                    <a:lnTo>
                      <a:pt x="914" y="341"/>
                    </a:lnTo>
                    <a:cubicBezTo>
                      <a:pt x="970" y="229"/>
                      <a:pt x="932" y="99"/>
                      <a:pt x="802" y="43"/>
                    </a:cubicBezTo>
                    <a:lnTo>
                      <a:pt x="653" y="6"/>
                    </a:lnTo>
                    <a:cubicBezTo>
                      <a:pt x="640" y="3"/>
                      <a:pt x="627" y="1"/>
                      <a:pt x="6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44" name="Google Shape;244;p11"/>
          <p:cNvSpPr txBox="1">
            <a:spLocks noGrp="1"/>
          </p:cNvSpPr>
          <p:nvPr>
            <p:ph type="title" hasCustomPrompt="1"/>
          </p:nvPr>
        </p:nvSpPr>
        <p:spPr>
          <a:xfrm>
            <a:off x="1205400" y="1689188"/>
            <a:ext cx="6733200" cy="1086300"/>
          </a:xfrm>
          <a:prstGeom prst="rect">
            <a:avLst/>
          </a:prstGeom>
        </p:spPr>
        <p:txBody>
          <a:bodyPr spcFirstLastPara="1" wrap="square" lIns="0" tIns="0" rIns="0" bIns="0" anchor="ctr" anchorCtr="0">
            <a:noAutofit/>
          </a:bodyPr>
          <a:lstStyle>
            <a:lvl1pPr lvl="0" algn="ctr">
              <a:spcBef>
                <a:spcPts val="0"/>
              </a:spcBef>
              <a:spcAft>
                <a:spcPts val="0"/>
              </a:spcAft>
              <a:buSzPts val="7200"/>
              <a:buNone/>
              <a:defRPr sz="7600"/>
            </a:lvl1pPr>
            <a:lvl2pPr lvl="1" algn="ctr">
              <a:spcBef>
                <a:spcPts val="0"/>
              </a:spcBef>
              <a:spcAft>
                <a:spcPts val="0"/>
              </a:spcAft>
              <a:buSzPts val="7200"/>
              <a:buNone/>
              <a:defRPr sz="7200"/>
            </a:lvl2pPr>
            <a:lvl3pPr lvl="2" algn="ctr">
              <a:spcBef>
                <a:spcPts val="0"/>
              </a:spcBef>
              <a:spcAft>
                <a:spcPts val="0"/>
              </a:spcAft>
              <a:buSzPts val="7200"/>
              <a:buNone/>
              <a:defRPr sz="7200"/>
            </a:lvl3pPr>
            <a:lvl4pPr lvl="3" algn="ctr">
              <a:spcBef>
                <a:spcPts val="0"/>
              </a:spcBef>
              <a:spcAft>
                <a:spcPts val="0"/>
              </a:spcAft>
              <a:buSzPts val="7200"/>
              <a:buNone/>
              <a:defRPr sz="7200"/>
            </a:lvl4pPr>
            <a:lvl5pPr lvl="4" algn="ctr">
              <a:spcBef>
                <a:spcPts val="0"/>
              </a:spcBef>
              <a:spcAft>
                <a:spcPts val="0"/>
              </a:spcAft>
              <a:buSzPts val="7200"/>
              <a:buNone/>
              <a:defRPr sz="7200"/>
            </a:lvl5pPr>
            <a:lvl6pPr lvl="5" algn="ctr">
              <a:spcBef>
                <a:spcPts val="0"/>
              </a:spcBef>
              <a:spcAft>
                <a:spcPts val="0"/>
              </a:spcAft>
              <a:buSzPts val="7200"/>
              <a:buNone/>
              <a:defRPr sz="7200"/>
            </a:lvl6pPr>
            <a:lvl7pPr lvl="6" algn="ctr">
              <a:spcBef>
                <a:spcPts val="0"/>
              </a:spcBef>
              <a:spcAft>
                <a:spcPts val="0"/>
              </a:spcAft>
              <a:buSzPts val="7200"/>
              <a:buNone/>
              <a:defRPr sz="7200"/>
            </a:lvl7pPr>
            <a:lvl8pPr lvl="7" algn="ctr">
              <a:spcBef>
                <a:spcPts val="0"/>
              </a:spcBef>
              <a:spcAft>
                <a:spcPts val="0"/>
              </a:spcAft>
              <a:buSzPts val="7200"/>
              <a:buNone/>
              <a:defRPr sz="7200"/>
            </a:lvl8pPr>
            <a:lvl9pPr lvl="8" algn="ctr">
              <a:spcBef>
                <a:spcPts val="0"/>
              </a:spcBef>
              <a:spcAft>
                <a:spcPts val="0"/>
              </a:spcAft>
              <a:buSzPts val="7200"/>
              <a:buNone/>
              <a:defRPr sz="7200"/>
            </a:lvl9pPr>
          </a:lstStyle>
          <a:p>
            <a:r>
              <a:t>xx%</a:t>
            </a:r>
          </a:p>
        </p:txBody>
      </p:sp>
      <p:sp>
        <p:nvSpPr>
          <p:cNvPr id="245" name="Google Shape;245;p11"/>
          <p:cNvSpPr txBox="1">
            <a:spLocks noGrp="1"/>
          </p:cNvSpPr>
          <p:nvPr>
            <p:ph type="subTitle" idx="1"/>
          </p:nvPr>
        </p:nvSpPr>
        <p:spPr>
          <a:xfrm>
            <a:off x="1205400" y="2775413"/>
            <a:ext cx="6733200" cy="6789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Tree>
    <p:extLst>
      <p:ext uri="{BB962C8B-B14F-4D97-AF65-F5344CB8AC3E}">
        <p14:creationId xmlns:p14="http://schemas.microsoft.com/office/powerpoint/2010/main" val="407586534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246"/>
        <p:cNvGrpSpPr/>
        <p:nvPr/>
      </p:nvGrpSpPr>
      <p:grpSpPr>
        <a:xfrm>
          <a:off x="0" y="0"/>
          <a:ext cx="0" cy="0"/>
          <a:chOff x="0" y="0"/>
          <a:chExt cx="0" cy="0"/>
        </a:xfrm>
      </p:grpSpPr>
    </p:spTree>
    <p:extLst>
      <p:ext uri="{BB962C8B-B14F-4D97-AF65-F5344CB8AC3E}">
        <p14:creationId xmlns:p14="http://schemas.microsoft.com/office/powerpoint/2010/main" val="424785982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247"/>
        <p:cNvGrpSpPr/>
        <p:nvPr/>
      </p:nvGrpSpPr>
      <p:grpSpPr>
        <a:xfrm>
          <a:off x="0" y="0"/>
          <a:ext cx="0" cy="0"/>
          <a:chOff x="0" y="0"/>
          <a:chExt cx="0" cy="0"/>
        </a:xfrm>
      </p:grpSpPr>
      <p:grpSp>
        <p:nvGrpSpPr>
          <p:cNvPr id="248" name="Google Shape;248;p13"/>
          <p:cNvGrpSpPr/>
          <p:nvPr/>
        </p:nvGrpSpPr>
        <p:grpSpPr>
          <a:xfrm>
            <a:off x="7380027" y="-1179454"/>
            <a:ext cx="2323917" cy="1971521"/>
            <a:chOff x="7380027" y="-1179454"/>
            <a:chExt cx="2323917" cy="1971521"/>
          </a:xfrm>
        </p:grpSpPr>
        <p:sp>
          <p:nvSpPr>
            <p:cNvPr id="249" name="Google Shape;249;p13"/>
            <p:cNvSpPr/>
            <p:nvPr/>
          </p:nvSpPr>
          <p:spPr>
            <a:xfrm rot="10800000">
              <a:off x="7380027" y="-1179454"/>
              <a:ext cx="2122899" cy="1706942"/>
            </a:xfrm>
            <a:custGeom>
              <a:avLst/>
              <a:gdLst/>
              <a:ahLst/>
              <a:cxnLst/>
              <a:rect l="l" t="t" r="r" b="b"/>
              <a:pathLst>
                <a:path w="75784" h="60935" extrusionOk="0">
                  <a:moveTo>
                    <a:pt x="15683" y="1"/>
                  </a:moveTo>
                  <a:cubicBezTo>
                    <a:pt x="12063" y="1"/>
                    <a:pt x="8783" y="1433"/>
                    <a:pt x="6021" y="3864"/>
                  </a:cubicBezTo>
                  <a:cubicBezTo>
                    <a:pt x="1" y="9176"/>
                    <a:pt x="2163" y="20061"/>
                    <a:pt x="11016" y="28001"/>
                  </a:cubicBezTo>
                  <a:lnTo>
                    <a:pt x="11221" y="28187"/>
                  </a:lnTo>
                  <a:cubicBezTo>
                    <a:pt x="12563" y="29361"/>
                    <a:pt x="13457" y="30852"/>
                    <a:pt x="13625" y="32250"/>
                  </a:cubicBezTo>
                  <a:cubicBezTo>
                    <a:pt x="14538" y="39687"/>
                    <a:pt x="19776" y="48111"/>
                    <a:pt x="28573" y="54355"/>
                  </a:cubicBezTo>
                  <a:cubicBezTo>
                    <a:pt x="34239" y="58381"/>
                    <a:pt x="41359" y="60692"/>
                    <a:pt x="47565" y="60935"/>
                  </a:cubicBezTo>
                  <a:lnTo>
                    <a:pt x="75783" y="23621"/>
                  </a:lnTo>
                  <a:cubicBezTo>
                    <a:pt x="74386" y="18998"/>
                    <a:pt x="71254" y="14190"/>
                    <a:pt x="66595" y="10127"/>
                  </a:cubicBezTo>
                  <a:cubicBezTo>
                    <a:pt x="60385" y="4702"/>
                    <a:pt x="52912" y="1803"/>
                    <a:pt x="46548" y="1803"/>
                  </a:cubicBezTo>
                  <a:cubicBezTo>
                    <a:pt x="42482" y="1803"/>
                    <a:pt x="38869" y="2986"/>
                    <a:pt x="36326" y="5448"/>
                  </a:cubicBezTo>
                  <a:cubicBezTo>
                    <a:pt x="36010" y="5747"/>
                    <a:pt x="35711" y="6082"/>
                    <a:pt x="35432" y="6418"/>
                  </a:cubicBezTo>
                  <a:cubicBezTo>
                    <a:pt x="34855" y="7124"/>
                    <a:pt x="33946" y="7470"/>
                    <a:pt x="32904" y="7470"/>
                  </a:cubicBezTo>
                  <a:cubicBezTo>
                    <a:pt x="31556" y="7470"/>
                    <a:pt x="29985" y="6891"/>
                    <a:pt x="28629" y="5765"/>
                  </a:cubicBezTo>
                  <a:lnTo>
                    <a:pt x="28442" y="5616"/>
                  </a:lnTo>
                  <a:cubicBezTo>
                    <a:pt x="23942" y="1688"/>
                    <a:pt x="19612" y="1"/>
                    <a:pt x="156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0" name="Google Shape;250;p13"/>
            <p:cNvGrpSpPr/>
            <p:nvPr/>
          </p:nvGrpSpPr>
          <p:grpSpPr>
            <a:xfrm rot="10800000">
              <a:off x="7742369" y="-840109"/>
              <a:ext cx="1961575" cy="1632176"/>
              <a:chOff x="-347374" y="4474725"/>
              <a:chExt cx="1961575" cy="1632176"/>
            </a:xfrm>
          </p:grpSpPr>
          <p:sp>
            <p:nvSpPr>
              <p:cNvPr id="251" name="Google Shape;251;p13"/>
              <p:cNvSpPr/>
              <p:nvPr/>
            </p:nvSpPr>
            <p:spPr>
              <a:xfrm>
                <a:off x="-347374" y="4474725"/>
                <a:ext cx="1961575" cy="1632176"/>
              </a:xfrm>
              <a:custGeom>
                <a:avLst/>
                <a:gdLst/>
                <a:ahLst/>
                <a:cxnLst/>
                <a:rect l="l" t="t" r="r" b="b"/>
                <a:pathLst>
                  <a:path w="70025" h="58266" extrusionOk="0">
                    <a:moveTo>
                      <a:pt x="18874" y="0"/>
                    </a:moveTo>
                    <a:cubicBezTo>
                      <a:pt x="17710" y="0"/>
                      <a:pt x="16530" y="55"/>
                      <a:pt x="15340" y="169"/>
                    </a:cubicBezTo>
                    <a:cubicBezTo>
                      <a:pt x="9171" y="766"/>
                      <a:pt x="3822" y="2835"/>
                      <a:pt x="1" y="5779"/>
                    </a:cubicBezTo>
                    <a:lnTo>
                      <a:pt x="1212" y="52543"/>
                    </a:lnTo>
                    <a:cubicBezTo>
                      <a:pt x="6394" y="55972"/>
                      <a:pt x="13514" y="58246"/>
                      <a:pt x="20484" y="58265"/>
                    </a:cubicBezTo>
                    <a:cubicBezTo>
                      <a:pt x="20562" y="58265"/>
                      <a:pt x="20641" y="58265"/>
                      <a:pt x="20719" y="58265"/>
                    </a:cubicBezTo>
                    <a:cubicBezTo>
                      <a:pt x="31390" y="58265"/>
                      <a:pt x="40445" y="54478"/>
                      <a:pt x="45497" y="49002"/>
                    </a:cubicBezTo>
                    <a:cubicBezTo>
                      <a:pt x="46447" y="47976"/>
                      <a:pt x="48031" y="47287"/>
                      <a:pt x="49821" y="47100"/>
                    </a:cubicBezTo>
                    <a:lnTo>
                      <a:pt x="50100" y="47063"/>
                    </a:lnTo>
                    <a:cubicBezTo>
                      <a:pt x="61898" y="45777"/>
                      <a:pt x="70025" y="38191"/>
                      <a:pt x="68217" y="30363"/>
                    </a:cubicBezTo>
                    <a:cubicBezTo>
                      <a:pt x="66652" y="23546"/>
                      <a:pt x="61444" y="18573"/>
                      <a:pt x="51855" y="18573"/>
                    </a:cubicBezTo>
                    <a:cubicBezTo>
                      <a:pt x="50932" y="18573"/>
                      <a:pt x="49968" y="18619"/>
                      <a:pt x="48963" y="18714"/>
                    </a:cubicBezTo>
                    <a:lnTo>
                      <a:pt x="48740" y="18733"/>
                    </a:lnTo>
                    <a:cubicBezTo>
                      <a:pt x="48541" y="18747"/>
                      <a:pt x="48343" y="18754"/>
                      <a:pt x="48148" y="18754"/>
                    </a:cubicBezTo>
                    <a:cubicBezTo>
                      <a:pt x="45294" y="18754"/>
                      <a:pt x="42936" y="17259"/>
                      <a:pt x="42831" y="15322"/>
                    </a:cubicBezTo>
                    <a:cubicBezTo>
                      <a:pt x="42794" y="14875"/>
                      <a:pt x="42738" y="14446"/>
                      <a:pt x="42664" y="13999"/>
                    </a:cubicBezTo>
                    <a:cubicBezTo>
                      <a:pt x="41169" y="5861"/>
                      <a:pt x="30863" y="0"/>
                      <a:pt x="1887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252;p13"/>
              <p:cNvGrpSpPr/>
              <p:nvPr/>
            </p:nvGrpSpPr>
            <p:grpSpPr>
              <a:xfrm>
                <a:off x="-26321" y="4629538"/>
                <a:ext cx="1436879" cy="929505"/>
                <a:chOff x="-3171530" y="2930427"/>
                <a:chExt cx="1885915" cy="1219982"/>
              </a:xfrm>
            </p:grpSpPr>
            <p:sp>
              <p:nvSpPr>
                <p:cNvPr id="253" name="Google Shape;253;p13"/>
                <p:cNvSpPr/>
                <p:nvPr/>
              </p:nvSpPr>
              <p:spPr>
                <a:xfrm>
                  <a:off x="-2996113" y="3590073"/>
                  <a:ext cx="130929" cy="177183"/>
                </a:xfrm>
                <a:custGeom>
                  <a:avLst/>
                  <a:gdLst/>
                  <a:ahLst/>
                  <a:cxnLst/>
                  <a:rect l="l" t="t" r="r" b="b"/>
                  <a:pathLst>
                    <a:path w="3561" h="4819" extrusionOk="0">
                      <a:moveTo>
                        <a:pt x="1338" y="1"/>
                      </a:moveTo>
                      <a:cubicBezTo>
                        <a:pt x="1290" y="1"/>
                        <a:pt x="1242" y="7"/>
                        <a:pt x="1194" y="20"/>
                      </a:cubicBezTo>
                      <a:lnTo>
                        <a:pt x="616" y="169"/>
                      </a:lnTo>
                      <a:cubicBezTo>
                        <a:pt x="206" y="299"/>
                        <a:pt x="1" y="858"/>
                        <a:pt x="243" y="1306"/>
                      </a:cubicBezTo>
                      <a:lnTo>
                        <a:pt x="1846" y="4474"/>
                      </a:lnTo>
                      <a:cubicBezTo>
                        <a:pt x="1935" y="4682"/>
                        <a:pt x="2154" y="4819"/>
                        <a:pt x="2381" y="4819"/>
                      </a:cubicBezTo>
                      <a:cubicBezTo>
                        <a:pt x="2439" y="4819"/>
                        <a:pt x="2497" y="4810"/>
                        <a:pt x="2554" y="4791"/>
                      </a:cubicBezTo>
                      <a:lnTo>
                        <a:pt x="3020" y="4605"/>
                      </a:lnTo>
                      <a:cubicBezTo>
                        <a:pt x="3393" y="4456"/>
                        <a:pt x="3561" y="3915"/>
                        <a:pt x="3356" y="3505"/>
                      </a:cubicBezTo>
                      <a:lnTo>
                        <a:pt x="1846" y="374"/>
                      </a:lnTo>
                      <a:cubicBezTo>
                        <a:pt x="1769" y="143"/>
                        <a:pt x="1564" y="1"/>
                        <a:pt x="13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13"/>
                <p:cNvSpPr/>
                <p:nvPr/>
              </p:nvSpPr>
              <p:spPr>
                <a:xfrm>
                  <a:off x="-1416544" y="3756887"/>
                  <a:ext cx="130929" cy="177256"/>
                </a:xfrm>
                <a:custGeom>
                  <a:avLst/>
                  <a:gdLst/>
                  <a:ahLst/>
                  <a:cxnLst/>
                  <a:rect l="l" t="t" r="r" b="b"/>
                  <a:pathLst>
                    <a:path w="3561" h="4821" extrusionOk="0">
                      <a:moveTo>
                        <a:pt x="1294" y="0"/>
                      </a:moveTo>
                      <a:cubicBezTo>
                        <a:pt x="1254" y="0"/>
                        <a:pt x="1214" y="4"/>
                        <a:pt x="1175" y="12"/>
                      </a:cubicBezTo>
                      <a:lnTo>
                        <a:pt x="597" y="180"/>
                      </a:lnTo>
                      <a:cubicBezTo>
                        <a:pt x="206" y="291"/>
                        <a:pt x="1" y="869"/>
                        <a:pt x="224" y="1316"/>
                      </a:cubicBezTo>
                      <a:lnTo>
                        <a:pt x="1846" y="4466"/>
                      </a:lnTo>
                      <a:cubicBezTo>
                        <a:pt x="1932" y="4682"/>
                        <a:pt x="2130" y="4821"/>
                        <a:pt x="2344" y="4821"/>
                      </a:cubicBezTo>
                      <a:cubicBezTo>
                        <a:pt x="2408" y="4821"/>
                        <a:pt x="2472" y="4809"/>
                        <a:pt x="2536" y="4783"/>
                      </a:cubicBezTo>
                      <a:lnTo>
                        <a:pt x="3020" y="4615"/>
                      </a:lnTo>
                      <a:cubicBezTo>
                        <a:pt x="3393" y="4466"/>
                        <a:pt x="3561" y="3926"/>
                        <a:pt x="3356" y="3516"/>
                      </a:cubicBezTo>
                      <a:lnTo>
                        <a:pt x="1846" y="366"/>
                      </a:lnTo>
                      <a:cubicBezTo>
                        <a:pt x="1766" y="142"/>
                        <a:pt x="1534" y="0"/>
                        <a:pt x="12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13"/>
                <p:cNvSpPr/>
                <p:nvPr/>
              </p:nvSpPr>
              <p:spPr>
                <a:xfrm>
                  <a:off x="-2776831" y="2930427"/>
                  <a:ext cx="130929" cy="176999"/>
                </a:xfrm>
                <a:custGeom>
                  <a:avLst/>
                  <a:gdLst/>
                  <a:ahLst/>
                  <a:cxnLst/>
                  <a:rect l="l" t="t" r="r" b="b"/>
                  <a:pathLst>
                    <a:path w="3561" h="4814" extrusionOk="0">
                      <a:moveTo>
                        <a:pt x="1306" y="0"/>
                      </a:moveTo>
                      <a:cubicBezTo>
                        <a:pt x="1268" y="0"/>
                        <a:pt x="1231" y="4"/>
                        <a:pt x="1194" y="12"/>
                      </a:cubicBezTo>
                      <a:lnTo>
                        <a:pt x="597" y="180"/>
                      </a:lnTo>
                      <a:cubicBezTo>
                        <a:pt x="206" y="292"/>
                        <a:pt x="1" y="869"/>
                        <a:pt x="225" y="1298"/>
                      </a:cubicBezTo>
                      <a:lnTo>
                        <a:pt x="1846" y="4467"/>
                      </a:lnTo>
                      <a:cubicBezTo>
                        <a:pt x="1934" y="4686"/>
                        <a:pt x="2136" y="4813"/>
                        <a:pt x="2354" y="4813"/>
                      </a:cubicBezTo>
                      <a:cubicBezTo>
                        <a:pt x="2414" y="4813"/>
                        <a:pt x="2475" y="4804"/>
                        <a:pt x="2536" y="4783"/>
                      </a:cubicBezTo>
                      <a:lnTo>
                        <a:pt x="3020" y="4597"/>
                      </a:lnTo>
                      <a:cubicBezTo>
                        <a:pt x="3393" y="4467"/>
                        <a:pt x="3561" y="3926"/>
                        <a:pt x="3356" y="3516"/>
                      </a:cubicBezTo>
                      <a:lnTo>
                        <a:pt x="1846" y="366"/>
                      </a:lnTo>
                      <a:cubicBezTo>
                        <a:pt x="1766" y="142"/>
                        <a:pt x="1535" y="0"/>
                        <a:pt x="13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3"/>
                <p:cNvSpPr/>
                <p:nvPr/>
              </p:nvSpPr>
              <p:spPr>
                <a:xfrm>
                  <a:off x="-2428680" y="3752475"/>
                  <a:ext cx="131591" cy="177293"/>
                </a:xfrm>
                <a:custGeom>
                  <a:avLst/>
                  <a:gdLst/>
                  <a:ahLst/>
                  <a:cxnLst/>
                  <a:rect l="l" t="t" r="r" b="b"/>
                  <a:pathLst>
                    <a:path w="3579" h="4822" extrusionOk="0">
                      <a:moveTo>
                        <a:pt x="1337" y="1"/>
                      </a:moveTo>
                      <a:cubicBezTo>
                        <a:pt x="1290" y="1"/>
                        <a:pt x="1241" y="7"/>
                        <a:pt x="1193" y="20"/>
                      </a:cubicBezTo>
                      <a:lnTo>
                        <a:pt x="615" y="188"/>
                      </a:lnTo>
                      <a:cubicBezTo>
                        <a:pt x="205" y="300"/>
                        <a:pt x="0" y="877"/>
                        <a:pt x="242" y="1306"/>
                      </a:cubicBezTo>
                      <a:lnTo>
                        <a:pt x="1845" y="4475"/>
                      </a:lnTo>
                      <a:cubicBezTo>
                        <a:pt x="1933" y="4694"/>
                        <a:pt x="2147" y="4821"/>
                        <a:pt x="2369" y="4821"/>
                      </a:cubicBezTo>
                      <a:cubicBezTo>
                        <a:pt x="2431" y="4821"/>
                        <a:pt x="2493" y="4812"/>
                        <a:pt x="2554" y="4791"/>
                      </a:cubicBezTo>
                      <a:lnTo>
                        <a:pt x="3038" y="4605"/>
                      </a:lnTo>
                      <a:cubicBezTo>
                        <a:pt x="3411" y="4475"/>
                        <a:pt x="3579" y="3934"/>
                        <a:pt x="3374" y="3524"/>
                      </a:cubicBezTo>
                      <a:lnTo>
                        <a:pt x="1864" y="374"/>
                      </a:lnTo>
                      <a:cubicBezTo>
                        <a:pt x="1771" y="143"/>
                        <a:pt x="1564" y="1"/>
                        <a:pt x="13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3"/>
                <p:cNvSpPr/>
                <p:nvPr/>
              </p:nvSpPr>
              <p:spPr>
                <a:xfrm>
                  <a:off x="-2438276" y="3054187"/>
                  <a:ext cx="130230" cy="176852"/>
                </a:xfrm>
                <a:custGeom>
                  <a:avLst/>
                  <a:gdLst/>
                  <a:ahLst/>
                  <a:cxnLst/>
                  <a:rect l="l" t="t" r="r" b="b"/>
                  <a:pathLst>
                    <a:path w="3542" h="4810" extrusionOk="0">
                      <a:moveTo>
                        <a:pt x="1311" y="0"/>
                      </a:moveTo>
                      <a:cubicBezTo>
                        <a:pt x="1266" y="0"/>
                        <a:pt x="1220" y="7"/>
                        <a:pt x="1174" y="20"/>
                      </a:cubicBezTo>
                      <a:lnTo>
                        <a:pt x="597" y="187"/>
                      </a:lnTo>
                      <a:cubicBezTo>
                        <a:pt x="187" y="299"/>
                        <a:pt x="0" y="877"/>
                        <a:pt x="205" y="1306"/>
                      </a:cubicBezTo>
                      <a:lnTo>
                        <a:pt x="1808" y="4456"/>
                      </a:lnTo>
                      <a:cubicBezTo>
                        <a:pt x="1894" y="4672"/>
                        <a:pt x="2103" y="4810"/>
                        <a:pt x="2323" y="4810"/>
                      </a:cubicBezTo>
                      <a:cubicBezTo>
                        <a:pt x="2387" y="4810"/>
                        <a:pt x="2453" y="4798"/>
                        <a:pt x="2516" y="4772"/>
                      </a:cubicBezTo>
                      <a:lnTo>
                        <a:pt x="2982" y="4605"/>
                      </a:lnTo>
                      <a:cubicBezTo>
                        <a:pt x="3355" y="4456"/>
                        <a:pt x="3541" y="3915"/>
                        <a:pt x="3336" y="3505"/>
                      </a:cubicBezTo>
                      <a:lnTo>
                        <a:pt x="1827" y="355"/>
                      </a:lnTo>
                      <a:cubicBezTo>
                        <a:pt x="1734" y="140"/>
                        <a:pt x="1528" y="0"/>
                        <a:pt x="13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3"/>
                <p:cNvSpPr/>
                <p:nvPr/>
              </p:nvSpPr>
              <p:spPr>
                <a:xfrm>
                  <a:off x="-1812640" y="3602684"/>
                  <a:ext cx="130267" cy="177256"/>
                </a:xfrm>
                <a:custGeom>
                  <a:avLst/>
                  <a:gdLst/>
                  <a:ahLst/>
                  <a:cxnLst/>
                  <a:rect l="l" t="t" r="r" b="b"/>
                  <a:pathLst>
                    <a:path w="3543" h="4821" extrusionOk="0">
                      <a:moveTo>
                        <a:pt x="1293" y="1"/>
                      </a:moveTo>
                      <a:cubicBezTo>
                        <a:pt x="1254" y="1"/>
                        <a:pt x="1214" y="4"/>
                        <a:pt x="1175" y="12"/>
                      </a:cubicBezTo>
                      <a:lnTo>
                        <a:pt x="597" y="180"/>
                      </a:lnTo>
                      <a:cubicBezTo>
                        <a:pt x="187" y="292"/>
                        <a:pt x="1" y="870"/>
                        <a:pt x="224" y="1317"/>
                      </a:cubicBezTo>
                      <a:lnTo>
                        <a:pt x="1846" y="4467"/>
                      </a:lnTo>
                      <a:cubicBezTo>
                        <a:pt x="1918" y="4683"/>
                        <a:pt x="2124" y="4821"/>
                        <a:pt x="2342" y="4821"/>
                      </a:cubicBezTo>
                      <a:cubicBezTo>
                        <a:pt x="2407" y="4821"/>
                        <a:pt x="2472" y="4809"/>
                        <a:pt x="2536" y="4784"/>
                      </a:cubicBezTo>
                      <a:lnTo>
                        <a:pt x="3002" y="4616"/>
                      </a:lnTo>
                      <a:cubicBezTo>
                        <a:pt x="3374" y="4467"/>
                        <a:pt x="3542" y="3926"/>
                        <a:pt x="3337" y="3516"/>
                      </a:cubicBezTo>
                      <a:lnTo>
                        <a:pt x="1827" y="366"/>
                      </a:lnTo>
                      <a:cubicBezTo>
                        <a:pt x="1747" y="142"/>
                        <a:pt x="1530" y="1"/>
                        <a:pt x="12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3"/>
                <p:cNvSpPr/>
                <p:nvPr/>
              </p:nvSpPr>
              <p:spPr>
                <a:xfrm>
                  <a:off x="-2095640" y="3547717"/>
                  <a:ext cx="87727" cy="117693"/>
                </a:xfrm>
                <a:custGeom>
                  <a:avLst/>
                  <a:gdLst/>
                  <a:ahLst/>
                  <a:cxnLst/>
                  <a:rect l="l" t="t" r="r" b="b"/>
                  <a:pathLst>
                    <a:path w="2386" h="3201" extrusionOk="0">
                      <a:moveTo>
                        <a:pt x="893" y="0"/>
                      </a:moveTo>
                      <a:cubicBezTo>
                        <a:pt x="856" y="0"/>
                        <a:pt x="819" y="5"/>
                        <a:pt x="783" y="16"/>
                      </a:cubicBezTo>
                      <a:lnTo>
                        <a:pt x="410" y="128"/>
                      </a:lnTo>
                      <a:cubicBezTo>
                        <a:pt x="112" y="258"/>
                        <a:pt x="0" y="594"/>
                        <a:pt x="149" y="874"/>
                      </a:cubicBezTo>
                      <a:lnTo>
                        <a:pt x="1230" y="2961"/>
                      </a:lnTo>
                      <a:cubicBezTo>
                        <a:pt x="1290" y="3111"/>
                        <a:pt x="1435" y="3201"/>
                        <a:pt x="1587" y="3201"/>
                      </a:cubicBezTo>
                      <a:cubicBezTo>
                        <a:pt x="1623" y="3201"/>
                        <a:pt x="1660" y="3196"/>
                        <a:pt x="1696" y="3185"/>
                      </a:cubicBezTo>
                      <a:lnTo>
                        <a:pt x="2013" y="3054"/>
                      </a:lnTo>
                      <a:cubicBezTo>
                        <a:pt x="2274" y="2924"/>
                        <a:pt x="2386" y="2588"/>
                        <a:pt x="2255" y="2327"/>
                      </a:cubicBezTo>
                      <a:lnTo>
                        <a:pt x="1249" y="240"/>
                      </a:lnTo>
                      <a:cubicBezTo>
                        <a:pt x="1189" y="90"/>
                        <a:pt x="1044" y="0"/>
                        <a:pt x="8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13"/>
                <p:cNvSpPr/>
                <p:nvPr/>
              </p:nvSpPr>
              <p:spPr>
                <a:xfrm>
                  <a:off x="-1607036" y="4028084"/>
                  <a:ext cx="87727" cy="117730"/>
                </a:xfrm>
                <a:custGeom>
                  <a:avLst/>
                  <a:gdLst/>
                  <a:ahLst/>
                  <a:cxnLst/>
                  <a:rect l="l" t="t" r="r" b="b"/>
                  <a:pathLst>
                    <a:path w="2386" h="3202" extrusionOk="0">
                      <a:moveTo>
                        <a:pt x="911" y="0"/>
                      </a:moveTo>
                      <a:cubicBezTo>
                        <a:pt x="875" y="0"/>
                        <a:pt x="839" y="6"/>
                        <a:pt x="802" y="17"/>
                      </a:cubicBezTo>
                      <a:lnTo>
                        <a:pt x="410" y="110"/>
                      </a:lnTo>
                      <a:cubicBezTo>
                        <a:pt x="112" y="240"/>
                        <a:pt x="0" y="594"/>
                        <a:pt x="149" y="874"/>
                      </a:cubicBezTo>
                      <a:lnTo>
                        <a:pt x="1230" y="2961"/>
                      </a:lnTo>
                      <a:cubicBezTo>
                        <a:pt x="1290" y="3112"/>
                        <a:pt x="1435" y="3201"/>
                        <a:pt x="1587" y="3201"/>
                      </a:cubicBezTo>
                      <a:cubicBezTo>
                        <a:pt x="1623" y="3201"/>
                        <a:pt x="1660" y="3196"/>
                        <a:pt x="1696" y="3185"/>
                      </a:cubicBezTo>
                      <a:lnTo>
                        <a:pt x="2013" y="3055"/>
                      </a:lnTo>
                      <a:cubicBezTo>
                        <a:pt x="2274" y="2924"/>
                        <a:pt x="2386" y="2589"/>
                        <a:pt x="2256" y="2328"/>
                      </a:cubicBezTo>
                      <a:lnTo>
                        <a:pt x="1249" y="222"/>
                      </a:lnTo>
                      <a:cubicBezTo>
                        <a:pt x="1189" y="87"/>
                        <a:pt x="1057" y="0"/>
                        <a:pt x="9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13"/>
                <p:cNvSpPr/>
                <p:nvPr/>
              </p:nvSpPr>
              <p:spPr>
                <a:xfrm>
                  <a:off x="-2105935" y="3925981"/>
                  <a:ext cx="87065" cy="118060"/>
                </a:xfrm>
                <a:custGeom>
                  <a:avLst/>
                  <a:gdLst/>
                  <a:ahLst/>
                  <a:cxnLst/>
                  <a:rect l="l" t="t" r="r" b="b"/>
                  <a:pathLst>
                    <a:path w="2368" h="3211" extrusionOk="0">
                      <a:moveTo>
                        <a:pt x="891" y="0"/>
                      </a:moveTo>
                      <a:cubicBezTo>
                        <a:pt x="856" y="0"/>
                        <a:pt x="820" y="6"/>
                        <a:pt x="783" y="16"/>
                      </a:cubicBezTo>
                      <a:lnTo>
                        <a:pt x="392" y="128"/>
                      </a:lnTo>
                      <a:cubicBezTo>
                        <a:pt x="113" y="240"/>
                        <a:pt x="1" y="594"/>
                        <a:pt x="150" y="874"/>
                      </a:cubicBezTo>
                      <a:lnTo>
                        <a:pt x="1231" y="2980"/>
                      </a:lnTo>
                      <a:cubicBezTo>
                        <a:pt x="1274" y="3123"/>
                        <a:pt x="1404" y="3211"/>
                        <a:pt x="1554" y="3211"/>
                      </a:cubicBezTo>
                      <a:cubicBezTo>
                        <a:pt x="1601" y="3211"/>
                        <a:pt x="1649" y="3202"/>
                        <a:pt x="1697" y="3185"/>
                      </a:cubicBezTo>
                      <a:lnTo>
                        <a:pt x="2014" y="3073"/>
                      </a:lnTo>
                      <a:cubicBezTo>
                        <a:pt x="2275" y="2924"/>
                        <a:pt x="2368" y="2607"/>
                        <a:pt x="2237" y="2346"/>
                      </a:cubicBezTo>
                      <a:lnTo>
                        <a:pt x="1231" y="240"/>
                      </a:lnTo>
                      <a:cubicBezTo>
                        <a:pt x="1171" y="90"/>
                        <a:pt x="1038" y="0"/>
                        <a:pt x="8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3"/>
                <p:cNvSpPr/>
                <p:nvPr/>
              </p:nvSpPr>
              <p:spPr>
                <a:xfrm>
                  <a:off x="-2654837" y="4005472"/>
                  <a:ext cx="87065" cy="117730"/>
                </a:xfrm>
                <a:custGeom>
                  <a:avLst/>
                  <a:gdLst/>
                  <a:ahLst/>
                  <a:cxnLst/>
                  <a:rect l="l" t="t" r="r" b="b"/>
                  <a:pathLst>
                    <a:path w="2368" h="3202" extrusionOk="0">
                      <a:moveTo>
                        <a:pt x="891" y="0"/>
                      </a:moveTo>
                      <a:cubicBezTo>
                        <a:pt x="856" y="0"/>
                        <a:pt x="820" y="6"/>
                        <a:pt x="783" y="17"/>
                      </a:cubicBezTo>
                      <a:lnTo>
                        <a:pt x="392" y="128"/>
                      </a:lnTo>
                      <a:cubicBezTo>
                        <a:pt x="112" y="259"/>
                        <a:pt x="0" y="594"/>
                        <a:pt x="150" y="874"/>
                      </a:cubicBezTo>
                      <a:lnTo>
                        <a:pt x="1212" y="2980"/>
                      </a:lnTo>
                      <a:cubicBezTo>
                        <a:pt x="1272" y="3115"/>
                        <a:pt x="1416" y="3201"/>
                        <a:pt x="1567" y="3201"/>
                      </a:cubicBezTo>
                      <a:cubicBezTo>
                        <a:pt x="1604" y="3201"/>
                        <a:pt x="1641" y="3196"/>
                        <a:pt x="1678" y="3185"/>
                      </a:cubicBezTo>
                      <a:lnTo>
                        <a:pt x="2013" y="3055"/>
                      </a:lnTo>
                      <a:cubicBezTo>
                        <a:pt x="2274" y="2924"/>
                        <a:pt x="2368" y="2589"/>
                        <a:pt x="2237" y="2328"/>
                      </a:cubicBezTo>
                      <a:lnTo>
                        <a:pt x="1231" y="240"/>
                      </a:lnTo>
                      <a:cubicBezTo>
                        <a:pt x="1171" y="90"/>
                        <a:pt x="1038" y="0"/>
                        <a:pt x="8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13"/>
                <p:cNvSpPr/>
                <p:nvPr/>
              </p:nvSpPr>
              <p:spPr>
                <a:xfrm>
                  <a:off x="-2985156" y="3236884"/>
                  <a:ext cx="87764" cy="117766"/>
                </a:xfrm>
                <a:custGeom>
                  <a:avLst/>
                  <a:gdLst/>
                  <a:ahLst/>
                  <a:cxnLst/>
                  <a:rect l="l" t="t" r="r" b="b"/>
                  <a:pathLst>
                    <a:path w="2387" h="3203" extrusionOk="0">
                      <a:moveTo>
                        <a:pt x="866" y="0"/>
                      </a:moveTo>
                      <a:cubicBezTo>
                        <a:pt x="839" y="0"/>
                        <a:pt x="811" y="3"/>
                        <a:pt x="784" y="8"/>
                      </a:cubicBezTo>
                      <a:lnTo>
                        <a:pt x="392" y="139"/>
                      </a:lnTo>
                      <a:cubicBezTo>
                        <a:pt x="113" y="251"/>
                        <a:pt x="1" y="605"/>
                        <a:pt x="150" y="884"/>
                      </a:cubicBezTo>
                      <a:lnTo>
                        <a:pt x="1231" y="2972"/>
                      </a:lnTo>
                      <a:cubicBezTo>
                        <a:pt x="1274" y="3115"/>
                        <a:pt x="1404" y="3203"/>
                        <a:pt x="1555" y="3203"/>
                      </a:cubicBezTo>
                      <a:cubicBezTo>
                        <a:pt x="1601" y="3203"/>
                        <a:pt x="1649" y="3194"/>
                        <a:pt x="1697" y="3177"/>
                      </a:cubicBezTo>
                      <a:lnTo>
                        <a:pt x="2014" y="3065"/>
                      </a:lnTo>
                      <a:cubicBezTo>
                        <a:pt x="2275" y="2935"/>
                        <a:pt x="2387" y="2599"/>
                        <a:pt x="2237" y="2338"/>
                      </a:cubicBezTo>
                      <a:lnTo>
                        <a:pt x="1231" y="232"/>
                      </a:lnTo>
                      <a:cubicBezTo>
                        <a:pt x="1167" y="89"/>
                        <a:pt x="1023" y="0"/>
                        <a:pt x="8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13"/>
                <p:cNvSpPr/>
                <p:nvPr/>
              </p:nvSpPr>
              <p:spPr>
                <a:xfrm>
                  <a:off x="-2649358" y="3447268"/>
                  <a:ext cx="86404" cy="118097"/>
                </a:xfrm>
                <a:custGeom>
                  <a:avLst/>
                  <a:gdLst/>
                  <a:ahLst/>
                  <a:cxnLst/>
                  <a:rect l="l" t="t" r="r" b="b"/>
                  <a:pathLst>
                    <a:path w="2350" h="3212" extrusionOk="0">
                      <a:moveTo>
                        <a:pt x="865" y="0"/>
                      </a:moveTo>
                      <a:cubicBezTo>
                        <a:pt x="838" y="0"/>
                        <a:pt x="811" y="3"/>
                        <a:pt x="783" y="8"/>
                      </a:cubicBezTo>
                      <a:lnTo>
                        <a:pt x="392" y="120"/>
                      </a:lnTo>
                      <a:cubicBezTo>
                        <a:pt x="112" y="251"/>
                        <a:pt x="1" y="586"/>
                        <a:pt x="150" y="866"/>
                      </a:cubicBezTo>
                      <a:lnTo>
                        <a:pt x="1193" y="2972"/>
                      </a:lnTo>
                      <a:cubicBezTo>
                        <a:pt x="1253" y="3122"/>
                        <a:pt x="1398" y="3212"/>
                        <a:pt x="1550" y="3212"/>
                      </a:cubicBezTo>
                      <a:cubicBezTo>
                        <a:pt x="1586" y="3212"/>
                        <a:pt x="1623" y="3206"/>
                        <a:pt x="1659" y="3195"/>
                      </a:cubicBezTo>
                      <a:lnTo>
                        <a:pt x="1995" y="3065"/>
                      </a:lnTo>
                      <a:cubicBezTo>
                        <a:pt x="2256" y="2935"/>
                        <a:pt x="2349" y="2599"/>
                        <a:pt x="2219" y="2338"/>
                      </a:cubicBezTo>
                      <a:lnTo>
                        <a:pt x="1212" y="251"/>
                      </a:lnTo>
                      <a:cubicBezTo>
                        <a:pt x="1164" y="91"/>
                        <a:pt x="1021" y="0"/>
                        <a:pt x="8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3"/>
                <p:cNvSpPr/>
                <p:nvPr/>
              </p:nvSpPr>
              <p:spPr>
                <a:xfrm>
                  <a:off x="-3171530" y="3973411"/>
                  <a:ext cx="130230" cy="176999"/>
                </a:xfrm>
                <a:custGeom>
                  <a:avLst/>
                  <a:gdLst/>
                  <a:ahLst/>
                  <a:cxnLst/>
                  <a:rect l="l" t="t" r="r" b="b"/>
                  <a:pathLst>
                    <a:path w="3542" h="4814" extrusionOk="0">
                      <a:moveTo>
                        <a:pt x="1292" y="1"/>
                      </a:moveTo>
                      <a:cubicBezTo>
                        <a:pt x="1253" y="1"/>
                        <a:pt x="1214" y="5"/>
                        <a:pt x="1175" y="13"/>
                      </a:cubicBezTo>
                      <a:lnTo>
                        <a:pt x="597" y="180"/>
                      </a:lnTo>
                      <a:cubicBezTo>
                        <a:pt x="187" y="292"/>
                        <a:pt x="0" y="870"/>
                        <a:pt x="224" y="1299"/>
                      </a:cubicBezTo>
                      <a:lnTo>
                        <a:pt x="1845" y="4467"/>
                      </a:lnTo>
                      <a:cubicBezTo>
                        <a:pt x="1933" y="4686"/>
                        <a:pt x="2135" y="4814"/>
                        <a:pt x="2353" y="4814"/>
                      </a:cubicBezTo>
                      <a:cubicBezTo>
                        <a:pt x="2413" y="4814"/>
                        <a:pt x="2475" y="4804"/>
                        <a:pt x="2535" y="4784"/>
                      </a:cubicBezTo>
                      <a:lnTo>
                        <a:pt x="3001" y="4598"/>
                      </a:lnTo>
                      <a:cubicBezTo>
                        <a:pt x="3374" y="4467"/>
                        <a:pt x="3542" y="3927"/>
                        <a:pt x="3337" y="3517"/>
                      </a:cubicBezTo>
                      <a:lnTo>
                        <a:pt x="1827" y="367"/>
                      </a:lnTo>
                      <a:cubicBezTo>
                        <a:pt x="1747" y="142"/>
                        <a:pt x="1529" y="1"/>
                        <a:pt x="12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266" name="Google Shape;266;p13"/>
          <p:cNvGrpSpPr/>
          <p:nvPr/>
        </p:nvGrpSpPr>
        <p:grpSpPr>
          <a:xfrm rot="1758937">
            <a:off x="-1204798" y="4497918"/>
            <a:ext cx="2672777" cy="2405147"/>
            <a:chOff x="-347374" y="4726800"/>
            <a:chExt cx="2672887" cy="2405246"/>
          </a:xfrm>
        </p:grpSpPr>
        <p:sp>
          <p:nvSpPr>
            <p:cNvPr id="267" name="Google Shape;267;p13"/>
            <p:cNvSpPr/>
            <p:nvPr/>
          </p:nvSpPr>
          <p:spPr>
            <a:xfrm>
              <a:off x="-347374" y="5086610"/>
              <a:ext cx="2543879" cy="2045436"/>
            </a:xfrm>
            <a:custGeom>
              <a:avLst/>
              <a:gdLst/>
              <a:ahLst/>
              <a:cxnLst/>
              <a:rect l="l" t="t" r="r" b="b"/>
              <a:pathLst>
                <a:path w="75784" h="60935" extrusionOk="0">
                  <a:moveTo>
                    <a:pt x="15683" y="1"/>
                  </a:moveTo>
                  <a:cubicBezTo>
                    <a:pt x="12063" y="1"/>
                    <a:pt x="8783" y="1433"/>
                    <a:pt x="6021" y="3864"/>
                  </a:cubicBezTo>
                  <a:cubicBezTo>
                    <a:pt x="1" y="9176"/>
                    <a:pt x="2163" y="20061"/>
                    <a:pt x="11016" y="28001"/>
                  </a:cubicBezTo>
                  <a:lnTo>
                    <a:pt x="11221" y="28187"/>
                  </a:lnTo>
                  <a:cubicBezTo>
                    <a:pt x="12563" y="29361"/>
                    <a:pt x="13457" y="30852"/>
                    <a:pt x="13625" y="32250"/>
                  </a:cubicBezTo>
                  <a:cubicBezTo>
                    <a:pt x="14538" y="39687"/>
                    <a:pt x="19776" y="48111"/>
                    <a:pt x="28573" y="54355"/>
                  </a:cubicBezTo>
                  <a:cubicBezTo>
                    <a:pt x="34239" y="58381"/>
                    <a:pt x="41359" y="60692"/>
                    <a:pt x="47565" y="60935"/>
                  </a:cubicBezTo>
                  <a:lnTo>
                    <a:pt x="75783" y="23621"/>
                  </a:lnTo>
                  <a:cubicBezTo>
                    <a:pt x="74386" y="18998"/>
                    <a:pt x="71254" y="14190"/>
                    <a:pt x="66595" y="10127"/>
                  </a:cubicBezTo>
                  <a:cubicBezTo>
                    <a:pt x="60385" y="4702"/>
                    <a:pt x="52912" y="1803"/>
                    <a:pt x="46548" y="1803"/>
                  </a:cubicBezTo>
                  <a:cubicBezTo>
                    <a:pt x="42482" y="1803"/>
                    <a:pt x="38869" y="2986"/>
                    <a:pt x="36326" y="5448"/>
                  </a:cubicBezTo>
                  <a:cubicBezTo>
                    <a:pt x="36010" y="5747"/>
                    <a:pt x="35711" y="6082"/>
                    <a:pt x="35432" y="6418"/>
                  </a:cubicBezTo>
                  <a:cubicBezTo>
                    <a:pt x="34855" y="7124"/>
                    <a:pt x="33946" y="7470"/>
                    <a:pt x="32904" y="7470"/>
                  </a:cubicBezTo>
                  <a:cubicBezTo>
                    <a:pt x="31556" y="7470"/>
                    <a:pt x="29985" y="6891"/>
                    <a:pt x="28629" y="5765"/>
                  </a:cubicBezTo>
                  <a:lnTo>
                    <a:pt x="28442" y="5616"/>
                  </a:lnTo>
                  <a:cubicBezTo>
                    <a:pt x="23942" y="1688"/>
                    <a:pt x="19612" y="1"/>
                    <a:pt x="15683" y="1"/>
                  </a:cubicBezTo>
                  <a:close/>
                </a:path>
              </a:pathLst>
            </a:custGeom>
            <a:solidFill>
              <a:srgbClr val="FFA79B">
                <a:alpha val="4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13"/>
            <p:cNvSpPr/>
            <p:nvPr/>
          </p:nvSpPr>
          <p:spPr>
            <a:xfrm>
              <a:off x="-263414" y="4726800"/>
              <a:ext cx="2588927" cy="1971554"/>
            </a:xfrm>
            <a:custGeom>
              <a:avLst/>
              <a:gdLst/>
              <a:ahLst/>
              <a:cxnLst/>
              <a:rect l="l" t="t" r="r" b="b"/>
              <a:pathLst>
                <a:path w="77126" h="58734" extrusionOk="0">
                  <a:moveTo>
                    <a:pt x="48466" y="1"/>
                  </a:moveTo>
                  <a:cubicBezTo>
                    <a:pt x="42896" y="1"/>
                    <a:pt x="38070" y="1823"/>
                    <a:pt x="35320" y="5462"/>
                  </a:cubicBezTo>
                  <a:cubicBezTo>
                    <a:pt x="35059" y="5816"/>
                    <a:pt x="34798" y="6170"/>
                    <a:pt x="34593" y="6562"/>
                  </a:cubicBezTo>
                  <a:cubicBezTo>
                    <a:pt x="34014" y="7547"/>
                    <a:pt x="32837" y="8056"/>
                    <a:pt x="31449" y="8056"/>
                  </a:cubicBezTo>
                  <a:cubicBezTo>
                    <a:pt x="30289" y="8056"/>
                    <a:pt x="28982" y="7701"/>
                    <a:pt x="27752" y="6972"/>
                  </a:cubicBezTo>
                  <a:cubicBezTo>
                    <a:pt x="27678" y="6916"/>
                    <a:pt x="27603" y="6878"/>
                    <a:pt x="27566" y="6841"/>
                  </a:cubicBezTo>
                  <a:cubicBezTo>
                    <a:pt x="23433" y="4244"/>
                    <a:pt x="19647" y="3104"/>
                    <a:pt x="16282" y="3104"/>
                  </a:cubicBezTo>
                  <a:cubicBezTo>
                    <a:pt x="11727" y="3104"/>
                    <a:pt x="7945" y="5195"/>
                    <a:pt x="5126" y="8593"/>
                  </a:cubicBezTo>
                  <a:cubicBezTo>
                    <a:pt x="0" y="14762"/>
                    <a:pt x="3840" y="25200"/>
                    <a:pt x="13792" y="31649"/>
                  </a:cubicBezTo>
                  <a:lnTo>
                    <a:pt x="14035" y="31816"/>
                  </a:lnTo>
                  <a:cubicBezTo>
                    <a:pt x="15563" y="32767"/>
                    <a:pt x="16663" y="34109"/>
                    <a:pt x="17054" y="35469"/>
                  </a:cubicBezTo>
                  <a:cubicBezTo>
                    <a:pt x="19104" y="42664"/>
                    <a:pt x="25572" y="50175"/>
                    <a:pt x="35226" y="54984"/>
                  </a:cubicBezTo>
                  <a:cubicBezTo>
                    <a:pt x="40263" y="57487"/>
                    <a:pt x="46067" y="58733"/>
                    <a:pt x="51367" y="58733"/>
                  </a:cubicBezTo>
                  <a:cubicBezTo>
                    <a:pt x="52619" y="58733"/>
                    <a:pt x="53842" y="58664"/>
                    <a:pt x="55020" y="58525"/>
                  </a:cubicBezTo>
                  <a:lnTo>
                    <a:pt x="77125" y="17297"/>
                  </a:lnTo>
                  <a:cubicBezTo>
                    <a:pt x="75019" y="12954"/>
                    <a:pt x="71179" y="8686"/>
                    <a:pt x="65942" y="5387"/>
                  </a:cubicBezTo>
                  <a:cubicBezTo>
                    <a:pt x="60252" y="1795"/>
                    <a:pt x="53992" y="1"/>
                    <a:pt x="48466" y="1"/>
                  </a:cubicBezTo>
                  <a:close/>
                </a:path>
              </a:pathLst>
            </a:custGeom>
            <a:solidFill>
              <a:srgbClr val="FFA79B">
                <a:alpha val="4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9" name="Google Shape;269;p13"/>
          <p:cNvSpPr txBox="1">
            <a:spLocks noGrp="1"/>
          </p:cNvSpPr>
          <p:nvPr>
            <p:ph type="title"/>
          </p:nvPr>
        </p:nvSpPr>
        <p:spPr>
          <a:xfrm>
            <a:off x="720000" y="522475"/>
            <a:ext cx="7704000" cy="572700"/>
          </a:xfrm>
          <a:prstGeom prst="rect">
            <a:avLst/>
          </a:prstGeom>
        </p:spPr>
        <p:txBody>
          <a:bodyPr spcFirstLastPara="1" wrap="square" lIns="0" tIns="0" rIns="0" bIns="0" anchor="ctr" anchorCtr="0">
            <a:noAutofit/>
          </a:bodyPr>
          <a:lstStyle>
            <a:lvl1pPr lvl="0" algn="ctr" rtl="0">
              <a:spcBef>
                <a:spcPts val="0"/>
              </a:spcBef>
              <a:spcAft>
                <a:spcPts val="0"/>
              </a:spcAft>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0" name="Google Shape;270;p13"/>
          <p:cNvSpPr txBox="1">
            <a:spLocks noGrp="1"/>
          </p:cNvSpPr>
          <p:nvPr>
            <p:ph type="subTitle" idx="1"/>
          </p:nvPr>
        </p:nvSpPr>
        <p:spPr>
          <a:xfrm>
            <a:off x="1829875" y="1675875"/>
            <a:ext cx="2356500" cy="3924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SzPts val="1600"/>
              <a:buNone/>
              <a:defRPr sz="2000" b="1">
                <a:solidFill>
                  <a:schemeClr val="dk1"/>
                </a:solidFill>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
        <p:nvSpPr>
          <p:cNvPr id="271" name="Google Shape;271;p13"/>
          <p:cNvSpPr txBox="1">
            <a:spLocks noGrp="1"/>
          </p:cNvSpPr>
          <p:nvPr>
            <p:ph type="subTitle" idx="2"/>
          </p:nvPr>
        </p:nvSpPr>
        <p:spPr>
          <a:xfrm>
            <a:off x="1829875" y="2068284"/>
            <a:ext cx="2356500" cy="5706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SzPts val="1600"/>
              <a:buNone/>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
        <p:nvSpPr>
          <p:cNvPr id="272" name="Google Shape;272;p13"/>
          <p:cNvSpPr txBox="1">
            <a:spLocks noGrp="1"/>
          </p:cNvSpPr>
          <p:nvPr>
            <p:ph type="title" idx="3" hasCustomPrompt="1"/>
          </p:nvPr>
        </p:nvSpPr>
        <p:spPr>
          <a:xfrm>
            <a:off x="720178" y="1675875"/>
            <a:ext cx="1109700" cy="963000"/>
          </a:xfrm>
          <a:prstGeom prst="rect">
            <a:avLst/>
          </a:prstGeom>
        </p:spPr>
        <p:txBody>
          <a:bodyPr spcFirstLastPara="1" wrap="square" lIns="0" tIns="0" rIns="0" bIns="0" anchor="ctr" anchorCtr="0">
            <a:noAutofit/>
          </a:bodyPr>
          <a:lstStyle>
            <a:lvl1pPr lvl="0" rtl="0">
              <a:spcBef>
                <a:spcPts val="0"/>
              </a:spcBef>
              <a:spcAft>
                <a:spcPts val="0"/>
              </a:spcAft>
              <a:buSzPts val="1600"/>
              <a:buNone/>
              <a:defRPr sz="4500">
                <a:solidFill>
                  <a:schemeClr val="lt2"/>
                </a:solidFill>
              </a:defRPr>
            </a:lvl1pPr>
            <a:lvl2pPr lvl="1" algn="ctr" rtl="0">
              <a:spcBef>
                <a:spcPts val="0"/>
              </a:spcBef>
              <a:spcAft>
                <a:spcPts val="0"/>
              </a:spcAft>
              <a:buSzPts val="1600"/>
              <a:buNone/>
              <a:defRPr sz="1600"/>
            </a:lvl2pPr>
            <a:lvl3pPr lvl="2" algn="ctr" rtl="0">
              <a:spcBef>
                <a:spcPts val="0"/>
              </a:spcBef>
              <a:spcAft>
                <a:spcPts val="0"/>
              </a:spcAft>
              <a:buSzPts val="1600"/>
              <a:buNone/>
              <a:defRPr sz="1600"/>
            </a:lvl3pPr>
            <a:lvl4pPr lvl="3" algn="ctr" rtl="0">
              <a:spcBef>
                <a:spcPts val="0"/>
              </a:spcBef>
              <a:spcAft>
                <a:spcPts val="0"/>
              </a:spcAft>
              <a:buSzPts val="1600"/>
              <a:buNone/>
              <a:defRPr sz="1600"/>
            </a:lvl4pPr>
            <a:lvl5pPr lvl="4" algn="ctr" rtl="0">
              <a:spcBef>
                <a:spcPts val="0"/>
              </a:spcBef>
              <a:spcAft>
                <a:spcPts val="0"/>
              </a:spcAft>
              <a:buSzPts val="1600"/>
              <a:buNone/>
              <a:defRPr sz="1600"/>
            </a:lvl5pPr>
            <a:lvl6pPr lvl="5" algn="ctr" rtl="0">
              <a:spcBef>
                <a:spcPts val="0"/>
              </a:spcBef>
              <a:spcAft>
                <a:spcPts val="0"/>
              </a:spcAft>
              <a:buSzPts val="1600"/>
              <a:buNone/>
              <a:defRPr sz="1600"/>
            </a:lvl6pPr>
            <a:lvl7pPr lvl="6" algn="ctr" rtl="0">
              <a:spcBef>
                <a:spcPts val="0"/>
              </a:spcBef>
              <a:spcAft>
                <a:spcPts val="0"/>
              </a:spcAft>
              <a:buSzPts val="1600"/>
              <a:buNone/>
              <a:defRPr sz="1600"/>
            </a:lvl7pPr>
            <a:lvl8pPr lvl="7" algn="ctr" rtl="0">
              <a:spcBef>
                <a:spcPts val="0"/>
              </a:spcBef>
              <a:spcAft>
                <a:spcPts val="0"/>
              </a:spcAft>
              <a:buSzPts val="1600"/>
              <a:buNone/>
              <a:defRPr sz="1600"/>
            </a:lvl8pPr>
            <a:lvl9pPr lvl="8" algn="ctr" rtl="0">
              <a:spcBef>
                <a:spcPts val="0"/>
              </a:spcBef>
              <a:spcAft>
                <a:spcPts val="0"/>
              </a:spcAft>
              <a:buSzPts val="1600"/>
              <a:buNone/>
              <a:defRPr sz="1600"/>
            </a:lvl9pPr>
          </a:lstStyle>
          <a:p>
            <a:r>
              <a:t>xx%</a:t>
            </a:r>
          </a:p>
        </p:txBody>
      </p:sp>
      <p:sp>
        <p:nvSpPr>
          <p:cNvPr id="273" name="Google Shape;273;p13"/>
          <p:cNvSpPr txBox="1">
            <a:spLocks noGrp="1"/>
          </p:cNvSpPr>
          <p:nvPr>
            <p:ph type="subTitle" idx="4"/>
          </p:nvPr>
        </p:nvSpPr>
        <p:spPr>
          <a:xfrm>
            <a:off x="6067500" y="1675875"/>
            <a:ext cx="2356500" cy="3924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SzPts val="1600"/>
              <a:buNone/>
              <a:defRPr sz="2000" b="1">
                <a:solidFill>
                  <a:schemeClr val="dk1"/>
                </a:solidFill>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
        <p:nvSpPr>
          <p:cNvPr id="274" name="Google Shape;274;p13"/>
          <p:cNvSpPr txBox="1">
            <a:spLocks noGrp="1"/>
          </p:cNvSpPr>
          <p:nvPr>
            <p:ph type="subTitle" idx="5"/>
          </p:nvPr>
        </p:nvSpPr>
        <p:spPr>
          <a:xfrm>
            <a:off x="6067500" y="2068282"/>
            <a:ext cx="2356500" cy="5706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SzPts val="1600"/>
              <a:buNone/>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
        <p:nvSpPr>
          <p:cNvPr id="275" name="Google Shape;275;p13"/>
          <p:cNvSpPr txBox="1">
            <a:spLocks noGrp="1"/>
          </p:cNvSpPr>
          <p:nvPr>
            <p:ph type="title" idx="6" hasCustomPrompt="1"/>
          </p:nvPr>
        </p:nvSpPr>
        <p:spPr>
          <a:xfrm>
            <a:off x="4957800" y="1675875"/>
            <a:ext cx="1109700" cy="963000"/>
          </a:xfrm>
          <a:prstGeom prst="rect">
            <a:avLst/>
          </a:prstGeom>
        </p:spPr>
        <p:txBody>
          <a:bodyPr spcFirstLastPara="1" wrap="square" lIns="0" tIns="0" rIns="0" bIns="0" anchor="ctr" anchorCtr="0">
            <a:noAutofit/>
          </a:bodyPr>
          <a:lstStyle>
            <a:lvl1pPr lvl="0" rtl="0">
              <a:spcBef>
                <a:spcPts val="0"/>
              </a:spcBef>
              <a:spcAft>
                <a:spcPts val="0"/>
              </a:spcAft>
              <a:buSzPts val="1600"/>
              <a:buNone/>
              <a:defRPr sz="4500">
                <a:solidFill>
                  <a:schemeClr val="lt2"/>
                </a:solidFill>
              </a:defRPr>
            </a:lvl1pPr>
            <a:lvl2pPr lvl="1" algn="ctr" rtl="0">
              <a:spcBef>
                <a:spcPts val="0"/>
              </a:spcBef>
              <a:spcAft>
                <a:spcPts val="0"/>
              </a:spcAft>
              <a:buSzPts val="1600"/>
              <a:buNone/>
              <a:defRPr sz="1600"/>
            </a:lvl2pPr>
            <a:lvl3pPr lvl="2" algn="ctr" rtl="0">
              <a:spcBef>
                <a:spcPts val="0"/>
              </a:spcBef>
              <a:spcAft>
                <a:spcPts val="0"/>
              </a:spcAft>
              <a:buSzPts val="1600"/>
              <a:buNone/>
              <a:defRPr sz="1600"/>
            </a:lvl3pPr>
            <a:lvl4pPr lvl="3" algn="ctr" rtl="0">
              <a:spcBef>
                <a:spcPts val="0"/>
              </a:spcBef>
              <a:spcAft>
                <a:spcPts val="0"/>
              </a:spcAft>
              <a:buSzPts val="1600"/>
              <a:buNone/>
              <a:defRPr sz="1600"/>
            </a:lvl4pPr>
            <a:lvl5pPr lvl="4" algn="ctr" rtl="0">
              <a:spcBef>
                <a:spcPts val="0"/>
              </a:spcBef>
              <a:spcAft>
                <a:spcPts val="0"/>
              </a:spcAft>
              <a:buSzPts val="1600"/>
              <a:buNone/>
              <a:defRPr sz="1600"/>
            </a:lvl5pPr>
            <a:lvl6pPr lvl="5" algn="ctr" rtl="0">
              <a:spcBef>
                <a:spcPts val="0"/>
              </a:spcBef>
              <a:spcAft>
                <a:spcPts val="0"/>
              </a:spcAft>
              <a:buSzPts val="1600"/>
              <a:buNone/>
              <a:defRPr sz="1600"/>
            </a:lvl6pPr>
            <a:lvl7pPr lvl="6" algn="ctr" rtl="0">
              <a:spcBef>
                <a:spcPts val="0"/>
              </a:spcBef>
              <a:spcAft>
                <a:spcPts val="0"/>
              </a:spcAft>
              <a:buSzPts val="1600"/>
              <a:buNone/>
              <a:defRPr sz="1600"/>
            </a:lvl7pPr>
            <a:lvl8pPr lvl="7" algn="ctr" rtl="0">
              <a:spcBef>
                <a:spcPts val="0"/>
              </a:spcBef>
              <a:spcAft>
                <a:spcPts val="0"/>
              </a:spcAft>
              <a:buSzPts val="1600"/>
              <a:buNone/>
              <a:defRPr sz="1600"/>
            </a:lvl8pPr>
            <a:lvl9pPr lvl="8" algn="ctr" rtl="0">
              <a:spcBef>
                <a:spcPts val="0"/>
              </a:spcBef>
              <a:spcAft>
                <a:spcPts val="0"/>
              </a:spcAft>
              <a:buSzPts val="1600"/>
              <a:buNone/>
              <a:defRPr sz="1600"/>
            </a:lvl9pPr>
          </a:lstStyle>
          <a:p>
            <a:r>
              <a:t>xx%</a:t>
            </a:r>
          </a:p>
        </p:txBody>
      </p:sp>
      <p:sp>
        <p:nvSpPr>
          <p:cNvPr id="276" name="Google Shape;276;p13"/>
          <p:cNvSpPr txBox="1">
            <a:spLocks noGrp="1"/>
          </p:cNvSpPr>
          <p:nvPr>
            <p:ph type="subTitle" idx="7"/>
          </p:nvPr>
        </p:nvSpPr>
        <p:spPr>
          <a:xfrm>
            <a:off x="1829875" y="3343507"/>
            <a:ext cx="2356500" cy="3924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SzPts val="1600"/>
              <a:buNone/>
              <a:defRPr sz="2000" b="1">
                <a:solidFill>
                  <a:schemeClr val="dk1"/>
                </a:solidFill>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
        <p:nvSpPr>
          <p:cNvPr id="277" name="Google Shape;277;p13"/>
          <p:cNvSpPr txBox="1">
            <a:spLocks noGrp="1"/>
          </p:cNvSpPr>
          <p:nvPr>
            <p:ph type="subTitle" idx="8"/>
          </p:nvPr>
        </p:nvSpPr>
        <p:spPr>
          <a:xfrm>
            <a:off x="1829875" y="3735825"/>
            <a:ext cx="2356500" cy="5706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SzPts val="1600"/>
              <a:buNone/>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
        <p:nvSpPr>
          <p:cNvPr id="278" name="Google Shape;278;p13"/>
          <p:cNvSpPr txBox="1">
            <a:spLocks noGrp="1"/>
          </p:cNvSpPr>
          <p:nvPr>
            <p:ph type="title" idx="9" hasCustomPrompt="1"/>
          </p:nvPr>
        </p:nvSpPr>
        <p:spPr>
          <a:xfrm>
            <a:off x="720000" y="3343425"/>
            <a:ext cx="1109700" cy="963000"/>
          </a:xfrm>
          <a:prstGeom prst="rect">
            <a:avLst/>
          </a:prstGeom>
        </p:spPr>
        <p:txBody>
          <a:bodyPr spcFirstLastPara="1" wrap="square" lIns="0" tIns="0" rIns="0" bIns="0" anchor="ctr" anchorCtr="0">
            <a:noAutofit/>
          </a:bodyPr>
          <a:lstStyle>
            <a:lvl1pPr lvl="0" rtl="0">
              <a:spcBef>
                <a:spcPts val="0"/>
              </a:spcBef>
              <a:spcAft>
                <a:spcPts val="0"/>
              </a:spcAft>
              <a:buSzPts val="1600"/>
              <a:buNone/>
              <a:defRPr sz="4500">
                <a:solidFill>
                  <a:schemeClr val="lt2"/>
                </a:solidFill>
              </a:defRPr>
            </a:lvl1pPr>
            <a:lvl2pPr lvl="1" algn="ctr" rtl="0">
              <a:spcBef>
                <a:spcPts val="0"/>
              </a:spcBef>
              <a:spcAft>
                <a:spcPts val="0"/>
              </a:spcAft>
              <a:buSzPts val="1600"/>
              <a:buNone/>
              <a:defRPr sz="1600"/>
            </a:lvl2pPr>
            <a:lvl3pPr lvl="2" algn="ctr" rtl="0">
              <a:spcBef>
                <a:spcPts val="0"/>
              </a:spcBef>
              <a:spcAft>
                <a:spcPts val="0"/>
              </a:spcAft>
              <a:buSzPts val="1600"/>
              <a:buNone/>
              <a:defRPr sz="1600"/>
            </a:lvl3pPr>
            <a:lvl4pPr lvl="3" algn="ctr" rtl="0">
              <a:spcBef>
                <a:spcPts val="0"/>
              </a:spcBef>
              <a:spcAft>
                <a:spcPts val="0"/>
              </a:spcAft>
              <a:buSzPts val="1600"/>
              <a:buNone/>
              <a:defRPr sz="1600"/>
            </a:lvl4pPr>
            <a:lvl5pPr lvl="4" algn="ctr" rtl="0">
              <a:spcBef>
                <a:spcPts val="0"/>
              </a:spcBef>
              <a:spcAft>
                <a:spcPts val="0"/>
              </a:spcAft>
              <a:buSzPts val="1600"/>
              <a:buNone/>
              <a:defRPr sz="1600"/>
            </a:lvl5pPr>
            <a:lvl6pPr lvl="5" algn="ctr" rtl="0">
              <a:spcBef>
                <a:spcPts val="0"/>
              </a:spcBef>
              <a:spcAft>
                <a:spcPts val="0"/>
              </a:spcAft>
              <a:buSzPts val="1600"/>
              <a:buNone/>
              <a:defRPr sz="1600"/>
            </a:lvl6pPr>
            <a:lvl7pPr lvl="6" algn="ctr" rtl="0">
              <a:spcBef>
                <a:spcPts val="0"/>
              </a:spcBef>
              <a:spcAft>
                <a:spcPts val="0"/>
              </a:spcAft>
              <a:buSzPts val="1600"/>
              <a:buNone/>
              <a:defRPr sz="1600"/>
            </a:lvl7pPr>
            <a:lvl8pPr lvl="7" algn="ctr" rtl="0">
              <a:spcBef>
                <a:spcPts val="0"/>
              </a:spcBef>
              <a:spcAft>
                <a:spcPts val="0"/>
              </a:spcAft>
              <a:buSzPts val="1600"/>
              <a:buNone/>
              <a:defRPr sz="1600"/>
            </a:lvl8pPr>
            <a:lvl9pPr lvl="8" algn="ctr" rtl="0">
              <a:spcBef>
                <a:spcPts val="0"/>
              </a:spcBef>
              <a:spcAft>
                <a:spcPts val="0"/>
              </a:spcAft>
              <a:buSzPts val="1600"/>
              <a:buNone/>
              <a:defRPr sz="1600"/>
            </a:lvl9pPr>
          </a:lstStyle>
          <a:p>
            <a:r>
              <a:t>xx%</a:t>
            </a:r>
          </a:p>
        </p:txBody>
      </p:sp>
      <p:sp>
        <p:nvSpPr>
          <p:cNvPr id="279" name="Google Shape;279;p13"/>
          <p:cNvSpPr txBox="1">
            <a:spLocks noGrp="1"/>
          </p:cNvSpPr>
          <p:nvPr>
            <p:ph type="subTitle" idx="13"/>
          </p:nvPr>
        </p:nvSpPr>
        <p:spPr>
          <a:xfrm>
            <a:off x="6067500" y="3343498"/>
            <a:ext cx="2356500" cy="3924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SzPts val="1600"/>
              <a:buNone/>
              <a:defRPr sz="2000" b="1">
                <a:solidFill>
                  <a:schemeClr val="dk1"/>
                </a:solidFill>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
        <p:nvSpPr>
          <p:cNvPr id="280" name="Google Shape;280;p13"/>
          <p:cNvSpPr txBox="1">
            <a:spLocks noGrp="1"/>
          </p:cNvSpPr>
          <p:nvPr>
            <p:ph type="subTitle" idx="14"/>
          </p:nvPr>
        </p:nvSpPr>
        <p:spPr>
          <a:xfrm>
            <a:off x="6067500" y="3735825"/>
            <a:ext cx="2356500" cy="5706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SzPts val="1600"/>
              <a:buNone/>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
        <p:nvSpPr>
          <p:cNvPr id="281" name="Google Shape;281;p13"/>
          <p:cNvSpPr txBox="1">
            <a:spLocks noGrp="1"/>
          </p:cNvSpPr>
          <p:nvPr>
            <p:ph type="title" idx="15" hasCustomPrompt="1"/>
          </p:nvPr>
        </p:nvSpPr>
        <p:spPr>
          <a:xfrm>
            <a:off x="4957800" y="3343425"/>
            <a:ext cx="1109700" cy="963000"/>
          </a:xfrm>
          <a:prstGeom prst="rect">
            <a:avLst/>
          </a:prstGeom>
        </p:spPr>
        <p:txBody>
          <a:bodyPr spcFirstLastPara="1" wrap="square" lIns="0" tIns="0" rIns="0" bIns="0" anchor="ctr" anchorCtr="0">
            <a:noAutofit/>
          </a:bodyPr>
          <a:lstStyle>
            <a:lvl1pPr lvl="0" rtl="0">
              <a:spcBef>
                <a:spcPts val="0"/>
              </a:spcBef>
              <a:spcAft>
                <a:spcPts val="0"/>
              </a:spcAft>
              <a:buSzPts val="1600"/>
              <a:buNone/>
              <a:defRPr sz="4500">
                <a:solidFill>
                  <a:schemeClr val="lt2"/>
                </a:solidFill>
              </a:defRPr>
            </a:lvl1pPr>
            <a:lvl2pPr lvl="1" algn="ctr" rtl="0">
              <a:spcBef>
                <a:spcPts val="0"/>
              </a:spcBef>
              <a:spcAft>
                <a:spcPts val="0"/>
              </a:spcAft>
              <a:buSzPts val="1600"/>
              <a:buNone/>
              <a:defRPr sz="1600"/>
            </a:lvl2pPr>
            <a:lvl3pPr lvl="2" algn="ctr" rtl="0">
              <a:spcBef>
                <a:spcPts val="0"/>
              </a:spcBef>
              <a:spcAft>
                <a:spcPts val="0"/>
              </a:spcAft>
              <a:buSzPts val="1600"/>
              <a:buNone/>
              <a:defRPr sz="1600"/>
            </a:lvl3pPr>
            <a:lvl4pPr lvl="3" algn="ctr" rtl="0">
              <a:spcBef>
                <a:spcPts val="0"/>
              </a:spcBef>
              <a:spcAft>
                <a:spcPts val="0"/>
              </a:spcAft>
              <a:buSzPts val="1600"/>
              <a:buNone/>
              <a:defRPr sz="1600"/>
            </a:lvl4pPr>
            <a:lvl5pPr lvl="4" algn="ctr" rtl="0">
              <a:spcBef>
                <a:spcPts val="0"/>
              </a:spcBef>
              <a:spcAft>
                <a:spcPts val="0"/>
              </a:spcAft>
              <a:buSzPts val="1600"/>
              <a:buNone/>
              <a:defRPr sz="1600"/>
            </a:lvl5pPr>
            <a:lvl6pPr lvl="5" algn="ctr" rtl="0">
              <a:spcBef>
                <a:spcPts val="0"/>
              </a:spcBef>
              <a:spcAft>
                <a:spcPts val="0"/>
              </a:spcAft>
              <a:buSzPts val="1600"/>
              <a:buNone/>
              <a:defRPr sz="1600"/>
            </a:lvl6pPr>
            <a:lvl7pPr lvl="6" algn="ctr" rtl="0">
              <a:spcBef>
                <a:spcPts val="0"/>
              </a:spcBef>
              <a:spcAft>
                <a:spcPts val="0"/>
              </a:spcAft>
              <a:buSzPts val="1600"/>
              <a:buNone/>
              <a:defRPr sz="1600"/>
            </a:lvl7pPr>
            <a:lvl8pPr lvl="7" algn="ctr" rtl="0">
              <a:spcBef>
                <a:spcPts val="0"/>
              </a:spcBef>
              <a:spcAft>
                <a:spcPts val="0"/>
              </a:spcAft>
              <a:buSzPts val="1600"/>
              <a:buNone/>
              <a:defRPr sz="1600"/>
            </a:lvl8pPr>
            <a:lvl9pPr lvl="8" algn="ctr" rtl="0">
              <a:spcBef>
                <a:spcPts val="0"/>
              </a:spcBef>
              <a:spcAft>
                <a:spcPts val="0"/>
              </a:spcAft>
              <a:buSzPts val="1600"/>
              <a:buNone/>
              <a:defRPr sz="1600"/>
            </a:lvl9pPr>
          </a:lstStyle>
          <a:p>
            <a:r>
              <a:t>xx%</a:t>
            </a:r>
          </a:p>
        </p:txBody>
      </p:sp>
    </p:spTree>
    <p:extLst>
      <p:ext uri="{BB962C8B-B14F-4D97-AF65-F5344CB8AC3E}">
        <p14:creationId xmlns:p14="http://schemas.microsoft.com/office/powerpoint/2010/main" val="17007467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73"/>
        <p:cNvGrpSpPr/>
        <p:nvPr/>
      </p:nvGrpSpPr>
      <p:grpSpPr>
        <a:xfrm>
          <a:off x="0" y="0"/>
          <a:ext cx="0" cy="0"/>
          <a:chOff x="0" y="0"/>
          <a:chExt cx="0" cy="0"/>
        </a:xfrm>
      </p:grpSpPr>
      <p:sp>
        <p:nvSpPr>
          <p:cNvPr id="74" name="Google Shape;74;p7"/>
          <p:cNvSpPr txBox="1">
            <a:spLocks noGrp="1"/>
          </p:cNvSpPr>
          <p:nvPr>
            <p:ph type="title"/>
          </p:nvPr>
        </p:nvSpPr>
        <p:spPr>
          <a:xfrm>
            <a:off x="726225" y="441350"/>
            <a:ext cx="7691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a:lvl1pPr>
            <a:lvl2pPr lvl="1" algn="ctr" rtl="0">
              <a:spcBef>
                <a:spcPts val="0"/>
              </a:spcBef>
              <a:spcAft>
                <a:spcPts val="0"/>
              </a:spcAft>
              <a:buSzPts val="3200"/>
              <a:buNone/>
              <a:defRPr/>
            </a:lvl2pPr>
            <a:lvl3pPr lvl="2" algn="ctr" rtl="0">
              <a:spcBef>
                <a:spcPts val="0"/>
              </a:spcBef>
              <a:spcAft>
                <a:spcPts val="0"/>
              </a:spcAft>
              <a:buSzPts val="3200"/>
              <a:buNone/>
              <a:defRPr/>
            </a:lvl3pPr>
            <a:lvl4pPr lvl="3" algn="ctr" rtl="0">
              <a:spcBef>
                <a:spcPts val="0"/>
              </a:spcBef>
              <a:spcAft>
                <a:spcPts val="0"/>
              </a:spcAft>
              <a:buSzPts val="3200"/>
              <a:buNone/>
              <a:defRPr/>
            </a:lvl4pPr>
            <a:lvl5pPr lvl="4" algn="ctr" rtl="0">
              <a:spcBef>
                <a:spcPts val="0"/>
              </a:spcBef>
              <a:spcAft>
                <a:spcPts val="0"/>
              </a:spcAft>
              <a:buSzPts val="3200"/>
              <a:buNone/>
              <a:defRPr/>
            </a:lvl5pPr>
            <a:lvl6pPr lvl="5" algn="ctr" rtl="0">
              <a:spcBef>
                <a:spcPts val="0"/>
              </a:spcBef>
              <a:spcAft>
                <a:spcPts val="0"/>
              </a:spcAft>
              <a:buSzPts val="3200"/>
              <a:buNone/>
              <a:defRPr/>
            </a:lvl6pPr>
            <a:lvl7pPr lvl="6" algn="ctr" rtl="0">
              <a:spcBef>
                <a:spcPts val="0"/>
              </a:spcBef>
              <a:spcAft>
                <a:spcPts val="0"/>
              </a:spcAft>
              <a:buSzPts val="3200"/>
              <a:buNone/>
              <a:defRPr/>
            </a:lvl7pPr>
            <a:lvl8pPr lvl="7" algn="ctr" rtl="0">
              <a:spcBef>
                <a:spcPts val="0"/>
              </a:spcBef>
              <a:spcAft>
                <a:spcPts val="0"/>
              </a:spcAft>
              <a:buSzPts val="3200"/>
              <a:buNone/>
              <a:defRPr/>
            </a:lvl8pPr>
            <a:lvl9pPr lvl="8" algn="ctr" rtl="0">
              <a:spcBef>
                <a:spcPts val="0"/>
              </a:spcBef>
              <a:spcAft>
                <a:spcPts val="0"/>
              </a:spcAft>
              <a:buSzPts val="3200"/>
              <a:buNone/>
              <a:defRPr/>
            </a:lvl9pPr>
          </a:lstStyle>
          <a:p>
            <a:endParaRPr/>
          </a:p>
        </p:txBody>
      </p:sp>
      <p:sp>
        <p:nvSpPr>
          <p:cNvPr id="75" name="Google Shape;75;p7"/>
          <p:cNvSpPr txBox="1">
            <a:spLocks noGrp="1"/>
          </p:cNvSpPr>
          <p:nvPr>
            <p:ph type="subTitle" idx="1"/>
          </p:nvPr>
        </p:nvSpPr>
        <p:spPr>
          <a:xfrm>
            <a:off x="1442514" y="1954650"/>
            <a:ext cx="2417400" cy="396900"/>
          </a:xfrm>
          <a:prstGeom prst="rect">
            <a:avLst/>
          </a:prstGeom>
        </p:spPr>
        <p:txBody>
          <a:bodyPr spcFirstLastPara="1" wrap="square" lIns="91425" tIns="91425" rIns="91425" bIns="91425" anchor="t" anchorCtr="0">
            <a:noAutofit/>
          </a:bodyPr>
          <a:lstStyle>
            <a:lvl1pPr lvl="0" rtl="0">
              <a:spcBef>
                <a:spcPts val="0"/>
              </a:spcBef>
              <a:spcAft>
                <a:spcPts val="0"/>
              </a:spcAft>
              <a:buNone/>
              <a:defRPr sz="2000" b="1">
                <a:solidFill>
                  <a:schemeClr val="accent1"/>
                </a:solidFill>
              </a:defRPr>
            </a:lvl1pPr>
            <a:lvl2pPr lvl="1" rtl="0">
              <a:spcBef>
                <a:spcPts val="0"/>
              </a:spcBef>
              <a:spcAft>
                <a:spcPts val="0"/>
              </a:spcAft>
              <a:buNone/>
              <a:defRPr sz="2000" b="1">
                <a:solidFill>
                  <a:schemeClr val="accent1"/>
                </a:solidFill>
              </a:defRPr>
            </a:lvl2pPr>
            <a:lvl3pPr lvl="2" rtl="0">
              <a:spcBef>
                <a:spcPts val="0"/>
              </a:spcBef>
              <a:spcAft>
                <a:spcPts val="0"/>
              </a:spcAft>
              <a:buNone/>
              <a:defRPr sz="2000" b="1">
                <a:solidFill>
                  <a:schemeClr val="accent1"/>
                </a:solidFill>
              </a:defRPr>
            </a:lvl3pPr>
            <a:lvl4pPr lvl="3" rtl="0">
              <a:spcBef>
                <a:spcPts val="0"/>
              </a:spcBef>
              <a:spcAft>
                <a:spcPts val="0"/>
              </a:spcAft>
              <a:buNone/>
              <a:defRPr sz="2000" b="1">
                <a:solidFill>
                  <a:schemeClr val="accent1"/>
                </a:solidFill>
              </a:defRPr>
            </a:lvl4pPr>
            <a:lvl5pPr lvl="4" rtl="0">
              <a:spcBef>
                <a:spcPts val="0"/>
              </a:spcBef>
              <a:spcAft>
                <a:spcPts val="0"/>
              </a:spcAft>
              <a:buNone/>
              <a:defRPr sz="2000" b="1">
                <a:solidFill>
                  <a:schemeClr val="accent1"/>
                </a:solidFill>
              </a:defRPr>
            </a:lvl5pPr>
            <a:lvl6pPr lvl="5" rtl="0">
              <a:spcBef>
                <a:spcPts val="0"/>
              </a:spcBef>
              <a:spcAft>
                <a:spcPts val="0"/>
              </a:spcAft>
              <a:buNone/>
              <a:defRPr sz="2000" b="1">
                <a:solidFill>
                  <a:schemeClr val="accent1"/>
                </a:solidFill>
              </a:defRPr>
            </a:lvl6pPr>
            <a:lvl7pPr lvl="6" rtl="0">
              <a:spcBef>
                <a:spcPts val="0"/>
              </a:spcBef>
              <a:spcAft>
                <a:spcPts val="0"/>
              </a:spcAft>
              <a:buNone/>
              <a:defRPr sz="2000" b="1">
                <a:solidFill>
                  <a:schemeClr val="accent1"/>
                </a:solidFill>
              </a:defRPr>
            </a:lvl7pPr>
            <a:lvl8pPr lvl="7" rtl="0">
              <a:spcBef>
                <a:spcPts val="0"/>
              </a:spcBef>
              <a:spcAft>
                <a:spcPts val="0"/>
              </a:spcAft>
              <a:buNone/>
              <a:defRPr sz="2000" b="1">
                <a:solidFill>
                  <a:schemeClr val="accent1"/>
                </a:solidFill>
              </a:defRPr>
            </a:lvl8pPr>
            <a:lvl9pPr lvl="8" rtl="0">
              <a:spcBef>
                <a:spcPts val="0"/>
              </a:spcBef>
              <a:spcAft>
                <a:spcPts val="0"/>
              </a:spcAft>
              <a:buNone/>
              <a:defRPr sz="2000" b="1">
                <a:solidFill>
                  <a:schemeClr val="accent1"/>
                </a:solidFill>
              </a:defRPr>
            </a:lvl9pPr>
          </a:lstStyle>
          <a:p>
            <a:endParaRPr/>
          </a:p>
        </p:txBody>
      </p:sp>
      <p:sp>
        <p:nvSpPr>
          <p:cNvPr id="76" name="Google Shape;76;p7"/>
          <p:cNvSpPr txBox="1">
            <a:spLocks noGrp="1"/>
          </p:cNvSpPr>
          <p:nvPr>
            <p:ph type="subTitle" idx="2"/>
          </p:nvPr>
        </p:nvSpPr>
        <p:spPr>
          <a:xfrm>
            <a:off x="1440104" y="2308600"/>
            <a:ext cx="2417400" cy="12261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800"/>
            </a:lvl1pPr>
            <a:lvl2pPr lvl="1" rtl="0">
              <a:spcBef>
                <a:spcPts val="0"/>
              </a:spcBef>
              <a:spcAft>
                <a:spcPts val="0"/>
              </a:spcAft>
              <a:buNone/>
              <a:defRPr sz="1800"/>
            </a:lvl2pPr>
            <a:lvl3pPr lvl="2" rtl="0">
              <a:spcBef>
                <a:spcPts val="0"/>
              </a:spcBef>
              <a:spcAft>
                <a:spcPts val="0"/>
              </a:spcAft>
              <a:buNone/>
              <a:defRPr sz="1800"/>
            </a:lvl3pPr>
            <a:lvl4pPr lvl="3" rtl="0">
              <a:spcBef>
                <a:spcPts val="0"/>
              </a:spcBef>
              <a:spcAft>
                <a:spcPts val="0"/>
              </a:spcAft>
              <a:buNone/>
              <a:defRPr sz="1800"/>
            </a:lvl4pPr>
            <a:lvl5pPr lvl="4" rtl="0">
              <a:spcBef>
                <a:spcPts val="0"/>
              </a:spcBef>
              <a:spcAft>
                <a:spcPts val="0"/>
              </a:spcAft>
              <a:buNone/>
              <a:defRPr sz="1800"/>
            </a:lvl5pPr>
            <a:lvl6pPr lvl="5" rtl="0">
              <a:spcBef>
                <a:spcPts val="0"/>
              </a:spcBef>
              <a:spcAft>
                <a:spcPts val="0"/>
              </a:spcAft>
              <a:buNone/>
              <a:defRPr sz="1800"/>
            </a:lvl6pPr>
            <a:lvl7pPr lvl="6" rtl="0">
              <a:spcBef>
                <a:spcPts val="0"/>
              </a:spcBef>
              <a:spcAft>
                <a:spcPts val="0"/>
              </a:spcAft>
              <a:buNone/>
              <a:defRPr sz="1800"/>
            </a:lvl7pPr>
            <a:lvl8pPr lvl="7" rtl="0">
              <a:spcBef>
                <a:spcPts val="0"/>
              </a:spcBef>
              <a:spcAft>
                <a:spcPts val="0"/>
              </a:spcAft>
              <a:buNone/>
              <a:defRPr sz="1800"/>
            </a:lvl8pPr>
            <a:lvl9pPr lvl="8" rtl="0">
              <a:spcBef>
                <a:spcPts val="0"/>
              </a:spcBef>
              <a:spcAft>
                <a:spcPts val="0"/>
              </a:spcAft>
              <a:buNone/>
              <a:defRPr sz="1800"/>
            </a:lvl9pPr>
          </a:lstStyle>
          <a:p>
            <a:endParaRPr/>
          </a:p>
        </p:txBody>
      </p:sp>
      <p:sp>
        <p:nvSpPr>
          <p:cNvPr id="77" name="Google Shape;77;p7"/>
          <p:cNvSpPr/>
          <p:nvPr/>
        </p:nvSpPr>
        <p:spPr>
          <a:xfrm>
            <a:off x="0" y="3"/>
            <a:ext cx="2510995" cy="2439744"/>
          </a:xfrm>
          <a:custGeom>
            <a:avLst/>
            <a:gdLst/>
            <a:ahLst/>
            <a:cxnLst/>
            <a:rect l="l" t="t" r="r" b="b"/>
            <a:pathLst>
              <a:path w="60122" h="58416" extrusionOk="0">
                <a:moveTo>
                  <a:pt x="29890" y="0"/>
                </a:moveTo>
                <a:cubicBezTo>
                  <a:pt x="23999" y="4709"/>
                  <a:pt x="23180" y="15855"/>
                  <a:pt x="18130" y="22134"/>
                </a:cubicBezTo>
                <a:cubicBezTo>
                  <a:pt x="14316" y="26876"/>
                  <a:pt x="7441" y="31081"/>
                  <a:pt x="1999" y="31081"/>
                </a:cubicBezTo>
                <a:cubicBezTo>
                  <a:pt x="1307" y="31081"/>
                  <a:pt x="637" y="31012"/>
                  <a:pt x="0" y="30869"/>
                </a:cubicBezTo>
                <a:lnTo>
                  <a:pt x="0" y="58416"/>
                </a:lnTo>
                <a:cubicBezTo>
                  <a:pt x="4845" y="52752"/>
                  <a:pt x="11169" y="48566"/>
                  <a:pt x="17675" y="44927"/>
                </a:cubicBezTo>
                <a:cubicBezTo>
                  <a:pt x="25136" y="40764"/>
                  <a:pt x="32802" y="37010"/>
                  <a:pt x="39944" y="32279"/>
                </a:cubicBezTo>
                <a:cubicBezTo>
                  <a:pt x="46791" y="27729"/>
                  <a:pt x="53274" y="22111"/>
                  <a:pt x="57005" y="14650"/>
                </a:cubicBezTo>
                <a:cubicBezTo>
                  <a:pt x="59098" y="10464"/>
                  <a:pt x="60121" y="5846"/>
                  <a:pt x="59712" y="1183"/>
                </a:cubicBezTo>
                <a:cubicBezTo>
                  <a:pt x="59666" y="796"/>
                  <a:pt x="59621" y="387"/>
                  <a:pt x="5955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7"/>
          <p:cNvSpPr/>
          <p:nvPr/>
        </p:nvSpPr>
        <p:spPr>
          <a:xfrm flipH="1">
            <a:off x="4923825" y="3008100"/>
            <a:ext cx="4220186" cy="2135370"/>
          </a:xfrm>
          <a:custGeom>
            <a:avLst/>
            <a:gdLst/>
            <a:ahLst/>
            <a:cxnLst/>
            <a:rect l="l" t="t" r="r" b="b"/>
            <a:pathLst>
              <a:path w="54845" h="27751" extrusionOk="0">
                <a:moveTo>
                  <a:pt x="36958" y="1"/>
                </a:moveTo>
                <a:cubicBezTo>
                  <a:pt x="30467" y="1"/>
                  <a:pt x="25135" y="5293"/>
                  <a:pt x="17038" y="7232"/>
                </a:cubicBezTo>
                <a:cubicBezTo>
                  <a:pt x="14361" y="7869"/>
                  <a:pt x="11971" y="8110"/>
                  <a:pt x="9889" y="8110"/>
                </a:cubicBezTo>
                <a:cubicBezTo>
                  <a:pt x="3495" y="8110"/>
                  <a:pt x="0" y="5845"/>
                  <a:pt x="0" y="5845"/>
                </a:cubicBezTo>
                <a:lnTo>
                  <a:pt x="0" y="27751"/>
                </a:lnTo>
                <a:lnTo>
                  <a:pt x="40604" y="27751"/>
                </a:lnTo>
                <a:cubicBezTo>
                  <a:pt x="48634" y="22974"/>
                  <a:pt x="54844" y="8688"/>
                  <a:pt x="44335" y="2296"/>
                </a:cubicBezTo>
                <a:cubicBezTo>
                  <a:pt x="41624" y="644"/>
                  <a:pt x="39221" y="1"/>
                  <a:pt x="36958" y="1"/>
                </a:cubicBezTo>
                <a:close/>
              </a:path>
            </a:pathLst>
          </a:custGeom>
          <a:solidFill>
            <a:srgbClr val="F8E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7"/>
          <p:cNvSpPr/>
          <p:nvPr/>
        </p:nvSpPr>
        <p:spPr>
          <a:xfrm>
            <a:off x="6410958" y="285226"/>
            <a:ext cx="2732981" cy="23064"/>
          </a:xfrm>
          <a:custGeom>
            <a:avLst/>
            <a:gdLst/>
            <a:ahLst/>
            <a:cxnLst/>
            <a:rect l="l" t="t" r="r" b="b"/>
            <a:pathLst>
              <a:path w="62347" h="615" extrusionOk="0">
                <a:moveTo>
                  <a:pt x="284" y="1"/>
                </a:moveTo>
                <a:cubicBezTo>
                  <a:pt x="142" y="1"/>
                  <a:pt x="0" y="142"/>
                  <a:pt x="0" y="284"/>
                </a:cubicBezTo>
                <a:cubicBezTo>
                  <a:pt x="0" y="473"/>
                  <a:pt x="142" y="614"/>
                  <a:pt x="284" y="614"/>
                </a:cubicBezTo>
                <a:lnTo>
                  <a:pt x="62016" y="614"/>
                </a:lnTo>
                <a:cubicBezTo>
                  <a:pt x="62205" y="614"/>
                  <a:pt x="62346" y="473"/>
                  <a:pt x="62346" y="284"/>
                </a:cubicBezTo>
                <a:cubicBezTo>
                  <a:pt x="62346" y="142"/>
                  <a:pt x="62205" y="1"/>
                  <a:pt x="620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7"/>
          <p:cNvSpPr/>
          <p:nvPr/>
        </p:nvSpPr>
        <p:spPr>
          <a:xfrm>
            <a:off x="8726017" y="4184875"/>
            <a:ext cx="417923" cy="21301"/>
          </a:xfrm>
          <a:custGeom>
            <a:avLst/>
            <a:gdLst/>
            <a:ahLst/>
            <a:cxnLst/>
            <a:rect l="l" t="t" r="r" b="b"/>
            <a:pathLst>
              <a:path w="9534" h="568" extrusionOk="0">
                <a:moveTo>
                  <a:pt x="331" y="1"/>
                </a:moveTo>
                <a:cubicBezTo>
                  <a:pt x="142" y="1"/>
                  <a:pt x="0" y="143"/>
                  <a:pt x="0" y="284"/>
                </a:cubicBezTo>
                <a:cubicBezTo>
                  <a:pt x="0" y="473"/>
                  <a:pt x="142" y="567"/>
                  <a:pt x="331" y="567"/>
                </a:cubicBezTo>
                <a:lnTo>
                  <a:pt x="9251" y="567"/>
                </a:lnTo>
                <a:cubicBezTo>
                  <a:pt x="9392" y="567"/>
                  <a:pt x="9534" y="473"/>
                  <a:pt x="9534" y="284"/>
                </a:cubicBezTo>
                <a:cubicBezTo>
                  <a:pt x="9534" y="143"/>
                  <a:pt x="9392" y="1"/>
                  <a:pt x="92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7"/>
          <p:cNvSpPr/>
          <p:nvPr/>
        </p:nvSpPr>
        <p:spPr>
          <a:xfrm>
            <a:off x="7691598" y="4184875"/>
            <a:ext cx="862717" cy="21301"/>
          </a:xfrm>
          <a:custGeom>
            <a:avLst/>
            <a:gdLst/>
            <a:ahLst/>
            <a:cxnLst/>
            <a:rect l="l" t="t" r="r" b="b"/>
            <a:pathLst>
              <a:path w="19681" h="568" extrusionOk="0">
                <a:moveTo>
                  <a:pt x="331" y="1"/>
                </a:moveTo>
                <a:cubicBezTo>
                  <a:pt x="142" y="1"/>
                  <a:pt x="0" y="143"/>
                  <a:pt x="0" y="284"/>
                </a:cubicBezTo>
                <a:cubicBezTo>
                  <a:pt x="0" y="473"/>
                  <a:pt x="142" y="567"/>
                  <a:pt x="331" y="567"/>
                </a:cubicBezTo>
                <a:lnTo>
                  <a:pt x="19398" y="567"/>
                </a:lnTo>
                <a:cubicBezTo>
                  <a:pt x="19587" y="567"/>
                  <a:pt x="19681" y="473"/>
                  <a:pt x="19681" y="284"/>
                </a:cubicBezTo>
                <a:cubicBezTo>
                  <a:pt x="19681" y="143"/>
                  <a:pt x="19587" y="1"/>
                  <a:pt x="193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7"/>
          <p:cNvSpPr/>
          <p:nvPr/>
        </p:nvSpPr>
        <p:spPr>
          <a:xfrm>
            <a:off x="883698" y="4445763"/>
            <a:ext cx="2172287" cy="23027"/>
          </a:xfrm>
          <a:custGeom>
            <a:avLst/>
            <a:gdLst/>
            <a:ahLst/>
            <a:cxnLst/>
            <a:rect l="l" t="t" r="r" b="b"/>
            <a:pathLst>
              <a:path w="49556" h="614" extrusionOk="0">
                <a:moveTo>
                  <a:pt x="330" y="0"/>
                </a:moveTo>
                <a:cubicBezTo>
                  <a:pt x="142" y="0"/>
                  <a:pt x="0" y="142"/>
                  <a:pt x="0" y="331"/>
                </a:cubicBezTo>
                <a:cubicBezTo>
                  <a:pt x="0" y="472"/>
                  <a:pt x="142" y="614"/>
                  <a:pt x="330" y="614"/>
                </a:cubicBezTo>
                <a:lnTo>
                  <a:pt x="49556" y="614"/>
                </a:lnTo>
                <a:lnTo>
                  <a:pt x="4955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7"/>
          <p:cNvSpPr/>
          <p:nvPr/>
        </p:nvSpPr>
        <p:spPr>
          <a:xfrm>
            <a:off x="259220" y="4282927"/>
            <a:ext cx="529658" cy="23027"/>
          </a:xfrm>
          <a:custGeom>
            <a:avLst/>
            <a:gdLst/>
            <a:ahLst/>
            <a:cxnLst/>
            <a:rect l="l" t="t" r="r" b="b"/>
            <a:pathLst>
              <a:path w="12083" h="614" extrusionOk="0">
                <a:moveTo>
                  <a:pt x="331" y="0"/>
                </a:moveTo>
                <a:cubicBezTo>
                  <a:pt x="142" y="0"/>
                  <a:pt x="1" y="142"/>
                  <a:pt x="1" y="283"/>
                </a:cubicBezTo>
                <a:cubicBezTo>
                  <a:pt x="1" y="472"/>
                  <a:pt x="142" y="614"/>
                  <a:pt x="331" y="614"/>
                </a:cubicBezTo>
                <a:lnTo>
                  <a:pt x="11800" y="614"/>
                </a:lnTo>
                <a:cubicBezTo>
                  <a:pt x="11941" y="614"/>
                  <a:pt x="12083" y="472"/>
                  <a:pt x="12083" y="283"/>
                </a:cubicBezTo>
                <a:cubicBezTo>
                  <a:pt x="12083" y="142"/>
                  <a:pt x="11941" y="0"/>
                  <a:pt x="118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6451877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282"/>
        <p:cNvGrpSpPr/>
        <p:nvPr/>
      </p:nvGrpSpPr>
      <p:grpSpPr>
        <a:xfrm>
          <a:off x="0" y="0"/>
          <a:ext cx="0" cy="0"/>
          <a:chOff x="0" y="0"/>
          <a:chExt cx="0" cy="0"/>
        </a:xfrm>
      </p:grpSpPr>
      <p:grpSp>
        <p:nvGrpSpPr>
          <p:cNvPr id="283" name="Google Shape;283;p14"/>
          <p:cNvGrpSpPr/>
          <p:nvPr/>
        </p:nvGrpSpPr>
        <p:grpSpPr>
          <a:xfrm>
            <a:off x="-672249" y="-1185203"/>
            <a:ext cx="2200957" cy="1917818"/>
            <a:chOff x="-672249" y="-1185203"/>
            <a:chExt cx="2200957" cy="1917818"/>
          </a:xfrm>
        </p:grpSpPr>
        <p:sp>
          <p:nvSpPr>
            <p:cNvPr id="284" name="Google Shape;284;p14"/>
            <p:cNvSpPr/>
            <p:nvPr/>
          </p:nvSpPr>
          <p:spPr>
            <a:xfrm rot="10800000" flipH="1">
              <a:off x="-672249" y="-1185203"/>
              <a:ext cx="2200957" cy="1769705"/>
            </a:xfrm>
            <a:custGeom>
              <a:avLst/>
              <a:gdLst/>
              <a:ahLst/>
              <a:cxnLst/>
              <a:rect l="l" t="t" r="r" b="b"/>
              <a:pathLst>
                <a:path w="75784" h="60935" extrusionOk="0">
                  <a:moveTo>
                    <a:pt x="15683" y="1"/>
                  </a:moveTo>
                  <a:cubicBezTo>
                    <a:pt x="12063" y="1"/>
                    <a:pt x="8783" y="1433"/>
                    <a:pt x="6021" y="3864"/>
                  </a:cubicBezTo>
                  <a:cubicBezTo>
                    <a:pt x="1" y="9176"/>
                    <a:pt x="2163" y="20061"/>
                    <a:pt x="11016" y="28001"/>
                  </a:cubicBezTo>
                  <a:lnTo>
                    <a:pt x="11221" y="28187"/>
                  </a:lnTo>
                  <a:cubicBezTo>
                    <a:pt x="12563" y="29361"/>
                    <a:pt x="13457" y="30852"/>
                    <a:pt x="13625" y="32250"/>
                  </a:cubicBezTo>
                  <a:cubicBezTo>
                    <a:pt x="14538" y="39687"/>
                    <a:pt x="19776" y="48111"/>
                    <a:pt x="28573" y="54355"/>
                  </a:cubicBezTo>
                  <a:cubicBezTo>
                    <a:pt x="34239" y="58381"/>
                    <a:pt x="41359" y="60692"/>
                    <a:pt x="47565" y="60935"/>
                  </a:cubicBezTo>
                  <a:lnTo>
                    <a:pt x="75783" y="23621"/>
                  </a:lnTo>
                  <a:cubicBezTo>
                    <a:pt x="74386" y="18998"/>
                    <a:pt x="71254" y="14190"/>
                    <a:pt x="66595" y="10127"/>
                  </a:cubicBezTo>
                  <a:cubicBezTo>
                    <a:pt x="60385" y="4702"/>
                    <a:pt x="52912" y="1803"/>
                    <a:pt x="46548" y="1803"/>
                  </a:cubicBezTo>
                  <a:cubicBezTo>
                    <a:pt x="42482" y="1803"/>
                    <a:pt x="38869" y="2986"/>
                    <a:pt x="36326" y="5448"/>
                  </a:cubicBezTo>
                  <a:cubicBezTo>
                    <a:pt x="36010" y="5747"/>
                    <a:pt x="35711" y="6082"/>
                    <a:pt x="35432" y="6418"/>
                  </a:cubicBezTo>
                  <a:cubicBezTo>
                    <a:pt x="34855" y="7124"/>
                    <a:pt x="33946" y="7470"/>
                    <a:pt x="32904" y="7470"/>
                  </a:cubicBezTo>
                  <a:cubicBezTo>
                    <a:pt x="31556" y="7470"/>
                    <a:pt x="29985" y="6891"/>
                    <a:pt x="28629" y="5765"/>
                  </a:cubicBezTo>
                  <a:lnTo>
                    <a:pt x="28442" y="5616"/>
                  </a:lnTo>
                  <a:cubicBezTo>
                    <a:pt x="23942" y="1688"/>
                    <a:pt x="19612" y="1"/>
                    <a:pt x="156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285;p14"/>
            <p:cNvGrpSpPr/>
            <p:nvPr/>
          </p:nvGrpSpPr>
          <p:grpSpPr>
            <a:xfrm rot="10800000">
              <a:off x="-672241" y="-938263"/>
              <a:ext cx="2008087" cy="1670877"/>
              <a:chOff x="7173422" y="4083799"/>
              <a:chExt cx="2350564" cy="1955844"/>
            </a:xfrm>
          </p:grpSpPr>
          <p:sp>
            <p:nvSpPr>
              <p:cNvPr id="286" name="Google Shape;286;p14"/>
              <p:cNvSpPr/>
              <p:nvPr/>
            </p:nvSpPr>
            <p:spPr>
              <a:xfrm flipH="1">
                <a:off x="7173422" y="4083799"/>
                <a:ext cx="2350564" cy="1955844"/>
              </a:xfrm>
              <a:custGeom>
                <a:avLst/>
                <a:gdLst/>
                <a:ahLst/>
                <a:cxnLst/>
                <a:rect l="l" t="t" r="r" b="b"/>
                <a:pathLst>
                  <a:path w="70025" h="58266" extrusionOk="0">
                    <a:moveTo>
                      <a:pt x="18874" y="0"/>
                    </a:moveTo>
                    <a:cubicBezTo>
                      <a:pt x="17710" y="0"/>
                      <a:pt x="16530" y="55"/>
                      <a:pt x="15340" y="169"/>
                    </a:cubicBezTo>
                    <a:cubicBezTo>
                      <a:pt x="9171" y="766"/>
                      <a:pt x="3822" y="2835"/>
                      <a:pt x="1" y="5779"/>
                    </a:cubicBezTo>
                    <a:lnTo>
                      <a:pt x="1212" y="52543"/>
                    </a:lnTo>
                    <a:cubicBezTo>
                      <a:pt x="6394" y="55972"/>
                      <a:pt x="13514" y="58246"/>
                      <a:pt x="20484" y="58265"/>
                    </a:cubicBezTo>
                    <a:cubicBezTo>
                      <a:pt x="20562" y="58265"/>
                      <a:pt x="20641" y="58265"/>
                      <a:pt x="20719" y="58265"/>
                    </a:cubicBezTo>
                    <a:cubicBezTo>
                      <a:pt x="31390" y="58265"/>
                      <a:pt x="40445" y="54478"/>
                      <a:pt x="45497" y="49002"/>
                    </a:cubicBezTo>
                    <a:cubicBezTo>
                      <a:pt x="46447" y="47976"/>
                      <a:pt x="48031" y="47287"/>
                      <a:pt x="49821" y="47100"/>
                    </a:cubicBezTo>
                    <a:lnTo>
                      <a:pt x="50100" y="47063"/>
                    </a:lnTo>
                    <a:cubicBezTo>
                      <a:pt x="61898" y="45777"/>
                      <a:pt x="70025" y="38191"/>
                      <a:pt x="68217" y="30363"/>
                    </a:cubicBezTo>
                    <a:cubicBezTo>
                      <a:pt x="66652" y="23546"/>
                      <a:pt x="61444" y="18573"/>
                      <a:pt x="51855" y="18573"/>
                    </a:cubicBezTo>
                    <a:cubicBezTo>
                      <a:pt x="50932" y="18573"/>
                      <a:pt x="49968" y="18619"/>
                      <a:pt x="48963" y="18714"/>
                    </a:cubicBezTo>
                    <a:lnTo>
                      <a:pt x="48740" y="18733"/>
                    </a:lnTo>
                    <a:cubicBezTo>
                      <a:pt x="48541" y="18747"/>
                      <a:pt x="48343" y="18754"/>
                      <a:pt x="48148" y="18754"/>
                    </a:cubicBezTo>
                    <a:cubicBezTo>
                      <a:pt x="45294" y="18754"/>
                      <a:pt x="42936" y="17259"/>
                      <a:pt x="42831" y="15322"/>
                    </a:cubicBezTo>
                    <a:cubicBezTo>
                      <a:pt x="42794" y="14875"/>
                      <a:pt x="42738" y="14446"/>
                      <a:pt x="42664" y="13999"/>
                    </a:cubicBezTo>
                    <a:cubicBezTo>
                      <a:pt x="41169" y="5861"/>
                      <a:pt x="30863" y="0"/>
                      <a:pt x="188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7" name="Google Shape;287;p14"/>
              <p:cNvGrpSpPr/>
              <p:nvPr/>
            </p:nvGrpSpPr>
            <p:grpSpPr>
              <a:xfrm flipH="1">
                <a:off x="7417514" y="4269389"/>
                <a:ext cx="1721841" cy="1113844"/>
                <a:chOff x="-3171530" y="2930427"/>
                <a:chExt cx="1885915" cy="1219982"/>
              </a:xfrm>
            </p:grpSpPr>
            <p:sp>
              <p:nvSpPr>
                <p:cNvPr id="288" name="Google Shape;288;p14"/>
                <p:cNvSpPr/>
                <p:nvPr/>
              </p:nvSpPr>
              <p:spPr>
                <a:xfrm>
                  <a:off x="-2996113" y="3590073"/>
                  <a:ext cx="130929" cy="177183"/>
                </a:xfrm>
                <a:custGeom>
                  <a:avLst/>
                  <a:gdLst/>
                  <a:ahLst/>
                  <a:cxnLst/>
                  <a:rect l="l" t="t" r="r" b="b"/>
                  <a:pathLst>
                    <a:path w="3561" h="4819" extrusionOk="0">
                      <a:moveTo>
                        <a:pt x="1338" y="1"/>
                      </a:moveTo>
                      <a:cubicBezTo>
                        <a:pt x="1290" y="1"/>
                        <a:pt x="1242" y="7"/>
                        <a:pt x="1194" y="20"/>
                      </a:cubicBezTo>
                      <a:lnTo>
                        <a:pt x="616" y="169"/>
                      </a:lnTo>
                      <a:cubicBezTo>
                        <a:pt x="206" y="299"/>
                        <a:pt x="1" y="858"/>
                        <a:pt x="243" y="1306"/>
                      </a:cubicBezTo>
                      <a:lnTo>
                        <a:pt x="1846" y="4474"/>
                      </a:lnTo>
                      <a:cubicBezTo>
                        <a:pt x="1935" y="4682"/>
                        <a:pt x="2154" y="4819"/>
                        <a:pt x="2381" y="4819"/>
                      </a:cubicBezTo>
                      <a:cubicBezTo>
                        <a:pt x="2439" y="4819"/>
                        <a:pt x="2497" y="4810"/>
                        <a:pt x="2554" y="4791"/>
                      </a:cubicBezTo>
                      <a:lnTo>
                        <a:pt x="3020" y="4605"/>
                      </a:lnTo>
                      <a:cubicBezTo>
                        <a:pt x="3393" y="4456"/>
                        <a:pt x="3561" y="3915"/>
                        <a:pt x="3356" y="3505"/>
                      </a:cubicBezTo>
                      <a:lnTo>
                        <a:pt x="1846" y="374"/>
                      </a:lnTo>
                      <a:cubicBezTo>
                        <a:pt x="1769" y="143"/>
                        <a:pt x="1564" y="1"/>
                        <a:pt x="13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14"/>
                <p:cNvSpPr/>
                <p:nvPr/>
              </p:nvSpPr>
              <p:spPr>
                <a:xfrm>
                  <a:off x="-1416544" y="3756887"/>
                  <a:ext cx="130929" cy="177256"/>
                </a:xfrm>
                <a:custGeom>
                  <a:avLst/>
                  <a:gdLst/>
                  <a:ahLst/>
                  <a:cxnLst/>
                  <a:rect l="l" t="t" r="r" b="b"/>
                  <a:pathLst>
                    <a:path w="3561" h="4821" extrusionOk="0">
                      <a:moveTo>
                        <a:pt x="1294" y="0"/>
                      </a:moveTo>
                      <a:cubicBezTo>
                        <a:pt x="1254" y="0"/>
                        <a:pt x="1214" y="4"/>
                        <a:pt x="1175" y="12"/>
                      </a:cubicBezTo>
                      <a:lnTo>
                        <a:pt x="597" y="180"/>
                      </a:lnTo>
                      <a:cubicBezTo>
                        <a:pt x="206" y="291"/>
                        <a:pt x="1" y="869"/>
                        <a:pt x="224" y="1316"/>
                      </a:cubicBezTo>
                      <a:lnTo>
                        <a:pt x="1846" y="4466"/>
                      </a:lnTo>
                      <a:cubicBezTo>
                        <a:pt x="1932" y="4682"/>
                        <a:pt x="2130" y="4821"/>
                        <a:pt x="2344" y="4821"/>
                      </a:cubicBezTo>
                      <a:cubicBezTo>
                        <a:pt x="2408" y="4821"/>
                        <a:pt x="2472" y="4809"/>
                        <a:pt x="2536" y="4783"/>
                      </a:cubicBezTo>
                      <a:lnTo>
                        <a:pt x="3020" y="4615"/>
                      </a:lnTo>
                      <a:cubicBezTo>
                        <a:pt x="3393" y="4466"/>
                        <a:pt x="3561" y="3926"/>
                        <a:pt x="3356" y="3516"/>
                      </a:cubicBezTo>
                      <a:lnTo>
                        <a:pt x="1846" y="366"/>
                      </a:lnTo>
                      <a:cubicBezTo>
                        <a:pt x="1766" y="142"/>
                        <a:pt x="1534" y="0"/>
                        <a:pt x="12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14"/>
                <p:cNvSpPr/>
                <p:nvPr/>
              </p:nvSpPr>
              <p:spPr>
                <a:xfrm>
                  <a:off x="-2776831" y="2930427"/>
                  <a:ext cx="130929" cy="176999"/>
                </a:xfrm>
                <a:custGeom>
                  <a:avLst/>
                  <a:gdLst/>
                  <a:ahLst/>
                  <a:cxnLst/>
                  <a:rect l="l" t="t" r="r" b="b"/>
                  <a:pathLst>
                    <a:path w="3561" h="4814" extrusionOk="0">
                      <a:moveTo>
                        <a:pt x="1306" y="0"/>
                      </a:moveTo>
                      <a:cubicBezTo>
                        <a:pt x="1268" y="0"/>
                        <a:pt x="1231" y="4"/>
                        <a:pt x="1194" y="12"/>
                      </a:cubicBezTo>
                      <a:lnTo>
                        <a:pt x="597" y="180"/>
                      </a:lnTo>
                      <a:cubicBezTo>
                        <a:pt x="206" y="292"/>
                        <a:pt x="1" y="869"/>
                        <a:pt x="225" y="1298"/>
                      </a:cubicBezTo>
                      <a:lnTo>
                        <a:pt x="1846" y="4467"/>
                      </a:lnTo>
                      <a:cubicBezTo>
                        <a:pt x="1934" y="4686"/>
                        <a:pt x="2136" y="4813"/>
                        <a:pt x="2354" y="4813"/>
                      </a:cubicBezTo>
                      <a:cubicBezTo>
                        <a:pt x="2414" y="4813"/>
                        <a:pt x="2475" y="4804"/>
                        <a:pt x="2536" y="4783"/>
                      </a:cubicBezTo>
                      <a:lnTo>
                        <a:pt x="3020" y="4597"/>
                      </a:lnTo>
                      <a:cubicBezTo>
                        <a:pt x="3393" y="4467"/>
                        <a:pt x="3561" y="3926"/>
                        <a:pt x="3356" y="3516"/>
                      </a:cubicBezTo>
                      <a:lnTo>
                        <a:pt x="1846" y="366"/>
                      </a:lnTo>
                      <a:cubicBezTo>
                        <a:pt x="1766" y="142"/>
                        <a:pt x="1535" y="0"/>
                        <a:pt x="13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14"/>
                <p:cNvSpPr/>
                <p:nvPr/>
              </p:nvSpPr>
              <p:spPr>
                <a:xfrm>
                  <a:off x="-2428680" y="3752475"/>
                  <a:ext cx="131591" cy="177293"/>
                </a:xfrm>
                <a:custGeom>
                  <a:avLst/>
                  <a:gdLst/>
                  <a:ahLst/>
                  <a:cxnLst/>
                  <a:rect l="l" t="t" r="r" b="b"/>
                  <a:pathLst>
                    <a:path w="3579" h="4822" extrusionOk="0">
                      <a:moveTo>
                        <a:pt x="1337" y="1"/>
                      </a:moveTo>
                      <a:cubicBezTo>
                        <a:pt x="1290" y="1"/>
                        <a:pt x="1241" y="7"/>
                        <a:pt x="1193" y="20"/>
                      </a:cubicBezTo>
                      <a:lnTo>
                        <a:pt x="615" y="188"/>
                      </a:lnTo>
                      <a:cubicBezTo>
                        <a:pt x="205" y="300"/>
                        <a:pt x="0" y="877"/>
                        <a:pt x="242" y="1306"/>
                      </a:cubicBezTo>
                      <a:lnTo>
                        <a:pt x="1845" y="4475"/>
                      </a:lnTo>
                      <a:cubicBezTo>
                        <a:pt x="1933" y="4694"/>
                        <a:pt x="2147" y="4821"/>
                        <a:pt x="2369" y="4821"/>
                      </a:cubicBezTo>
                      <a:cubicBezTo>
                        <a:pt x="2431" y="4821"/>
                        <a:pt x="2493" y="4812"/>
                        <a:pt x="2554" y="4791"/>
                      </a:cubicBezTo>
                      <a:lnTo>
                        <a:pt x="3038" y="4605"/>
                      </a:lnTo>
                      <a:cubicBezTo>
                        <a:pt x="3411" y="4475"/>
                        <a:pt x="3579" y="3934"/>
                        <a:pt x="3374" y="3524"/>
                      </a:cubicBezTo>
                      <a:lnTo>
                        <a:pt x="1864" y="374"/>
                      </a:lnTo>
                      <a:cubicBezTo>
                        <a:pt x="1771" y="143"/>
                        <a:pt x="1564" y="1"/>
                        <a:pt x="13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14"/>
                <p:cNvSpPr/>
                <p:nvPr/>
              </p:nvSpPr>
              <p:spPr>
                <a:xfrm>
                  <a:off x="-2438276" y="3054187"/>
                  <a:ext cx="130230" cy="176852"/>
                </a:xfrm>
                <a:custGeom>
                  <a:avLst/>
                  <a:gdLst/>
                  <a:ahLst/>
                  <a:cxnLst/>
                  <a:rect l="l" t="t" r="r" b="b"/>
                  <a:pathLst>
                    <a:path w="3542" h="4810" extrusionOk="0">
                      <a:moveTo>
                        <a:pt x="1311" y="0"/>
                      </a:moveTo>
                      <a:cubicBezTo>
                        <a:pt x="1266" y="0"/>
                        <a:pt x="1220" y="7"/>
                        <a:pt x="1174" y="20"/>
                      </a:cubicBezTo>
                      <a:lnTo>
                        <a:pt x="597" y="187"/>
                      </a:lnTo>
                      <a:cubicBezTo>
                        <a:pt x="187" y="299"/>
                        <a:pt x="0" y="877"/>
                        <a:pt x="205" y="1306"/>
                      </a:cubicBezTo>
                      <a:lnTo>
                        <a:pt x="1808" y="4456"/>
                      </a:lnTo>
                      <a:cubicBezTo>
                        <a:pt x="1894" y="4672"/>
                        <a:pt x="2103" y="4810"/>
                        <a:pt x="2323" y="4810"/>
                      </a:cubicBezTo>
                      <a:cubicBezTo>
                        <a:pt x="2387" y="4810"/>
                        <a:pt x="2453" y="4798"/>
                        <a:pt x="2516" y="4772"/>
                      </a:cubicBezTo>
                      <a:lnTo>
                        <a:pt x="2982" y="4605"/>
                      </a:lnTo>
                      <a:cubicBezTo>
                        <a:pt x="3355" y="4456"/>
                        <a:pt x="3541" y="3915"/>
                        <a:pt x="3336" y="3505"/>
                      </a:cubicBezTo>
                      <a:lnTo>
                        <a:pt x="1827" y="355"/>
                      </a:lnTo>
                      <a:cubicBezTo>
                        <a:pt x="1734" y="140"/>
                        <a:pt x="1528" y="0"/>
                        <a:pt x="13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14"/>
                <p:cNvSpPr/>
                <p:nvPr/>
              </p:nvSpPr>
              <p:spPr>
                <a:xfrm>
                  <a:off x="-1812640" y="3602684"/>
                  <a:ext cx="130267" cy="177256"/>
                </a:xfrm>
                <a:custGeom>
                  <a:avLst/>
                  <a:gdLst/>
                  <a:ahLst/>
                  <a:cxnLst/>
                  <a:rect l="l" t="t" r="r" b="b"/>
                  <a:pathLst>
                    <a:path w="3543" h="4821" extrusionOk="0">
                      <a:moveTo>
                        <a:pt x="1293" y="1"/>
                      </a:moveTo>
                      <a:cubicBezTo>
                        <a:pt x="1254" y="1"/>
                        <a:pt x="1214" y="4"/>
                        <a:pt x="1175" y="12"/>
                      </a:cubicBezTo>
                      <a:lnTo>
                        <a:pt x="597" y="180"/>
                      </a:lnTo>
                      <a:cubicBezTo>
                        <a:pt x="187" y="292"/>
                        <a:pt x="1" y="870"/>
                        <a:pt x="224" y="1317"/>
                      </a:cubicBezTo>
                      <a:lnTo>
                        <a:pt x="1846" y="4467"/>
                      </a:lnTo>
                      <a:cubicBezTo>
                        <a:pt x="1918" y="4683"/>
                        <a:pt x="2124" y="4821"/>
                        <a:pt x="2342" y="4821"/>
                      </a:cubicBezTo>
                      <a:cubicBezTo>
                        <a:pt x="2407" y="4821"/>
                        <a:pt x="2472" y="4809"/>
                        <a:pt x="2536" y="4784"/>
                      </a:cubicBezTo>
                      <a:lnTo>
                        <a:pt x="3002" y="4616"/>
                      </a:lnTo>
                      <a:cubicBezTo>
                        <a:pt x="3374" y="4467"/>
                        <a:pt x="3542" y="3926"/>
                        <a:pt x="3337" y="3516"/>
                      </a:cubicBezTo>
                      <a:lnTo>
                        <a:pt x="1827" y="366"/>
                      </a:lnTo>
                      <a:cubicBezTo>
                        <a:pt x="1747" y="142"/>
                        <a:pt x="1530" y="1"/>
                        <a:pt x="12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14"/>
                <p:cNvSpPr/>
                <p:nvPr/>
              </p:nvSpPr>
              <p:spPr>
                <a:xfrm>
                  <a:off x="-2095640" y="3547717"/>
                  <a:ext cx="87727" cy="117693"/>
                </a:xfrm>
                <a:custGeom>
                  <a:avLst/>
                  <a:gdLst/>
                  <a:ahLst/>
                  <a:cxnLst/>
                  <a:rect l="l" t="t" r="r" b="b"/>
                  <a:pathLst>
                    <a:path w="2386" h="3201" extrusionOk="0">
                      <a:moveTo>
                        <a:pt x="893" y="0"/>
                      </a:moveTo>
                      <a:cubicBezTo>
                        <a:pt x="856" y="0"/>
                        <a:pt x="819" y="5"/>
                        <a:pt x="783" y="16"/>
                      </a:cubicBezTo>
                      <a:lnTo>
                        <a:pt x="410" y="128"/>
                      </a:lnTo>
                      <a:cubicBezTo>
                        <a:pt x="112" y="258"/>
                        <a:pt x="0" y="594"/>
                        <a:pt x="149" y="874"/>
                      </a:cubicBezTo>
                      <a:lnTo>
                        <a:pt x="1230" y="2961"/>
                      </a:lnTo>
                      <a:cubicBezTo>
                        <a:pt x="1290" y="3111"/>
                        <a:pt x="1435" y="3201"/>
                        <a:pt x="1587" y="3201"/>
                      </a:cubicBezTo>
                      <a:cubicBezTo>
                        <a:pt x="1623" y="3201"/>
                        <a:pt x="1660" y="3196"/>
                        <a:pt x="1696" y="3185"/>
                      </a:cubicBezTo>
                      <a:lnTo>
                        <a:pt x="2013" y="3054"/>
                      </a:lnTo>
                      <a:cubicBezTo>
                        <a:pt x="2274" y="2924"/>
                        <a:pt x="2386" y="2588"/>
                        <a:pt x="2255" y="2327"/>
                      </a:cubicBezTo>
                      <a:lnTo>
                        <a:pt x="1249" y="240"/>
                      </a:lnTo>
                      <a:cubicBezTo>
                        <a:pt x="1189" y="90"/>
                        <a:pt x="1044" y="0"/>
                        <a:pt x="8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14"/>
                <p:cNvSpPr/>
                <p:nvPr/>
              </p:nvSpPr>
              <p:spPr>
                <a:xfrm>
                  <a:off x="-1607036" y="4028084"/>
                  <a:ext cx="87727" cy="117730"/>
                </a:xfrm>
                <a:custGeom>
                  <a:avLst/>
                  <a:gdLst/>
                  <a:ahLst/>
                  <a:cxnLst/>
                  <a:rect l="l" t="t" r="r" b="b"/>
                  <a:pathLst>
                    <a:path w="2386" h="3202" extrusionOk="0">
                      <a:moveTo>
                        <a:pt x="911" y="0"/>
                      </a:moveTo>
                      <a:cubicBezTo>
                        <a:pt x="875" y="0"/>
                        <a:pt x="839" y="6"/>
                        <a:pt x="802" y="17"/>
                      </a:cubicBezTo>
                      <a:lnTo>
                        <a:pt x="410" y="110"/>
                      </a:lnTo>
                      <a:cubicBezTo>
                        <a:pt x="112" y="240"/>
                        <a:pt x="0" y="594"/>
                        <a:pt x="149" y="874"/>
                      </a:cubicBezTo>
                      <a:lnTo>
                        <a:pt x="1230" y="2961"/>
                      </a:lnTo>
                      <a:cubicBezTo>
                        <a:pt x="1290" y="3112"/>
                        <a:pt x="1435" y="3201"/>
                        <a:pt x="1587" y="3201"/>
                      </a:cubicBezTo>
                      <a:cubicBezTo>
                        <a:pt x="1623" y="3201"/>
                        <a:pt x="1660" y="3196"/>
                        <a:pt x="1696" y="3185"/>
                      </a:cubicBezTo>
                      <a:lnTo>
                        <a:pt x="2013" y="3055"/>
                      </a:lnTo>
                      <a:cubicBezTo>
                        <a:pt x="2274" y="2924"/>
                        <a:pt x="2386" y="2589"/>
                        <a:pt x="2256" y="2328"/>
                      </a:cubicBezTo>
                      <a:lnTo>
                        <a:pt x="1249" y="222"/>
                      </a:lnTo>
                      <a:cubicBezTo>
                        <a:pt x="1189" y="87"/>
                        <a:pt x="1057" y="0"/>
                        <a:pt x="9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14"/>
                <p:cNvSpPr/>
                <p:nvPr/>
              </p:nvSpPr>
              <p:spPr>
                <a:xfrm>
                  <a:off x="-2105935" y="3925981"/>
                  <a:ext cx="87065" cy="118060"/>
                </a:xfrm>
                <a:custGeom>
                  <a:avLst/>
                  <a:gdLst/>
                  <a:ahLst/>
                  <a:cxnLst/>
                  <a:rect l="l" t="t" r="r" b="b"/>
                  <a:pathLst>
                    <a:path w="2368" h="3211" extrusionOk="0">
                      <a:moveTo>
                        <a:pt x="891" y="0"/>
                      </a:moveTo>
                      <a:cubicBezTo>
                        <a:pt x="856" y="0"/>
                        <a:pt x="820" y="6"/>
                        <a:pt x="783" y="16"/>
                      </a:cubicBezTo>
                      <a:lnTo>
                        <a:pt x="392" y="128"/>
                      </a:lnTo>
                      <a:cubicBezTo>
                        <a:pt x="113" y="240"/>
                        <a:pt x="1" y="594"/>
                        <a:pt x="150" y="874"/>
                      </a:cubicBezTo>
                      <a:lnTo>
                        <a:pt x="1231" y="2980"/>
                      </a:lnTo>
                      <a:cubicBezTo>
                        <a:pt x="1274" y="3123"/>
                        <a:pt x="1404" y="3211"/>
                        <a:pt x="1554" y="3211"/>
                      </a:cubicBezTo>
                      <a:cubicBezTo>
                        <a:pt x="1601" y="3211"/>
                        <a:pt x="1649" y="3202"/>
                        <a:pt x="1697" y="3185"/>
                      </a:cubicBezTo>
                      <a:lnTo>
                        <a:pt x="2014" y="3073"/>
                      </a:lnTo>
                      <a:cubicBezTo>
                        <a:pt x="2275" y="2924"/>
                        <a:pt x="2368" y="2607"/>
                        <a:pt x="2237" y="2346"/>
                      </a:cubicBezTo>
                      <a:lnTo>
                        <a:pt x="1231" y="240"/>
                      </a:lnTo>
                      <a:cubicBezTo>
                        <a:pt x="1171" y="90"/>
                        <a:pt x="1038" y="0"/>
                        <a:pt x="8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14"/>
                <p:cNvSpPr/>
                <p:nvPr/>
              </p:nvSpPr>
              <p:spPr>
                <a:xfrm>
                  <a:off x="-2654837" y="4005472"/>
                  <a:ext cx="87065" cy="117730"/>
                </a:xfrm>
                <a:custGeom>
                  <a:avLst/>
                  <a:gdLst/>
                  <a:ahLst/>
                  <a:cxnLst/>
                  <a:rect l="l" t="t" r="r" b="b"/>
                  <a:pathLst>
                    <a:path w="2368" h="3202" extrusionOk="0">
                      <a:moveTo>
                        <a:pt x="891" y="0"/>
                      </a:moveTo>
                      <a:cubicBezTo>
                        <a:pt x="856" y="0"/>
                        <a:pt x="820" y="6"/>
                        <a:pt x="783" y="17"/>
                      </a:cubicBezTo>
                      <a:lnTo>
                        <a:pt x="392" y="128"/>
                      </a:lnTo>
                      <a:cubicBezTo>
                        <a:pt x="112" y="259"/>
                        <a:pt x="0" y="594"/>
                        <a:pt x="150" y="874"/>
                      </a:cubicBezTo>
                      <a:lnTo>
                        <a:pt x="1212" y="2980"/>
                      </a:lnTo>
                      <a:cubicBezTo>
                        <a:pt x="1272" y="3115"/>
                        <a:pt x="1416" y="3201"/>
                        <a:pt x="1567" y="3201"/>
                      </a:cubicBezTo>
                      <a:cubicBezTo>
                        <a:pt x="1604" y="3201"/>
                        <a:pt x="1641" y="3196"/>
                        <a:pt x="1678" y="3185"/>
                      </a:cubicBezTo>
                      <a:lnTo>
                        <a:pt x="2013" y="3055"/>
                      </a:lnTo>
                      <a:cubicBezTo>
                        <a:pt x="2274" y="2924"/>
                        <a:pt x="2368" y="2589"/>
                        <a:pt x="2237" y="2328"/>
                      </a:cubicBezTo>
                      <a:lnTo>
                        <a:pt x="1231" y="240"/>
                      </a:lnTo>
                      <a:cubicBezTo>
                        <a:pt x="1171" y="90"/>
                        <a:pt x="1038" y="0"/>
                        <a:pt x="8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14"/>
                <p:cNvSpPr/>
                <p:nvPr/>
              </p:nvSpPr>
              <p:spPr>
                <a:xfrm>
                  <a:off x="-2985156" y="3236884"/>
                  <a:ext cx="87764" cy="117766"/>
                </a:xfrm>
                <a:custGeom>
                  <a:avLst/>
                  <a:gdLst/>
                  <a:ahLst/>
                  <a:cxnLst/>
                  <a:rect l="l" t="t" r="r" b="b"/>
                  <a:pathLst>
                    <a:path w="2387" h="3203" extrusionOk="0">
                      <a:moveTo>
                        <a:pt x="866" y="0"/>
                      </a:moveTo>
                      <a:cubicBezTo>
                        <a:pt x="839" y="0"/>
                        <a:pt x="811" y="3"/>
                        <a:pt x="784" y="8"/>
                      </a:cubicBezTo>
                      <a:lnTo>
                        <a:pt x="392" y="139"/>
                      </a:lnTo>
                      <a:cubicBezTo>
                        <a:pt x="113" y="251"/>
                        <a:pt x="1" y="605"/>
                        <a:pt x="150" y="884"/>
                      </a:cubicBezTo>
                      <a:lnTo>
                        <a:pt x="1231" y="2972"/>
                      </a:lnTo>
                      <a:cubicBezTo>
                        <a:pt x="1274" y="3115"/>
                        <a:pt x="1404" y="3203"/>
                        <a:pt x="1555" y="3203"/>
                      </a:cubicBezTo>
                      <a:cubicBezTo>
                        <a:pt x="1601" y="3203"/>
                        <a:pt x="1649" y="3194"/>
                        <a:pt x="1697" y="3177"/>
                      </a:cubicBezTo>
                      <a:lnTo>
                        <a:pt x="2014" y="3065"/>
                      </a:lnTo>
                      <a:cubicBezTo>
                        <a:pt x="2275" y="2935"/>
                        <a:pt x="2387" y="2599"/>
                        <a:pt x="2237" y="2338"/>
                      </a:cubicBezTo>
                      <a:lnTo>
                        <a:pt x="1231" y="232"/>
                      </a:lnTo>
                      <a:cubicBezTo>
                        <a:pt x="1167" y="89"/>
                        <a:pt x="1023" y="0"/>
                        <a:pt x="8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14"/>
                <p:cNvSpPr/>
                <p:nvPr/>
              </p:nvSpPr>
              <p:spPr>
                <a:xfrm>
                  <a:off x="-2649358" y="3447268"/>
                  <a:ext cx="86404" cy="118097"/>
                </a:xfrm>
                <a:custGeom>
                  <a:avLst/>
                  <a:gdLst/>
                  <a:ahLst/>
                  <a:cxnLst/>
                  <a:rect l="l" t="t" r="r" b="b"/>
                  <a:pathLst>
                    <a:path w="2350" h="3212" extrusionOk="0">
                      <a:moveTo>
                        <a:pt x="865" y="0"/>
                      </a:moveTo>
                      <a:cubicBezTo>
                        <a:pt x="838" y="0"/>
                        <a:pt x="811" y="3"/>
                        <a:pt x="783" y="8"/>
                      </a:cubicBezTo>
                      <a:lnTo>
                        <a:pt x="392" y="120"/>
                      </a:lnTo>
                      <a:cubicBezTo>
                        <a:pt x="112" y="251"/>
                        <a:pt x="1" y="586"/>
                        <a:pt x="150" y="866"/>
                      </a:cubicBezTo>
                      <a:lnTo>
                        <a:pt x="1193" y="2972"/>
                      </a:lnTo>
                      <a:cubicBezTo>
                        <a:pt x="1253" y="3122"/>
                        <a:pt x="1398" y="3212"/>
                        <a:pt x="1550" y="3212"/>
                      </a:cubicBezTo>
                      <a:cubicBezTo>
                        <a:pt x="1586" y="3212"/>
                        <a:pt x="1623" y="3206"/>
                        <a:pt x="1659" y="3195"/>
                      </a:cubicBezTo>
                      <a:lnTo>
                        <a:pt x="1995" y="3065"/>
                      </a:lnTo>
                      <a:cubicBezTo>
                        <a:pt x="2256" y="2935"/>
                        <a:pt x="2349" y="2599"/>
                        <a:pt x="2219" y="2338"/>
                      </a:cubicBezTo>
                      <a:lnTo>
                        <a:pt x="1212" y="251"/>
                      </a:lnTo>
                      <a:cubicBezTo>
                        <a:pt x="1164" y="91"/>
                        <a:pt x="1021" y="0"/>
                        <a:pt x="8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14"/>
                <p:cNvSpPr/>
                <p:nvPr/>
              </p:nvSpPr>
              <p:spPr>
                <a:xfrm>
                  <a:off x="-3171530" y="3973411"/>
                  <a:ext cx="130230" cy="176999"/>
                </a:xfrm>
                <a:custGeom>
                  <a:avLst/>
                  <a:gdLst/>
                  <a:ahLst/>
                  <a:cxnLst/>
                  <a:rect l="l" t="t" r="r" b="b"/>
                  <a:pathLst>
                    <a:path w="3542" h="4814" extrusionOk="0">
                      <a:moveTo>
                        <a:pt x="1292" y="1"/>
                      </a:moveTo>
                      <a:cubicBezTo>
                        <a:pt x="1253" y="1"/>
                        <a:pt x="1214" y="5"/>
                        <a:pt x="1175" y="13"/>
                      </a:cubicBezTo>
                      <a:lnTo>
                        <a:pt x="597" y="180"/>
                      </a:lnTo>
                      <a:cubicBezTo>
                        <a:pt x="187" y="292"/>
                        <a:pt x="0" y="870"/>
                        <a:pt x="224" y="1299"/>
                      </a:cubicBezTo>
                      <a:lnTo>
                        <a:pt x="1845" y="4467"/>
                      </a:lnTo>
                      <a:cubicBezTo>
                        <a:pt x="1933" y="4686"/>
                        <a:pt x="2135" y="4814"/>
                        <a:pt x="2353" y="4814"/>
                      </a:cubicBezTo>
                      <a:cubicBezTo>
                        <a:pt x="2413" y="4814"/>
                        <a:pt x="2475" y="4804"/>
                        <a:pt x="2535" y="4784"/>
                      </a:cubicBezTo>
                      <a:lnTo>
                        <a:pt x="3001" y="4598"/>
                      </a:lnTo>
                      <a:cubicBezTo>
                        <a:pt x="3374" y="4467"/>
                        <a:pt x="3542" y="3927"/>
                        <a:pt x="3337" y="3517"/>
                      </a:cubicBezTo>
                      <a:lnTo>
                        <a:pt x="1827" y="367"/>
                      </a:lnTo>
                      <a:cubicBezTo>
                        <a:pt x="1747" y="142"/>
                        <a:pt x="1529" y="1"/>
                        <a:pt x="12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301" name="Google Shape;301;p14"/>
          <p:cNvGrpSpPr/>
          <p:nvPr/>
        </p:nvGrpSpPr>
        <p:grpSpPr>
          <a:xfrm>
            <a:off x="7910033" y="4012538"/>
            <a:ext cx="3057837" cy="2579218"/>
            <a:chOff x="7910033" y="4012538"/>
            <a:chExt cx="3057837" cy="2579218"/>
          </a:xfrm>
        </p:grpSpPr>
        <p:sp>
          <p:nvSpPr>
            <p:cNvPr id="302" name="Google Shape;302;p14"/>
            <p:cNvSpPr/>
            <p:nvPr/>
          </p:nvSpPr>
          <p:spPr>
            <a:xfrm flipH="1">
              <a:off x="8423990" y="4012538"/>
              <a:ext cx="2543879" cy="2045436"/>
            </a:xfrm>
            <a:custGeom>
              <a:avLst/>
              <a:gdLst/>
              <a:ahLst/>
              <a:cxnLst/>
              <a:rect l="l" t="t" r="r" b="b"/>
              <a:pathLst>
                <a:path w="75784" h="60935" extrusionOk="0">
                  <a:moveTo>
                    <a:pt x="15683" y="1"/>
                  </a:moveTo>
                  <a:cubicBezTo>
                    <a:pt x="12063" y="1"/>
                    <a:pt x="8783" y="1433"/>
                    <a:pt x="6021" y="3864"/>
                  </a:cubicBezTo>
                  <a:cubicBezTo>
                    <a:pt x="1" y="9176"/>
                    <a:pt x="2163" y="20061"/>
                    <a:pt x="11016" y="28001"/>
                  </a:cubicBezTo>
                  <a:lnTo>
                    <a:pt x="11221" y="28187"/>
                  </a:lnTo>
                  <a:cubicBezTo>
                    <a:pt x="12563" y="29361"/>
                    <a:pt x="13457" y="30852"/>
                    <a:pt x="13625" y="32250"/>
                  </a:cubicBezTo>
                  <a:cubicBezTo>
                    <a:pt x="14538" y="39687"/>
                    <a:pt x="19776" y="48111"/>
                    <a:pt x="28573" y="54355"/>
                  </a:cubicBezTo>
                  <a:cubicBezTo>
                    <a:pt x="34239" y="58381"/>
                    <a:pt x="41359" y="60692"/>
                    <a:pt x="47565" y="60935"/>
                  </a:cubicBezTo>
                  <a:lnTo>
                    <a:pt x="75783" y="23621"/>
                  </a:lnTo>
                  <a:cubicBezTo>
                    <a:pt x="74386" y="18998"/>
                    <a:pt x="71254" y="14190"/>
                    <a:pt x="66595" y="10127"/>
                  </a:cubicBezTo>
                  <a:cubicBezTo>
                    <a:pt x="60385" y="4702"/>
                    <a:pt x="52912" y="1803"/>
                    <a:pt x="46548" y="1803"/>
                  </a:cubicBezTo>
                  <a:cubicBezTo>
                    <a:pt x="42482" y="1803"/>
                    <a:pt x="38869" y="2986"/>
                    <a:pt x="36326" y="5448"/>
                  </a:cubicBezTo>
                  <a:cubicBezTo>
                    <a:pt x="36010" y="5747"/>
                    <a:pt x="35711" y="6082"/>
                    <a:pt x="35432" y="6418"/>
                  </a:cubicBezTo>
                  <a:cubicBezTo>
                    <a:pt x="34855" y="7124"/>
                    <a:pt x="33946" y="7470"/>
                    <a:pt x="32904" y="7470"/>
                  </a:cubicBezTo>
                  <a:cubicBezTo>
                    <a:pt x="31556" y="7470"/>
                    <a:pt x="29985" y="6891"/>
                    <a:pt x="28629" y="5765"/>
                  </a:cubicBezTo>
                  <a:lnTo>
                    <a:pt x="28442" y="5616"/>
                  </a:lnTo>
                  <a:cubicBezTo>
                    <a:pt x="23942" y="1688"/>
                    <a:pt x="19612" y="1"/>
                    <a:pt x="156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3" name="Google Shape;303;p14"/>
            <p:cNvGrpSpPr/>
            <p:nvPr/>
          </p:nvGrpSpPr>
          <p:grpSpPr>
            <a:xfrm flipH="1">
              <a:off x="7910033" y="4620203"/>
              <a:ext cx="2588927" cy="1971554"/>
              <a:chOff x="-765482" y="4620203"/>
              <a:chExt cx="2588927" cy="1971554"/>
            </a:xfrm>
          </p:grpSpPr>
          <p:sp>
            <p:nvSpPr>
              <p:cNvPr id="304" name="Google Shape;304;p14"/>
              <p:cNvSpPr/>
              <p:nvPr/>
            </p:nvSpPr>
            <p:spPr>
              <a:xfrm>
                <a:off x="-765482" y="4620203"/>
                <a:ext cx="2588927" cy="1971554"/>
              </a:xfrm>
              <a:custGeom>
                <a:avLst/>
                <a:gdLst/>
                <a:ahLst/>
                <a:cxnLst/>
                <a:rect l="l" t="t" r="r" b="b"/>
                <a:pathLst>
                  <a:path w="77126" h="58734" extrusionOk="0">
                    <a:moveTo>
                      <a:pt x="48466" y="1"/>
                    </a:moveTo>
                    <a:cubicBezTo>
                      <a:pt x="42896" y="1"/>
                      <a:pt x="38070" y="1823"/>
                      <a:pt x="35320" y="5462"/>
                    </a:cubicBezTo>
                    <a:cubicBezTo>
                      <a:pt x="35059" y="5816"/>
                      <a:pt x="34798" y="6170"/>
                      <a:pt x="34593" y="6562"/>
                    </a:cubicBezTo>
                    <a:cubicBezTo>
                      <a:pt x="34014" y="7547"/>
                      <a:pt x="32837" y="8056"/>
                      <a:pt x="31449" y="8056"/>
                    </a:cubicBezTo>
                    <a:cubicBezTo>
                      <a:pt x="30289" y="8056"/>
                      <a:pt x="28982" y="7701"/>
                      <a:pt x="27752" y="6972"/>
                    </a:cubicBezTo>
                    <a:cubicBezTo>
                      <a:pt x="27678" y="6916"/>
                      <a:pt x="27603" y="6878"/>
                      <a:pt x="27566" y="6841"/>
                    </a:cubicBezTo>
                    <a:cubicBezTo>
                      <a:pt x="23433" y="4244"/>
                      <a:pt x="19647" y="3104"/>
                      <a:pt x="16282" y="3104"/>
                    </a:cubicBezTo>
                    <a:cubicBezTo>
                      <a:pt x="11727" y="3104"/>
                      <a:pt x="7945" y="5195"/>
                      <a:pt x="5126" y="8593"/>
                    </a:cubicBezTo>
                    <a:cubicBezTo>
                      <a:pt x="0" y="14762"/>
                      <a:pt x="3840" y="25200"/>
                      <a:pt x="13792" y="31649"/>
                    </a:cubicBezTo>
                    <a:lnTo>
                      <a:pt x="14035" y="31816"/>
                    </a:lnTo>
                    <a:cubicBezTo>
                      <a:pt x="15563" y="32767"/>
                      <a:pt x="16663" y="34109"/>
                      <a:pt x="17054" y="35469"/>
                    </a:cubicBezTo>
                    <a:cubicBezTo>
                      <a:pt x="19104" y="42664"/>
                      <a:pt x="25572" y="50175"/>
                      <a:pt x="35226" y="54984"/>
                    </a:cubicBezTo>
                    <a:cubicBezTo>
                      <a:pt x="40263" y="57487"/>
                      <a:pt x="46067" y="58733"/>
                      <a:pt x="51367" y="58733"/>
                    </a:cubicBezTo>
                    <a:cubicBezTo>
                      <a:pt x="52619" y="58733"/>
                      <a:pt x="53842" y="58664"/>
                      <a:pt x="55020" y="58525"/>
                    </a:cubicBezTo>
                    <a:lnTo>
                      <a:pt x="77125" y="17297"/>
                    </a:lnTo>
                    <a:cubicBezTo>
                      <a:pt x="75019" y="12954"/>
                      <a:pt x="71179" y="8686"/>
                      <a:pt x="65942" y="5387"/>
                    </a:cubicBezTo>
                    <a:cubicBezTo>
                      <a:pt x="60252" y="1795"/>
                      <a:pt x="53992" y="1"/>
                      <a:pt x="484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14"/>
              <p:cNvSpPr/>
              <p:nvPr/>
            </p:nvSpPr>
            <p:spPr>
              <a:xfrm>
                <a:off x="1288964" y="4808006"/>
                <a:ext cx="41298" cy="55177"/>
              </a:xfrm>
              <a:custGeom>
                <a:avLst/>
                <a:gdLst/>
                <a:ahLst/>
                <a:cxnLst/>
                <a:rect l="l" t="t" r="r" b="b"/>
                <a:pathLst>
                  <a:path w="970" h="1296" extrusionOk="0">
                    <a:moveTo>
                      <a:pt x="596" y="0"/>
                    </a:moveTo>
                    <a:cubicBezTo>
                      <a:pt x="536" y="0"/>
                      <a:pt x="482" y="37"/>
                      <a:pt x="467" y="98"/>
                    </a:cubicBezTo>
                    <a:lnTo>
                      <a:pt x="56" y="937"/>
                    </a:lnTo>
                    <a:cubicBezTo>
                      <a:pt x="1" y="1049"/>
                      <a:pt x="38" y="1179"/>
                      <a:pt x="150" y="1235"/>
                    </a:cubicBezTo>
                    <a:lnTo>
                      <a:pt x="280" y="1291"/>
                    </a:lnTo>
                    <a:cubicBezTo>
                      <a:pt x="293" y="1294"/>
                      <a:pt x="306" y="1296"/>
                      <a:pt x="318" y="1296"/>
                    </a:cubicBezTo>
                    <a:cubicBezTo>
                      <a:pt x="379" y="1296"/>
                      <a:pt x="436" y="1260"/>
                      <a:pt x="467" y="1198"/>
                    </a:cubicBezTo>
                    <a:lnTo>
                      <a:pt x="895" y="341"/>
                    </a:lnTo>
                    <a:cubicBezTo>
                      <a:pt x="970" y="229"/>
                      <a:pt x="914" y="98"/>
                      <a:pt x="802" y="42"/>
                    </a:cubicBezTo>
                    <a:lnTo>
                      <a:pt x="634" y="5"/>
                    </a:lnTo>
                    <a:cubicBezTo>
                      <a:pt x="621" y="2"/>
                      <a:pt x="609" y="0"/>
                      <a:pt x="5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14"/>
              <p:cNvSpPr/>
              <p:nvPr/>
            </p:nvSpPr>
            <p:spPr>
              <a:xfrm>
                <a:off x="467708" y="4966720"/>
                <a:ext cx="41298" cy="55177"/>
              </a:xfrm>
              <a:custGeom>
                <a:avLst/>
                <a:gdLst/>
                <a:ahLst/>
                <a:cxnLst/>
                <a:rect l="l" t="t" r="r" b="b"/>
                <a:pathLst>
                  <a:path w="970" h="1296" extrusionOk="0">
                    <a:moveTo>
                      <a:pt x="614" y="0"/>
                    </a:moveTo>
                    <a:cubicBezTo>
                      <a:pt x="553" y="0"/>
                      <a:pt x="497" y="36"/>
                      <a:pt x="466" y="98"/>
                    </a:cubicBezTo>
                    <a:lnTo>
                      <a:pt x="56" y="937"/>
                    </a:lnTo>
                    <a:cubicBezTo>
                      <a:pt x="0" y="1049"/>
                      <a:pt x="56" y="1179"/>
                      <a:pt x="149" y="1235"/>
                    </a:cubicBezTo>
                    <a:lnTo>
                      <a:pt x="280" y="1291"/>
                    </a:lnTo>
                    <a:cubicBezTo>
                      <a:pt x="292" y="1294"/>
                      <a:pt x="305" y="1296"/>
                      <a:pt x="318" y="1296"/>
                    </a:cubicBezTo>
                    <a:cubicBezTo>
                      <a:pt x="379" y="1296"/>
                      <a:pt x="435" y="1259"/>
                      <a:pt x="466" y="1198"/>
                    </a:cubicBezTo>
                    <a:lnTo>
                      <a:pt x="895" y="340"/>
                    </a:lnTo>
                    <a:cubicBezTo>
                      <a:pt x="969" y="229"/>
                      <a:pt x="913" y="98"/>
                      <a:pt x="801" y="42"/>
                    </a:cubicBezTo>
                    <a:lnTo>
                      <a:pt x="652" y="5"/>
                    </a:lnTo>
                    <a:cubicBezTo>
                      <a:pt x="640" y="2"/>
                      <a:pt x="627" y="0"/>
                      <a:pt x="6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4"/>
              <p:cNvSpPr/>
              <p:nvPr/>
            </p:nvSpPr>
            <p:spPr>
              <a:xfrm>
                <a:off x="1072346" y="5044161"/>
                <a:ext cx="40489" cy="55518"/>
              </a:xfrm>
              <a:custGeom>
                <a:avLst/>
                <a:gdLst/>
                <a:ahLst/>
                <a:cxnLst/>
                <a:rect l="l" t="t" r="r" b="b"/>
                <a:pathLst>
                  <a:path w="951" h="1304" extrusionOk="0">
                    <a:moveTo>
                      <a:pt x="586" y="1"/>
                    </a:moveTo>
                    <a:cubicBezTo>
                      <a:pt x="529" y="1"/>
                      <a:pt x="481" y="47"/>
                      <a:pt x="466" y="106"/>
                    </a:cubicBezTo>
                    <a:lnTo>
                      <a:pt x="56" y="944"/>
                    </a:lnTo>
                    <a:cubicBezTo>
                      <a:pt x="0" y="1056"/>
                      <a:pt x="38" y="1187"/>
                      <a:pt x="149" y="1243"/>
                    </a:cubicBezTo>
                    <a:lnTo>
                      <a:pt x="280" y="1298"/>
                    </a:lnTo>
                    <a:cubicBezTo>
                      <a:pt x="293" y="1302"/>
                      <a:pt x="305" y="1303"/>
                      <a:pt x="318" y="1303"/>
                    </a:cubicBezTo>
                    <a:cubicBezTo>
                      <a:pt x="379" y="1303"/>
                      <a:pt x="435" y="1267"/>
                      <a:pt x="466" y="1205"/>
                    </a:cubicBezTo>
                    <a:lnTo>
                      <a:pt x="895" y="348"/>
                    </a:lnTo>
                    <a:cubicBezTo>
                      <a:pt x="951" y="236"/>
                      <a:pt x="914" y="106"/>
                      <a:pt x="802" y="50"/>
                    </a:cubicBezTo>
                    <a:lnTo>
                      <a:pt x="634" y="12"/>
                    </a:lnTo>
                    <a:cubicBezTo>
                      <a:pt x="618" y="4"/>
                      <a:pt x="601" y="1"/>
                      <a:pt x="5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4"/>
              <p:cNvSpPr/>
              <p:nvPr/>
            </p:nvSpPr>
            <p:spPr>
              <a:xfrm>
                <a:off x="861263" y="4788167"/>
                <a:ext cx="40531" cy="55220"/>
              </a:xfrm>
              <a:custGeom>
                <a:avLst/>
                <a:gdLst/>
                <a:ahLst/>
                <a:cxnLst/>
                <a:rect l="l" t="t" r="r" b="b"/>
                <a:pathLst>
                  <a:path w="952" h="1297" extrusionOk="0">
                    <a:moveTo>
                      <a:pt x="607" y="0"/>
                    </a:moveTo>
                    <a:cubicBezTo>
                      <a:pt x="535" y="0"/>
                      <a:pt x="479" y="37"/>
                      <a:pt x="448" y="98"/>
                    </a:cubicBezTo>
                    <a:lnTo>
                      <a:pt x="56" y="956"/>
                    </a:lnTo>
                    <a:cubicBezTo>
                      <a:pt x="1" y="1049"/>
                      <a:pt x="38" y="1179"/>
                      <a:pt x="150" y="1235"/>
                    </a:cubicBezTo>
                    <a:lnTo>
                      <a:pt x="280" y="1291"/>
                    </a:lnTo>
                    <a:cubicBezTo>
                      <a:pt x="293" y="1295"/>
                      <a:pt x="307" y="1296"/>
                      <a:pt x="320" y="1296"/>
                    </a:cubicBezTo>
                    <a:cubicBezTo>
                      <a:pt x="380" y="1296"/>
                      <a:pt x="436" y="1263"/>
                      <a:pt x="467" y="1217"/>
                    </a:cubicBezTo>
                    <a:lnTo>
                      <a:pt x="895" y="359"/>
                    </a:lnTo>
                    <a:cubicBezTo>
                      <a:pt x="951" y="229"/>
                      <a:pt x="914" y="98"/>
                      <a:pt x="802" y="43"/>
                    </a:cubicBezTo>
                    <a:lnTo>
                      <a:pt x="653" y="5"/>
                    </a:lnTo>
                    <a:cubicBezTo>
                      <a:pt x="637" y="2"/>
                      <a:pt x="621" y="0"/>
                      <a:pt x="6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4"/>
              <p:cNvSpPr/>
              <p:nvPr/>
            </p:nvSpPr>
            <p:spPr>
              <a:xfrm>
                <a:off x="1014403" y="4865182"/>
                <a:ext cx="51643" cy="70504"/>
              </a:xfrm>
              <a:custGeom>
                <a:avLst/>
                <a:gdLst/>
                <a:ahLst/>
                <a:cxnLst/>
                <a:rect l="l" t="t" r="r" b="b"/>
                <a:pathLst>
                  <a:path w="1213" h="1656" extrusionOk="0">
                    <a:moveTo>
                      <a:pt x="766" y="1"/>
                    </a:moveTo>
                    <a:cubicBezTo>
                      <a:pt x="686" y="1"/>
                      <a:pt x="611" y="53"/>
                      <a:pt x="579" y="135"/>
                    </a:cubicBezTo>
                    <a:lnTo>
                      <a:pt x="75" y="1216"/>
                    </a:lnTo>
                    <a:cubicBezTo>
                      <a:pt x="1" y="1346"/>
                      <a:pt x="57" y="1514"/>
                      <a:pt x="187" y="1588"/>
                    </a:cubicBezTo>
                    <a:lnTo>
                      <a:pt x="355" y="1644"/>
                    </a:lnTo>
                    <a:cubicBezTo>
                      <a:pt x="375" y="1652"/>
                      <a:pt x="395" y="1656"/>
                      <a:pt x="414" y="1656"/>
                    </a:cubicBezTo>
                    <a:cubicBezTo>
                      <a:pt x="485" y="1656"/>
                      <a:pt x="549" y="1606"/>
                      <a:pt x="579" y="1532"/>
                    </a:cubicBezTo>
                    <a:lnTo>
                      <a:pt x="1138" y="451"/>
                    </a:lnTo>
                    <a:cubicBezTo>
                      <a:pt x="1212" y="302"/>
                      <a:pt x="1156" y="135"/>
                      <a:pt x="1007" y="60"/>
                    </a:cubicBezTo>
                    <a:lnTo>
                      <a:pt x="802" y="4"/>
                    </a:lnTo>
                    <a:cubicBezTo>
                      <a:pt x="790" y="2"/>
                      <a:pt x="778" y="1"/>
                      <a:pt x="7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4"/>
              <p:cNvSpPr/>
              <p:nvPr/>
            </p:nvSpPr>
            <p:spPr>
              <a:xfrm>
                <a:off x="617654" y="4754832"/>
                <a:ext cx="52410" cy="69908"/>
              </a:xfrm>
              <a:custGeom>
                <a:avLst/>
                <a:gdLst/>
                <a:ahLst/>
                <a:cxnLst/>
                <a:rect l="l" t="t" r="r" b="b"/>
                <a:pathLst>
                  <a:path w="1231" h="1642" extrusionOk="0">
                    <a:moveTo>
                      <a:pt x="774" y="1"/>
                    </a:moveTo>
                    <a:cubicBezTo>
                      <a:pt x="698" y="1"/>
                      <a:pt x="628" y="40"/>
                      <a:pt x="597" y="117"/>
                    </a:cubicBezTo>
                    <a:lnTo>
                      <a:pt x="75" y="1198"/>
                    </a:lnTo>
                    <a:cubicBezTo>
                      <a:pt x="1" y="1329"/>
                      <a:pt x="57" y="1496"/>
                      <a:pt x="187" y="1571"/>
                    </a:cubicBezTo>
                    <a:lnTo>
                      <a:pt x="355" y="1627"/>
                    </a:lnTo>
                    <a:cubicBezTo>
                      <a:pt x="379" y="1637"/>
                      <a:pt x="404" y="1641"/>
                      <a:pt x="429" y="1641"/>
                    </a:cubicBezTo>
                    <a:cubicBezTo>
                      <a:pt x="501" y="1641"/>
                      <a:pt x="569" y="1603"/>
                      <a:pt x="597" y="1534"/>
                    </a:cubicBezTo>
                    <a:lnTo>
                      <a:pt x="1138" y="453"/>
                    </a:lnTo>
                    <a:cubicBezTo>
                      <a:pt x="1231" y="304"/>
                      <a:pt x="1156" y="117"/>
                      <a:pt x="1007" y="61"/>
                    </a:cubicBezTo>
                    <a:lnTo>
                      <a:pt x="821" y="5"/>
                    </a:lnTo>
                    <a:cubicBezTo>
                      <a:pt x="805" y="2"/>
                      <a:pt x="790" y="1"/>
                      <a:pt x="7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4"/>
              <p:cNvSpPr/>
              <p:nvPr/>
            </p:nvSpPr>
            <p:spPr>
              <a:xfrm>
                <a:off x="1453215" y="4942155"/>
                <a:ext cx="51643" cy="70206"/>
              </a:xfrm>
              <a:custGeom>
                <a:avLst/>
                <a:gdLst/>
                <a:ahLst/>
                <a:cxnLst/>
                <a:rect l="l" t="t" r="r" b="b"/>
                <a:pathLst>
                  <a:path w="1213" h="1649" extrusionOk="0">
                    <a:moveTo>
                      <a:pt x="766" y="0"/>
                    </a:moveTo>
                    <a:cubicBezTo>
                      <a:pt x="686" y="0"/>
                      <a:pt x="611" y="53"/>
                      <a:pt x="578" y="135"/>
                    </a:cubicBezTo>
                    <a:lnTo>
                      <a:pt x="75" y="1216"/>
                    </a:lnTo>
                    <a:cubicBezTo>
                      <a:pt x="1" y="1346"/>
                      <a:pt x="38" y="1514"/>
                      <a:pt x="187" y="1588"/>
                    </a:cubicBezTo>
                    <a:lnTo>
                      <a:pt x="355" y="1644"/>
                    </a:lnTo>
                    <a:cubicBezTo>
                      <a:pt x="370" y="1647"/>
                      <a:pt x="386" y="1649"/>
                      <a:pt x="401" y="1649"/>
                    </a:cubicBezTo>
                    <a:cubicBezTo>
                      <a:pt x="477" y="1649"/>
                      <a:pt x="547" y="1610"/>
                      <a:pt x="578" y="1532"/>
                    </a:cubicBezTo>
                    <a:lnTo>
                      <a:pt x="1138" y="451"/>
                    </a:lnTo>
                    <a:cubicBezTo>
                      <a:pt x="1212" y="302"/>
                      <a:pt x="1156" y="135"/>
                      <a:pt x="1007" y="60"/>
                    </a:cubicBezTo>
                    <a:lnTo>
                      <a:pt x="802" y="4"/>
                    </a:lnTo>
                    <a:cubicBezTo>
                      <a:pt x="790" y="2"/>
                      <a:pt x="778" y="0"/>
                      <a:pt x="7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14"/>
              <p:cNvSpPr/>
              <p:nvPr/>
            </p:nvSpPr>
            <p:spPr>
              <a:xfrm>
                <a:off x="704931" y="4998437"/>
                <a:ext cx="52410" cy="69780"/>
              </a:xfrm>
              <a:custGeom>
                <a:avLst/>
                <a:gdLst/>
                <a:ahLst/>
                <a:cxnLst/>
                <a:rect l="l" t="t" r="r" b="b"/>
                <a:pathLst>
                  <a:path w="1231" h="1639" extrusionOk="0">
                    <a:moveTo>
                      <a:pt x="775" y="1"/>
                    </a:moveTo>
                    <a:cubicBezTo>
                      <a:pt x="698" y="1"/>
                      <a:pt x="628" y="40"/>
                      <a:pt x="597" y="117"/>
                    </a:cubicBezTo>
                    <a:lnTo>
                      <a:pt x="75" y="1198"/>
                    </a:lnTo>
                    <a:cubicBezTo>
                      <a:pt x="1" y="1329"/>
                      <a:pt x="57" y="1496"/>
                      <a:pt x="206" y="1571"/>
                    </a:cubicBezTo>
                    <a:lnTo>
                      <a:pt x="355" y="1627"/>
                    </a:lnTo>
                    <a:cubicBezTo>
                      <a:pt x="375" y="1635"/>
                      <a:pt x="397" y="1639"/>
                      <a:pt x="418" y="1639"/>
                    </a:cubicBezTo>
                    <a:cubicBezTo>
                      <a:pt x="494" y="1639"/>
                      <a:pt x="568" y="1592"/>
                      <a:pt x="597" y="1534"/>
                    </a:cubicBezTo>
                    <a:lnTo>
                      <a:pt x="1138" y="434"/>
                    </a:lnTo>
                    <a:cubicBezTo>
                      <a:pt x="1231" y="304"/>
                      <a:pt x="1156" y="117"/>
                      <a:pt x="1007" y="61"/>
                    </a:cubicBezTo>
                    <a:lnTo>
                      <a:pt x="821" y="5"/>
                    </a:lnTo>
                    <a:cubicBezTo>
                      <a:pt x="805" y="2"/>
                      <a:pt x="790" y="1"/>
                      <a:pt x="7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4"/>
              <p:cNvSpPr/>
              <p:nvPr/>
            </p:nvSpPr>
            <p:spPr>
              <a:xfrm>
                <a:off x="1291348" y="5063489"/>
                <a:ext cx="41298" cy="55220"/>
              </a:xfrm>
              <a:custGeom>
                <a:avLst/>
                <a:gdLst/>
                <a:ahLst/>
                <a:cxnLst/>
                <a:rect l="l" t="t" r="r" b="b"/>
                <a:pathLst>
                  <a:path w="970" h="1297" extrusionOk="0">
                    <a:moveTo>
                      <a:pt x="615" y="1"/>
                    </a:moveTo>
                    <a:cubicBezTo>
                      <a:pt x="554" y="1"/>
                      <a:pt x="497" y="37"/>
                      <a:pt x="466" y="99"/>
                    </a:cubicBezTo>
                    <a:lnTo>
                      <a:pt x="56" y="938"/>
                    </a:lnTo>
                    <a:cubicBezTo>
                      <a:pt x="0" y="1049"/>
                      <a:pt x="56" y="1180"/>
                      <a:pt x="150" y="1236"/>
                    </a:cubicBezTo>
                    <a:lnTo>
                      <a:pt x="280" y="1292"/>
                    </a:lnTo>
                    <a:cubicBezTo>
                      <a:pt x="293" y="1295"/>
                      <a:pt x="306" y="1297"/>
                      <a:pt x="320" y="1297"/>
                    </a:cubicBezTo>
                    <a:cubicBezTo>
                      <a:pt x="384" y="1297"/>
                      <a:pt x="451" y="1260"/>
                      <a:pt x="466" y="1199"/>
                    </a:cubicBezTo>
                    <a:lnTo>
                      <a:pt x="914" y="341"/>
                    </a:lnTo>
                    <a:cubicBezTo>
                      <a:pt x="970" y="229"/>
                      <a:pt x="932" y="99"/>
                      <a:pt x="802" y="43"/>
                    </a:cubicBezTo>
                    <a:lnTo>
                      <a:pt x="653" y="6"/>
                    </a:lnTo>
                    <a:cubicBezTo>
                      <a:pt x="640" y="3"/>
                      <a:pt x="627" y="1"/>
                      <a:pt x="6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14" name="Google Shape;314;p14"/>
          <p:cNvSpPr txBox="1">
            <a:spLocks noGrp="1"/>
          </p:cNvSpPr>
          <p:nvPr>
            <p:ph type="title"/>
          </p:nvPr>
        </p:nvSpPr>
        <p:spPr>
          <a:xfrm>
            <a:off x="1971450" y="3001863"/>
            <a:ext cx="5201100" cy="572700"/>
          </a:xfrm>
          <a:prstGeom prst="rect">
            <a:avLst/>
          </a:prstGeom>
        </p:spPr>
        <p:txBody>
          <a:bodyPr spcFirstLastPara="1" wrap="square" lIns="0" tIns="0" rIns="0" bIns="0" anchor="ctr" anchorCtr="0">
            <a:noAutofit/>
          </a:bodyPr>
          <a:lstStyle>
            <a:lvl1pPr lvl="0" algn="ctr">
              <a:spcBef>
                <a:spcPts val="0"/>
              </a:spcBef>
              <a:spcAft>
                <a:spcPts val="0"/>
              </a:spcAft>
              <a:buSzPts val="3600"/>
              <a:buNone/>
              <a:defRPr sz="1800"/>
            </a:lvl1pPr>
            <a:lvl2pPr lvl="1" algn="ctr">
              <a:spcBef>
                <a:spcPts val="0"/>
              </a:spcBef>
              <a:spcAft>
                <a:spcPts val="0"/>
              </a:spcAft>
              <a:buSzPts val="2800"/>
              <a:buFont typeface="Pacifico"/>
              <a:buNone/>
              <a:defRPr>
                <a:latin typeface="Pacifico"/>
                <a:ea typeface="Pacifico"/>
                <a:cs typeface="Pacifico"/>
                <a:sym typeface="Pacifico"/>
              </a:defRPr>
            </a:lvl2pPr>
            <a:lvl3pPr lvl="2" algn="ctr">
              <a:spcBef>
                <a:spcPts val="0"/>
              </a:spcBef>
              <a:spcAft>
                <a:spcPts val="0"/>
              </a:spcAft>
              <a:buSzPts val="2800"/>
              <a:buFont typeface="Pacifico"/>
              <a:buNone/>
              <a:defRPr>
                <a:latin typeface="Pacifico"/>
                <a:ea typeface="Pacifico"/>
                <a:cs typeface="Pacifico"/>
                <a:sym typeface="Pacifico"/>
              </a:defRPr>
            </a:lvl3pPr>
            <a:lvl4pPr lvl="3" algn="ctr">
              <a:spcBef>
                <a:spcPts val="0"/>
              </a:spcBef>
              <a:spcAft>
                <a:spcPts val="0"/>
              </a:spcAft>
              <a:buSzPts val="2800"/>
              <a:buFont typeface="Pacifico"/>
              <a:buNone/>
              <a:defRPr>
                <a:latin typeface="Pacifico"/>
                <a:ea typeface="Pacifico"/>
                <a:cs typeface="Pacifico"/>
                <a:sym typeface="Pacifico"/>
              </a:defRPr>
            </a:lvl4pPr>
            <a:lvl5pPr lvl="4" algn="ctr">
              <a:spcBef>
                <a:spcPts val="0"/>
              </a:spcBef>
              <a:spcAft>
                <a:spcPts val="0"/>
              </a:spcAft>
              <a:buSzPts val="2800"/>
              <a:buFont typeface="Pacifico"/>
              <a:buNone/>
              <a:defRPr>
                <a:latin typeface="Pacifico"/>
                <a:ea typeface="Pacifico"/>
                <a:cs typeface="Pacifico"/>
                <a:sym typeface="Pacifico"/>
              </a:defRPr>
            </a:lvl5pPr>
            <a:lvl6pPr lvl="5" algn="ctr">
              <a:spcBef>
                <a:spcPts val="0"/>
              </a:spcBef>
              <a:spcAft>
                <a:spcPts val="0"/>
              </a:spcAft>
              <a:buSzPts val="2800"/>
              <a:buFont typeface="Pacifico"/>
              <a:buNone/>
              <a:defRPr>
                <a:latin typeface="Pacifico"/>
                <a:ea typeface="Pacifico"/>
                <a:cs typeface="Pacifico"/>
                <a:sym typeface="Pacifico"/>
              </a:defRPr>
            </a:lvl6pPr>
            <a:lvl7pPr lvl="6" algn="ctr">
              <a:spcBef>
                <a:spcPts val="0"/>
              </a:spcBef>
              <a:spcAft>
                <a:spcPts val="0"/>
              </a:spcAft>
              <a:buSzPts val="2800"/>
              <a:buFont typeface="Pacifico"/>
              <a:buNone/>
              <a:defRPr>
                <a:latin typeface="Pacifico"/>
                <a:ea typeface="Pacifico"/>
                <a:cs typeface="Pacifico"/>
                <a:sym typeface="Pacifico"/>
              </a:defRPr>
            </a:lvl7pPr>
            <a:lvl8pPr lvl="7" algn="ctr">
              <a:spcBef>
                <a:spcPts val="0"/>
              </a:spcBef>
              <a:spcAft>
                <a:spcPts val="0"/>
              </a:spcAft>
              <a:buSzPts val="2800"/>
              <a:buFont typeface="Pacifico"/>
              <a:buNone/>
              <a:defRPr>
                <a:latin typeface="Pacifico"/>
                <a:ea typeface="Pacifico"/>
                <a:cs typeface="Pacifico"/>
                <a:sym typeface="Pacifico"/>
              </a:defRPr>
            </a:lvl8pPr>
            <a:lvl9pPr lvl="8" algn="ctr">
              <a:spcBef>
                <a:spcPts val="0"/>
              </a:spcBef>
              <a:spcAft>
                <a:spcPts val="0"/>
              </a:spcAft>
              <a:buSzPts val="2800"/>
              <a:buFont typeface="Pacifico"/>
              <a:buNone/>
              <a:defRPr>
                <a:latin typeface="Pacifico"/>
                <a:ea typeface="Pacifico"/>
                <a:cs typeface="Pacifico"/>
                <a:sym typeface="Pacifico"/>
              </a:defRPr>
            </a:lvl9pPr>
          </a:lstStyle>
          <a:p>
            <a:endParaRPr/>
          </a:p>
        </p:txBody>
      </p:sp>
      <p:sp>
        <p:nvSpPr>
          <p:cNvPr id="315" name="Google Shape;315;p14"/>
          <p:cNvSpPr txBox="1">
            <a:spLocks noGrp="1"/>
          </p:cNvSpPr>
          <p:nvPr>
            <p:ph type="title" idx="2"/>
          </p:nvPr>
        </p:nvSpPr>
        <p:spPr>
          <a:xfrm>
            <a:off x="1971450" y="1568938"/>
            <a:ext cx="5201100" cy="1432800"/>
          </a:xfrm>
          <a:prstGeom prst="rect">
            <a:avLst/>
          </a:prstGeom>
        </p:spPr>
        <p:txBody>
          <a:bodyPr spcFirstLastPara="1" wrap="square" lIns="0" tIns="0" rIns="0" bIns="0" anchor="ctr" anchorCtr="0">
            <a:noAutofit/>
          </a:bodyPr>
          <a:lstStyle>
            <a:lvl1pPr lvl="0" algn="ctr" rtl="0">
              <a:spcBef>
                <a:spcPts val="0"/>
              </a:spcBef>
              <a:spcAft>
                <a:spcPts val="0"/>
              </a:spcAft>
              <a:buClr>
                <a:schemeClr val="dk2"/>
              </a:buClr>
              <a:buSzPts val="3600"/>
              <a:buFont typeface="Didact Gothic"/>
              <a:buNone/>
              <a:defRPr sz="2400">
                <a:solidFill>
                  <a:schemeClr val="dk2"/>
                </a:solidFill>
                <a:latin typeface="Didact Gothic"/>
                <a:ea typeface="Didact Gothic"/>
                <a:cs typeface="Didact Gothic"/>
                <a:sym typeface="Didact Gothic"/>
              </a:defRPr>
            </a:lvl1pPr>
            <a:lvl2pPr lvl="1" algn="ctr" rtl="0">
              <a:spcBef>
                <a:spcPts val="0"/>
              </a:spcBef>
              <a:spcAft>
                <a:spcPts val="0"/>
              </a:spcAft>
              <a:buClr>
                <a:schemeClr val="dk2"/>
              </a:buClr>
              <a:buSzPts val="2800"/>
              <a:buFont typeface="Didact Gothic"/>
              <a:buNone/>
              <a:defRPr>
                <a:solidFill>
                  <a:schemeClr val="dk2"/>
                </a:solidFill>
                <a:latin typeface="Didact Gothic"/>
                <a:ea typeface="Didact Gothic"/>
                <a:cs typeface="Didact Gothic"/>
                <a:sym typeface="Didact Gothic"/>
              </a:defRPr>
            </a:lvl2pPr>
            <a:lvl3pPr lvl="2" algn="ctr" rtl="0">
              <a:spcBef>
                <a:spcPts val="0"/>
              </a:spcBef>
              <a:spcAft>
                <a:spcPts val="0"/>
              </a:spcAft>
              <a:buClr>
                <a:schemeClr val="dk2"/>
              </a:buClr>
              <a:buSzPts val="2800"/>
              <a:buFont typeface="Didact Gothic"/>
              <a:buNone/>
              <a:defRPr>
                <a:solidFill>
                  <a:schemeClr val="dk2"/>
                </a:solidFill>
                <a:latin typeface="Didact Gothic"/>
                <a:ea typeface="Didact Gothic"/>
                <a:cs typeface="Didact Gothic"/>
                <a:sym typeface="Didact Gothic"/>
              </a:defRPr>
            </a:lvl3pPr>
            <a:lvl4pPr lvl="3" algn="ctr" rtl="0">
              <a:spcBef>
                <a:spcPts val="0"/>
              </a:spcBef>
              <a:spcAft>
                <a:spcPts val="0"/>
              </a:spcAft>
              <a:buClr>
                <a:schemeClr val="dk2"/>
              </a:buClr>
              <a:buSzPts val="2800"/>
              <a:buFont typeface="Didact Gothic"/>
              <a:buNone/>
              <a:defRPr>
                <a:solidFill>
                  <a:schemeClr val="dk2"/>
                </a:solidFill>
                <a:latin typeface="Didact Gothic"/>
                <a:ea typeface="Didact Gothic"/>
                <a:cs typeface="Didact Gothic"/>
                <a:sym typeface="Didact Gothic"/>
              </a:defRPr>
            </a:lvl4pPr>
            <a:lvl5pPr lvl="4" algn="ctr" rtl="0">
              <a:spcBef>
                <a:spcPts val="0"/>
              </a:spcBef>
              <a:spcAft>
                <a:spcPts val="0"/>
              </a:spcAft>
              <a:buClr>
                <a:schemeClr val="dk2"/>
              </a:buClr>
              <a:buSzPts val="2800"/>
              <a:buFont typeface="Didact Gothic"/>
              <a:buNone/>
              <a:defRPr>
                <a:solidFill>
                  <a:schemeClr val="dk2"/>
                </a:solidFill>
                <a:latin typeface="Didact Gothic"/>
                <a:ea typeface="Didact Gothic"/>
                <a:cs typeface="Didact Gothic"/>
                <a:sym typeface="Didact Gothic"/>
              </a:defRPr>
            </a:lvl5pPr>
            <a:lvl6pPr lvl="5" algn="ctr" rtl="0">
              <a:spcBef>
                <a:spcPts val="0"/>
              </a:spcBef>
              <a:spcAft>
                <a:spcPts val="0"/>
              </a:spcAft>
              <a:buClr>
                <a:schemeClr val="dk2"/>
              </a:buClr>
              <a:buSzPts val="2800"/>
              <a:buFont typeface="Didact Gothic"/>
              <a:buNone/>
              <a:defRPr>
                <a:solidFill>
                  <a:schemeClr val="dk2"/>
                </a:solidFill>
                <a:latin typeface="Didact Gothic"/>
                <a:ea typeface="Didact Gothic"/>
                <a:cs typeface="Didact Gothic"/>
                <a:sym typeface="Didact Gothic"/>
              </a:defRPr>
            </a:lvl6pPr>
            <a:lvl7pPr lvl="6" algn="ctr" rtl="0">
              <a:spcBef>
                <a:spcPts val="0"/>
              </a:spcBef>
              <a:spcAft>
                <a:spcPts val="0"/>
              </a:spcAft>
              <a:buClr>
                <a:schemeClr val="dk2"/>
              </a:buClr>
              <a:buSzPts val="2800"/>
              <a:buFont typeface="Didact Gothic"/>
              <a:buNone/>
              <a:defRPr>
                <a:solidFill>
                  <a:schemeClr val="dk2"/>
                </a:solidFill>
                <a:latin typeface="Didact Gothic"/>
                <a:ea typeface="Didact Gothic"/>
                <a:cs typeface="Didact Gothic"/>
                <a:sym typeface="Didact Gothic"/>
              </a:defRPr>
            </a:lvl7pPr>
            <a:lvl8pPr lvl="7" algn="ctr" rtl="0">
              <a:spcBef>
                <a:spcPts val="0"/>
              </a:spcBef>
              <a:spcAft>
                <a:spcPts val="0"/>
              </a:spcAft>
              <a:buClr>
                <a:schemeClr val="dk2"/>
              </a:buClr>
              <a:buSzPts val="2800"/>
              <a:buFont typeface="Didact Gothic"/>
              <a:buNone/>
              <a:defRPr>
                <a:solidFill>
                  <a:schemeClr val="dk2"/>
                </a:solidFill>
                <a:latin typeface="Didact Gothic"/>
                <a:ea typeface="Didact Gothic"/>
                <a:cs typeface="Didact Gothic"/>
                <a:sym typeface="Didact Gothic"/>
              </a:defRPr>
            </a:lvl8pPr>
            <a:lvl9pPr lvl="8" algn="ctr" rtl="0">
              <a:spcBef>
                <a:spcPts val="0"/>
              </a:spcBef>
              <a:spcAft>
                <a:spcPts val="0"/>
              </a:spcAft>
              <a:buClr>
                <a:schemeClr val="dk2"/>
              </a:buClr>
              <a:buSzPts val="2800"/>
              <a:buFont typeface="Didact Gothic"/>
              <a:buNone/>
              <a:defRPr>
                <a:solidFill>
                  <a:schemeClr val="dk2"/>
                </a:solidFill>
                <a:latin typeface="Didact Gothic"/>
                <a:ea typeface="Didact Gothic"/>
                <a:cs typeface="Didact Gothic"/>
                <a:sym typeface="Didact Gothic"/>
              </a:defRPr>
            </a:lvl9pPr>
          </a:lstStyle>
          <a:p>
            <a:endParaRPr/>
          </a:p>
        </p:txBody>
      </p:sp>
    </p:spTree>
    <p:extLst>
      <p:ext uri="{BB962C8B-B14F-4D97-AF65-F5344CB8AC3E}">
        <p14:creationId xmlns:p14="http://schemas.microsoft.com/office/powerpoint/2010/main" val="328616169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316"/>
        <p:cNvGrpSpPr/>
        <p:nvPr/>
      </p:nvGrpSpPr>
      <p:grpSpPr>
        <a:xfrm>
          <a:off x="0" y="0"/>
          <a:ext cx="0" cy="0"/>
          <a:chOff x="0" y="0"/>
          <a:chExt cx="0" cy="0"/>
        </a:xfrm>
      </p:grpSpPr>
      <p:grpSp>
        <p:nvGrpSpPr>
          <p:cNvPr id="317" name="Google Shape;317;p15"/>
          <p:cNvGrpSpPr/>
          <p:nvPr/>
        </p:nvGrpSpPr>
        <p:grpSpPr>
          <a:xfrm>
            <a:off x="-1511465" y="3679268"/>
            <a:ext cx="2888807" cy="2780929"/>
            <a:chOff x="-1511465" y="3679268"/>
            <a:chExt cx="2888807" cy="2780929"/>
          </a:xfrm>
        </p:grpSpPr>
        <p:sp>
          <p:nvSpPr>
            <p:cNvPr id="318" name="Google Shape;318;p15"/>
            <p:cNvSpPr/>
            <p:nvPr/>
          </p:nvSpPr>
          <p:spPr>
            <a:xfrm rot="2103802">
              <a:off x="-1195117" y="4162706"/>
              <a:ext cx="2256112" cy="1814053"/>
            </a:xfrm>
            <a:custGeom>
              <a:avLst/>
              <a:gdLst/>
              <a:ahLst/>
              <a:cxnLst/>
              <a:rect l="l" t="t" r="r" b="b"/>
              <a:pathLst>
                <a:path w="75784" h="60935" extrusionOk="0">
                  <a:moveTo>
                    <a:pt x="15683" y="1"/>
                  </a:moveTo>
                  <a:cubicBezTo>
                    <a:pt x="12063" y="1"/>
                    <a:pt x="8783" y="1433"/>
                    <a:pt x="6021" y="3864"/>
                  </a:cubicBezTo>
                  <a:cubicBezTo>
                    <a:pt x="1" y="9176"/>
                    <a:pt x="2163" y="20061"/>
                    <a:pt x="11016" y="28001"/>
                  </a:cubicBezTo>
                  <a:lnTo>
                    <a:pt x="11221" y="28187"/>
                  </a:lnTo>
                  <a:cubicBezTo>
                    <a:pt x="12563" y="29361"/>
                    <a:pt x="13457" y="30852"/>
                    <a:pt x="13625" y="32250"/>
                  </a:cubicBezTo>
                  <a:cubicBezTo>
                    <a:pt x="14538" y="39687"/>
                    <a:pt x="19776" y="48111"/>
                    <a:pt x="28573" y="54355"/>
                  </a:cubicBezTo>
                  <a:cubicBezTo>
                    <a:pt x="34239" y="58381"/>
                    <a:pt x="41359" y="60692"/>
                    <a:pt x="47565" y="60935"/>
                  </a:cubicBezTo>
                  <a:lnTo>
                    <a:pt x="75783" y="23621"/>
                  </a:lnTo>
                  <a:cubicBezTo>
                    <a:pt x="74386" y="18998"/>
                    <a:pt x="71254" y="14190"/>
                    <a:pt x="66595" y="10127"/>
                  </a:cubicBezTo>
                  <a:cubicBezTo>
                    <a:pt x="60385" y="4702"/>
                    <a:pt x="52912" y="1803"/>
                    <a:pt x="46548" y="1803"/>
                  </a:cubicBezTo>
                  <a:cubicBezTo>
                    <a:pt x="42482" y="1803"/>
                    <a:pt x="38869" y="2986"/>
                    <a:pt x="36326" y="5448"/>
                  </a:cubicBezTo>
                  <a:cubicBezTo>
                    <a:pt x="36010" y="5747"/>
                    <a:pt x="35711" y="6082"/>
                    <a:pt x="35432" y="6418"/>
                  </a:cubicBezTo>
                  <a:cubicBezTo>
                    <a:pt x="34855" y="7124"/>
                    <a:pt x="33946" y="7470"/>
                    <a:pt x="32904" y="7470"/>
                  </a:cubicBezTo>
                  <a:cubicBezTo>
                    <a:pt x="31556" y="7470"/>
                    <a:pt x="29985" y="6891"/>
                    <a:pt x="28629" y="5765"/>
                  </a:cubicBezTo>
                  <a:lnTo>
                    <a:pt x="28442" y="5616"/>
                  </a:lnTo>
                  <a:cubicBezTo>
                    <a:pt x="23942" y="1688"/>
                    <a:pt x="19612" y="1"/>
                    <a:pt x="15683" y="1"/>
                  </a:cubicBezTo>
                  <a:close/>
                </a:path>
              </a:pathLst>
            </a:custGeom>
            <a:solidFill>
              <a:srgbClr val="FFA7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9" name="Google Shape;319;p15"/>
            <p:cNvGrpSpPr/>
            <p:nvPr/>
          </p:nvGrpSpPr>
          <p:grpSpPr>
            <a:xfrm flipH="1">
              <a:off x="-782370" y="4438115"/>
              <a:ext cx="2084950" cy="1734834"/>
              <a:chOff x="7173422" y="4083799"/>
              <a:chExt cx="2350564" cy="1955844"/>
            </a:xfrm>
          </p:grpSpPr>
          <p:sp>
            <p:nvSpPr>
              <p:cNvPr id="320" name="Google Shape;320;p15"/>
              <p:cNvSpPr/>
              <p:nvPr/>
            </p:nvSpPr>
            <p:spPr>
              <a:xfrm flipH="1">
                <a:off x="7173422" y="4083799"/>
                <a:ext cx="2350564" cy="1955844"/>
              </a:xfrm>
              <a:custGeom>
                <a:avLst/>
                <a:gdLst/>
                <a:ahLst/>
                <a:cxnLst/>
                <a:rect l="l" t="t" r="r" b="b"/>
                <a:pathLst>
                  <a:path w="70025" h="58266" extrusionOk="0">
                    <a:moveTo>
                      <a:pt x="18874" y="0"/>
                    </a:moveTo>
                    <a:cubicBezTo>
                      <a:pt x="17710" y="0"/>
                      <a:pt x="16530" y="55"/>
                      <a:pt x="15340" y="169"/>
                    </a:cubicBezTo>
                    <a:cubicBezTo>
                      <a:pt x="9171" y="766"/>
                      <a:pt x="3822" y="2835"/>
                      <a:pt x="1" y="5779"/>
                    </a:cubicBezTo>
                    <a:lnTo>
                      <a:pt x="1212" y="52543"/>
                    </a:lnTo>
                    <a:cubicBezTo>
                      <a:pt x="6394" y="55972"/>
                      <a:pt x="13514" y="58246"/>
                      <a:pt x="20484" y="58265"/>
                    </a:cubicBezTo>
                    <a:cubicBezTo>
                      <a:pt x="20562" y="58265"/>
                      <a:pt x="20641" y="58265"/>
                      <a:pt x="20719" y="58265"/>
                    </a:cubicBezTo>
                    <a:cubicBezTo>
                      <a:pt x="31390" y="58265"/>
                      <a:pt x="40445" y="54478"/>
                      <a:pt x="45497" y="49002"/>
                    </a:cubicBezTo>
                    <a:cubicBezTo>
                      <a:pt x="46447" y="47976"/>
                      <a:pt x="48031" y="47287"/>
                      <a:pt x="49821" y="47100"/>
                    </a:cubicBezTo>
                    <a:lnTo>
                      <a:pt x="50100" y="47063"/>
                    </a:lnTo>
                    <a:cubicBezTo>
                      <a:pt x="61898" y="45777"/>
                      <a:pt x="70025" y="38191"/>
                      <a:pt x="68217" y="30363"/>
                    </a:cubicBezTo>
                    <a:cubicBezTo>
                      <a:pt x="66652" y="23546"/>
                      <a:pt x="61444" y="18573"/>
                      <a:pt x="51855" y="18573"/>
                    </a:cubicBezTo>
                    <a:cubicBezTo>
                      <a:pt x="50932" y="18573"/>
                      <a:pt x="49968" y="18619"/>
                      <a:pt x="48963" y="18714"/>
                    </a:cubicBezTo>
                    <a:lnTo>
                      <a:pt x="48740" y="18733"/>
                    </a:lnTo>
                    <a:cubicBezTo>
                      <a:pt x="48541" y="18747"/>
                      <a:pt x="48343" y="18754"/>
                      <a:pt x="48148" y="18754"/>
                    </a:cubicBezTo>
                    <a:cubicBezTo>
                      <a:pt x="45294" y="18754"/>
                      <a:pt x="42936" y="17259"/>
                      <a:pt x="42831" y="15322"/>
                    </a:cubicBezTo>
                    <a:cubicBezTo>
                      <a:pt x="42794" y="14875"/>
                      <a:pt x="42738" y="14446"/>
                      <a:pt x="42664" y="13999"/>
                    </a:cubicBezTo>
                    <a:cubicBezTo>
                      <a:pt x="41169" y="5861"/>
                      <a:pt x="30863" y="0"/>
                      <a:pt x="188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1" name="Google Shape;321;p15"/>
              <p:cNvGrpSpPr/>
              <p:nvPr/>
            </p:nvGrpSpPr>
            <p:grpSpPr>
              <a:xfrm flipH="1">
                <a:off x="7417514" y="4269389"/>
                <a:ext cx="1721841" cy="1113844"/>
                <a:chOff x="-3171530" y="2930427"/>
                <a:chExt cx="1885915" cy="1219982"/>
              </a:xfrm>
            </p:grpSpPr>
            <p:sp>
              <p:nvSpPr>
                <p:cNvPr id="322" name="Google Shape;322;p15"/>
                <p:cNvSpPr/>
                <p:nvPr/>
              </p:nvSpPr>
              <p:spPr>
                <a:xfrm>
                  <a:off x="-2996113" y="3590073"/>
                  <a:ext cx="130929" cy="177183"/>
                </a:xfrm>
                <a:custGeom>
                  <a:avLst/>
                  <a:gdLst/>
                  <a:ahLst/>
                  <a:cxnLst/>
                  <a:rect l="l" t="t" r="r" b="b"/>
                  <a:pathLst>
                    <a:path w="3561" h="4819" extrusionOk="0">
                      <a:moveTo>
                        <a:pt x="1338" y="1"/>
                      </a:moveTo>
                      <a:cubicBezTo>
                        <a:pt x="1290" y="1"/>
                        <a:pt x="1242" y="7"/>
                        <a:pt x="1194" y="20"/>
                      </a:cubicBezTo>
                      <a:lnTo>
                        <a:pt x="616" y="169"/>
                      </a:lnTo>
                      <a:cubicBezTo>
                        <a:pt x="206" y="299"/>
                        <a:pt x="1" y="858"/>
                        <a:pt x="243" y="1306"/>
                      </a:cubicBezTo>
                      <a:lnTo>
                        <a:pt x="1846" y="4474"/>
                      </a:lnTo>
                      <a:cubicBezTo>
                        <a:pt x="1935" y="4682"/>
                        <a:pt x="2154" y="4819"/>
                        <a:pt x="2381" y="4819"/>
                      </a:cubicBezTo>
                      <a:cubicBezTo>
                        <a:pt x="2439" y="4819"/>
                        <a:pt x="2497" y="4810"/>
                        <a:pt x="2554" y="4791"/>
                      </a:cubicBezTo>
                      <a:lnTo>
                        <a:pt x="3020" y="4605"/>
                      </a:lnTo>
                      <a:cubicBezTo>
                        <a:pt x="3393" y="4456"/>
                        <a:pt x="3561" y="3915"/>
                        <a:pt x="3356" y="3505"/>
                      </a:cubicBezTo>
                      <a:lnTo>
                        <a:pt x="1846" y="374"/>
                      </a:lnTo>
                      <a:cubicBezTo>
                        <a:pt x="1769" y="143"/>
                        <a:pt x="1564" y="1"/>
                        <a:pt x="13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15"/>
                <p:cNvSpPr/>
                <p:nvPr/>
              </p:nvSpPr>
              <p:spPr>
                <a:xfrm>
                  <a:off x="-1416544" y="3756887"/>
                  <a:ext cx="130929" cy="177256"/>
                </a:xfrm>
                <a:custGeom>
                  <a:avLst/>
                  <a:gdLst/>
                  <a:ahLst/>
                  <a:cxnLst/>
                  <a:rect l="l" t="t" r="r" b="b"/>
                  <a:pathLst>
                    <a:path w="3561" h="4821" extrusionOk="0">
                      <a:moveTo>
                        <a:pt x="1294" y="0"/>
                      </a:moveTo>
                      <a:cubicBezTo>
                        <a:pt x="1254" y="0"/>
                        <a:pt x="1214" y="4"/>
                        <a:pt x="1175" y="12"/>
                      </a:cubicBezTo>
                      <a:lnTo>
                        <a:pt x="597" y="180"/>
                      </a:lnTo>
                      <a:cubicBezTo>
                        <a:pt x="206" y="291"/>
                        <a:pt x="1" y="869"/>
                        <a:pt x="224" y="1316"/>
                      </a:cubicBezTo>
                      <a:lnTo>
                        <a:pt x="1846" y="4466"/>
                      </a:lnTo>
                      <a:cubicBezTo>
                        <a:pt x="1932" y="4682"/>
                        <a:pt x="2130" y="4821"/>
                        <a:pt x="2344" y="4821"/>
                      </a:cubicBezTo>
                      <a:cubicBezTo>
                        <a:pt x="2408" y="4821"/>
                        <a:pt x="2472" y="4809"/>
                        <a:pt x="2536" y="4783"/>
                      </a:cubicBezTo>
                      <a:lnTo>
                        <a:pt x="3020" y="4615"/>
                      </a:lnTo>
                      <a:cubicBezTo>
                        <a:pt x="3393" y="4466"/>
                        <a:pt x="3561" y="3926"/>
                        <a:pt x="3356" y="3516"/>
                      </a:cubicBezTo>
                      <a:lnTo>
                        <a:pt x="1846" y="366"/>
                      </a:lnTo>
                      <a:cubicBezTo>
                        <a:pt x="1766" y="142"/>
                        <a:pt x="1534" y="0"/>
                        <a:pt x="12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15"/>
                <p:cNvSpPr/>
                <p:nvPr/>
              </p:nvSpPr>
              <p:spPr>
                <a:xfrm>
                  <a:off x="-2776831" y="2930427"/>
                  <a:ext cx="130929" cy="176999"/>
                </a:xfrm>
                <a:custGeom>
                  <a:avLst/>
                  <a:gdLst/>
                  <a:ahLst/>
                  <a:cxnLst/>
                  <a:rect l="l" t="t" r="r" b="b"/>
                  <a:pathLst>
                    <a:path w="3561" h="4814" extrusionOk="0">
                      <a:moveTo>
                        <a:pt x="1306" y="0"/>
                      </a:moveTo>
                      <a:cubicBezTo>
                        <a:pt x="1268" y="0"/>
                        <a:pt x="1231" y="4"/>
                        <a:pt x="1194" y="12"/>
                      </a:cubicBezTo>
                      <a:lnTo>
                        <a:pt x="597" y="180"/>
                      </a:lnTo>
                      <a:cubicBezTo>
                        <a:pt x="206" y="292"/>
                        <a:pt x="1" y="869"/>
                        <a:pt x="225" y="1298"/>
                      </a:cubicBezTo>
                      <a:lnTo>
                        <a:pt x="1846" y="4467"/>
                      </a:lnTo>
                      <a:cubicBezTo>
                        <a:pt x="1934" y="4686"/>
                        <a:pt x="2136" y="4813"/>
                        <a:pt x="2354" y="4813"/>
                      </a:cubicBezTo>
                      <a:cubicBezTo>
                        <a:pt x="2414" y="4813"/>
                        <a:pt x="2475" y="4804"/>
                        <a:pt x="2536" y="4783"/>
                      </a:cubicBezTo>
                      <a:lnTo>
                        <a:pt x="3020" y="4597"/>
                      </a:lnTo>
                      <a:cubicBezTo>
                        <a:pt x="3393" y="4467"/>
                        <a:pt x="3561" y="3926"/>
                        <a:pt x="3356" y="3516"/>
                      </a:cubicBezTo>
                      <a:lnTo>
                        <a:pt x="1846" y="366"/>
                      </a:lnTo>
                      <a:cubicBezTo>
                        <a:pt x="1766" y="142"/>
                        <a:pt x="1535" y="0"/>
                        <a:pt x="13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15"/>
                <p:cNvSpPr/>
                <p:nvPr/>
              </p:nvSpPr>
              <p:spPr>
                <a:xfrm>
                  <a:off x="-2428680" y="3752475"/>
                  <a:ext cx="131591" cy="177293"/>
                </a:xfrm>
                <a:custGeom>
                  <a:avLst/>
                  <a:gdLst/>
                  <a:ahLst/>
                  <a:cxnLst/>
                  <a:rect l="l" t="t" r="r" b="b"/>
                  <a:pathLst>
                    <a:path w="3579" h="4822" extrusionOk="0">
                      <a:moveTo>
                        <a:pt x="1337" y="1"/>
                      </a:moveTo>
                      <a:cubicBezTo>
                        <a:pt x="1290" y="1"/>
                        <a:pt x="1241" y="7"/>
                        <a:pt x="1193" y="20"/>
                      </a:cubicBezTo>
                      <a:lnTo>
                        <a:pt x="615" y="188"/>
                      </a:lnTo>
                      <a:cubicBezTo>
                        <a:pt x="205" y="300"/>
                        <a:pt x="0" y="877"/>
                        <a:pt x="242" y="1306"/>
                      </a:cubicBezTo>
                      <a:lnTo>
                        <a:pt x="1845" y="4475"/>
                      </a:lnTo>
                      <a:cubicBezTo>
                        <a:pt x="1933" y="4694"/>
                        <a:pt x="2147" y="4821"/>
                        <a:pt x="2369" y="4821"/>
                      </a:cubicBezTo>
                      <a:cubicBezTo>
                        <a:pt x="2431" y="4821"/>
                        <a:pt x="2493" y="4812"/>
                        <a:pt x="2554" y="4791"/>
                      </a:cubicBezTo>
                      <a:lnTo>
                        <a:pt x="3038" y="4605"/>
                      </a:lnTo>
                      <a:cubicBezTo>
                        <a:pt x="3411" y="4475"/>
                        <a:pt x="3579" y="3934"/>
                        <a:pt x="3374" y="3524"/>
                      </a:cubicBezTo>
                      <a:lnTo>
                        <a:pt x="1864" y="374"/>
                      </a:lnTo>
                      <a:cubicBezTo>
                        <a:pt x="1771" y="143"/>
                        <a:pt x="1564" y="1"/>
                        <a:pt x="13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15"/>
                <p:cNvSpPr/>
                <p:nvPr/>
              </p:nvSpPr>
              <p:spPr>
                <a:xfrm>
                  <a:off x="-2438276" y="3054187"/>
                  <a:ext cx="130230" cy="176852"/>
                </a:xfrm>
                <a:custGeom>
                  <a:avLst/>
                  <a:gdLst/>
                  <a:ahLst/>
                  <a:cxnLst/>
                  <a:rect l="l" t="t" r="r" b="b"/>
                  <a:pathLst>
                    <a:path w="3542" h="4810" extrusionOk="0">
                      <a:moveTo>
                        <a:pt x="1311" y="0"/>
                      </a:moveTo>
                      <a:cubicBezTo>
                        <a:pt x="1266" y="0"/>
                        <a:pt x="1220" y="7"/>
                        <a:pt x="1174" y="20"/>
                      </a:cubicBezTo>
                      <a:lnTo>
                        <a:pt x="597" y="187"/>
                      </a:lnTo>
                      <a:cubicBezTo>
                        <a:pt x="187" y="299"/>
                        <a:pt x="0" y="877"/>
                        <a:pt x="205" y="1306"/>
                      </a:cubicBezTo>
                      <a:lnTo>
                        <a:pt x="1808" y="4456"/>
                      </a:lnTo>
                      <a:cubicBezTo>
                        <a:pt x="1894" y="4672"/>
                        <a:pt x="2103" y="4810"/>
                        <a:pt x="2323" y="4810"/>
                      </a:cubicBezTo>
                      <a:cubicBezTo>
                        <a:pt x="2387" y="4810"/>
                        <a:pt x="2453" y="4798"/>
                        <a:pt x="2516" y="4772"/>
                      </a:cubicBezTo>
                      <a:lnTo>
                        <a:pt x="2982" y="4605"/>
                      </a:lnTo>
                      <a:cubicBezTo>
                        <a:pt x="3355" y="4456"/>
                        <a:pt x="3541" y="3915"/>
                        <a:pt x="3336" y="3505"/>
                      </a:cubicBezTo>
                      <a:lnTo>
                        <a:pt x="1827" y="355"/>
                      </a:lnTo>
                      <a:cubicBezTo>
                        <a:pt x="1734" y="140"/>
                        <a:pt x="1528" y="0"/>
                        <a:pt x="13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15"/>
                <p:cNvSpPr/>
                <p:nvPr/>
              </p:nvSpPr>
              <p:spPr>
                <a:xfrm>
                  <a:off x="-1812640" y="3602684"/>
                  <a:ext cx="130267" cy="177256"/>
                </a:xfrm>
                <a:custGeom>
                  <a:avLst/>
                  <a:gdLst/>
                  <a:ahLst/>
                  <a:cxnLst/>
                  <a:rect l="l" t="t" r="r" b="b"/>
                  <a:pathLst>
                    <a:path w="3543" h="4821" extrusionOk="0">
                      <a:moveTo>
                        <a:pt x="1293" y="1"/>
                      </a:moveTo>
                      <a:cubicBezTo>
                        <a:pt x="1254" y="1"/>
                        <a:pt x="1214" y="4"/>
                        <a:pt x="1175" y="12"/>
                      </a:cubicBezTo>
                      <a:lnTo>
                        <a:pt x="597" y="180"/>
                      </a:lnTo>
                      <a:cubicBezTo>
                        <a:pt x="187" y="292"/>
                        <a:pt x="1" y="870"/>
                        <a:pt x="224" y="1317"/>
                      </a:cubicBezTo>
                      <a:lnTo>
                        <a:pt x="1846" y="4467"/>
                      </a:lnTo>
                      <a:cubicBezTo>
                        <a:pt x="1918" y="4683"/>
                        <a:pt x="2124" y="4821"/>
                        <a:pt x="2342" y="4821"/>
                      </a:cubicBezTo>
                      <a:cubicBezTo>
                        <a:pt x="2407" y="4821"/>
                        <a:pt x="2472" y="4809"/>
                        <a:pt x="2536" y="4784"/>
                      </a:cubicBezTo>
                      <a:lnTo>
                        <a:pt x="3002" y="4616"/>
                      </a:lnTo>
                      <a:cubicBezTo>
                        <a:pt x="3374" y="4467"/>
                        <a:pt x="3542" y="3926"/>
                        <a:pt x="3337" y="3516"/>
                      </a:cubicBezTo>
                      <a:lnTo>
                        <a:pt x="1827" y="366"/>
                      </a:lnTo>
                      <a:cubicBezTo>
                        <a:pt x="1747" y="142"/>
                        <a:pt x="1530" y="1"/>
                        <a:pt x="12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15"/>
                <p:cNvSpPr/>
                <p:nvPr/>
              </p:nvSpPr>
              <p:spPr>
                <a:xfrm>
                  <a:off x="-2095640" y="3547717"/>
                  <a:ext cx="87727" cy="117693"/>
                </a:xfrm>
                <a:custGeom>
                  <a:avLst/>
                  <a:gdLst/>
                  <a:ahLst/>
                  <a:cxnLst/>
                  <a:rect l="l" t="t" r="r" b="b"/>
                  <a:pathLst>
                    <a:path w="2386" h="3201" extrusionOk="0">
                      <a:moveTo>
                        <a:pt x="893" y="0"/>
                      </a:moveTo>
                      <a:cubicBezTo>
                        <a:pt x="856" y="0"/>
                        <a:pt x="819" y="5"/>
                        <a:pt x="783" y="16"/>
                      </a:cubicBezTo>
                      <a:lnTo>
                        <a:pt x="410" y="128"/>
                      </a:lnTo>
                      <a:cubicBezTo>
                        <a:pt x="112" y="258"/>
                        <a:pt x="0" y="594"/>
                        <a:pt x="149" y="874"/>
                      </a:cubicBezTo>
                      <a:lnTo>
                        <a:pt x="1230" y="2961"/>
                      </a:lnTo>
                      <a:cubicBezTo>
                        <a:pt x="1290" y="3111"/>
                        <a:pt x="1435" y="3201"/>
                        <a:pt x="1587" y="3201"/>
                      </a:cubicBezTo>
                      <a:cubicBezTo>
                        <a:pt x="1623" y="3201"/>
                        <a:pt x="1660" y="3196"/>
                        <a:pt x="1696" y="3185"/>
                      </a:cubicBezTo>
                      <a:lnTo>
                        <a:pt x="2013" y="3054"/>
                      </a:lnTo>
                      <a:cubicBezTo>
                        <a:pt x="2274" y="2924"/>
                        <a:pt x="2386" y="2588"/>
                        <a:pt x="2255" y="2327"/>
                      </a:cubicBezTo>
                      <a:lnTo>
                        <a:pt x="1249" y="240"/>
                      </a:lnTo>
                      <a:cubicBezTo>
                        <a:pt x="1189" y="90"/>
                        <a:pt x="1044" y="0"/>
                        <a:pt x="8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15"/>
                <p:cNvSpPr/>
                <p:nvPr/>
              </p:nvSpPr>
              <p:spPr>
                <a:xfrm>
                  <a:off x="-1607036" y="4028084"/>
                  <a:ext cx="87727" cy="117730"/>
                </a:xfrm>
                <a:custGeom>
                  <a:avLst/>
                  <a:gdLst/>
                  <a:ahLst/>
                  <a:cxnLst/>
                  <a:rect l="l" t="t" r="r" b="b"/>
                  <a:pathLst>
                    <a:path w="2386" h="3202" extrusionOk="0">
                      <a:moveTo>
                        <a:pt x="911" y="0"/>
                      </a:moveTo>
                      <a:cubicBezTo>
                        <a:pt x="875" y="0"/>
                        <a:pt x="839" y="6"/>
                        <a:pt x="802" y="17"/>
                      </a:cubicBezTo>
                      <a:lnTo>
                        <a:pt x="410" y="110"/>
                      </a:lnTo>
                      <a:cubicBezTo>
                        <a:pt x="112" y="240"/>
                        <a:pt x="0" y="594"/>
                        <a:pt x="149" y="874"/>
                      </a:cubicBezTo>
                      <a:lnTo>
                        <a:pt x="1230" y="2961"/>
                      </a:lnTo>
                      <a:cubicBezTo>
                        <a:pt x="1290" y="3112"/>
                        <a:pt x="1435" y="3201"/>
                        <a:pt x="1587" y="3201"/>
                      </a:cubicBezTo>
                      <a:cubicBezTo>
                        <a:pt x="1623" y="3201"/>
                        <a:pt x="1660" y="3196"/>
                        <a:pt x="1696" y="3185"/>
                      </a:cubicBezTo>
                      <a:lnTo>
                        <a:pt x="2013" y="3055"/>
                      </a:lnTo>
                      <a:cubicBezTo>
                        <a:pt x="2274" y="2924"/>
                        <a:pt x="2386" y="2589"/>
                        <a:pt x="2256" y="2328"/>
                      </a:cubicBezTo>
                      <a:lnTo>
                        <a:pt x="1249" y="222"/>
                      </a:lnTo>
                      <a:cubicBezTo>
                        <a:pt x="1189" y="87"/>
                        <a:pt x="1057" y="0"/>
                        <a:pt x="9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15"/>
                <p:cNvSpPr/>
                <p:nvPr/>
              </p:nvSpPr>
              <p:spPr>
                <a:xfrm>
                  <a:off x="-2105935" y="3925981"/>
                  <a:ext cx="87065" cy="118060"/>
                </a:xfrm>
                <a:custGeom>
                  <a:avLst/>
                  <a:gdLst/>
                  <a:ahLst/>
                  <a:cxnLst/>
                  <a:rect l="l" t="t" r="r" b="b"/>
                  <a:pathLst>
                    <a:path w="2368" h="3211" extrusionOk="0">
                      <a:moveTo>
                        <a:pt x="891" y="0"/>
                      </a:moveTo>
                      <a:cubicBezTo>
                        <a:pt x="856" y="0"/>
                        <a:pt x="820" y="6"/>
                        <a:pt x="783" y="16"/>
                      </a:cubicBezTo>
                      <a:lnTo>
                        <a:pt x="392" y="128"/>
                      </a:lnTo>
                      <a:cubicBezTo>
                        <a:pt x="113" y="240"/>
                        <a:pt x="1" y="594"/>
                        <a:pt x="150" y="874"/>
                      </a:cubicBezTo>
                      <a:lnTo>
                        <a:pt x="1231" y="2980"/>
                      </a:lnTo>
                      <a:cubicBezTo>
                        <a:pt x="1274" y="3123"/>
                        <a:pt x="1404" y="3211"/>
                        <a:pt x="1554" y="3211"/>
                      </a:cubicBezTo>
                      <a:cubicBezTo>
                        <a:pt x="1601" y="3211"/>
                        <a:pt x="1649" y="3202"/>
                        <a:pt x="1697" y="3185"/>
                      </a:cubicBezTo>
                      <a:lnTo>
                        <a:pt x="2014" y="3073"/>
                      </a:lnTo>
                      <a:cubicBezTo>
                        <a:pt x="2275" y="2924"/>
                        <a:pt x="2368" y="2607"/>
                        <a:pt x="2237" y="2346"/>
                      </a:cubicBezTo>
                      <a:lnTo>
                        <a:pt x="1231" y="240"/>
                      </a:lnTo>
                      <a:cubicBezTo>
                        <a:pt x="1171" y="90"/>
                        <a:pt x="1038" y="0"/>
                        <a:pt x="8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5"/>
                <p:cNvSpPr/>
                <p:nvPr/>
              </p:nvSpPr>
              <p:spPr>
                <a:xfrm>
                  <a:off x="-2654837" y="4005472"/>
                  <a:ext cx="87065" cy="117730"/>
                </a:xfrm>
                <a:custGeom>
                  <a:avLst/>
                  <a:gdLst/>
                  <a:ahLst/>
                  <a:cxnLst/>
                  <a:rect l="l" t="t" r="r" b="b"/>
                  <a:pathLst>
                    <a:path w="2368" h="3202" extrusionOk="0">
                      <a:moveTo>
                        <a:pt x="891" y="0"/>
                      </a:moveTo>
                      <a:cubicBezTo>
                        <a:pt x="856" y="0"/>
                        <a:pt x="820" y="6"/>
                        <a:pt x="783" y="17"/>
                      </a:cubicBezTo>
                      <a:lnTo>
                        <a:pt x="392" y="128"/>
                      </a:lnTo>
                      <a:cubicBezTo>
                        <a:pt x="112" y="259"/>
                        <a:pt x="0" y="594"/>
                        <a:pt x="150" y="874"/>
                      </a:cubicBezTo>
                      <a:lnTo>
                        <a:pt x="1212" y="2980"/>
                      </a:lnTo>
                      <a:cubicBezTo>
                        <a:pt x="1272" y="3115"/>
                        <a:pt x="1416" y="3201"/>
                        <a:pt x="1567" y="3201"/>
                      </a:cubicBezTo>
                      <a:cubicBezTo>
                        <a:pt x="1604" y="3201"/>
                        <a:pt x="1641" y="3196"/>
                        <a:pt x="1678" y="3185"/>
                      </a:cubicBezTo>
                      <a:lnTo>
                        <a:pt x="2013" y="3055"/>
                      </a:lnTo>
                      <a:cubicBezTo>
                        <a:pt x="2274" y="2924"/>
                        <a:pt x="2368" y="2589"/>
                        <a:pt x="2237" y="2328"/>
                      </a:cubicBezTo>
                      <a:lnTo>
                        <a:pt x="1231" y="240"/>
                      </a:lnTo>
                      <a:cubicBezTo>
                        <a:pt x="1171" y="90"/>
                        <a:pt x="1038" y="0"/>
                        <a:pt x="8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15"/>
                <p:cNvSpPr/>
                <p:nvPr/>
              </p:nvSpPr>
              <p:spPr>
                <a:xfrm>
                  <a:off x="-2985156" y="3236884"/>
                  <a:ext cx="87764" cy="117766"/>
                </a:xfrm>
                <a:custGeom>
                  <a:avLst/>
                  <a:gdLst/>
                  <a:ahLst/>
                  <a:cxnLst/>
                  <a:rect l="l" t="t" r="r" b="b"/>
                  <a:pathLst>
                    <a:path w="2387" h="3203" extrusionOk="0">
                      <a:moveTo>
                        <a:pt x="866" y="0"/>
                      </a:moveTo>
                      <a:cubicBezTo>
                        <a:pt x="839" y="0"/>
                        <a:pt x="811" y="3"/>
                        <a:pt x="784" y="8"/>
                      </a:cubicBezTo>
                      <a:lnTo>
                        <a:pt x="392" y="139"/>
                      </a:lnTo>
                      <a:cubicBezTo>
                        <a:pt x="113" y="251"/>
                        <a:pt x="1" y="605"/>
                        <a:pt x="150" y="884"/>
                      </a:cubicBezTo>
                      <a:lnTo>
                        <a:pt x="1231" y="2972"/>
                      </a:lnTo>
                      <a:cubicBezTo>
                        <a:pt x="1274" y="3115"/>
                        <a:pt x="1404" y="3203"/>
                        <a:pt x="1555" y="3203"/>
                      </a:cubicBezTo>
                      <a:cubicBezTo>
                        <a:pt x="1601" y="3203"/>
                        <a:pt x="1649" y="3194"/>
                        <a:pt x="1697" y="3177"/>
                      </a:cubicBezTo>
                      <a:lnTo>
                        <a:pt x="2014" y="3065"/>
                      </a:lnTo>
                      <a:cubicBezTo>
                        <a:pt x="2275" y="2935"/>
                        <a:pt x="2387" y="2599"/>
                        <a:pt x="2237" y="2338"/>
                      </a:cubicBezTo>
                      <a:lnTo>
                        <a:pt x="1231" y="232"/>
                      </a:lnTo>
                      <a:cubicBezTo>
                        <a:pt x="1167" y="89"/>
                        <a:pt x="1023" y="0"/>
                        <a:pt x="8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5"/>
                <p:cNvSpPr/>
                <p:nvPr/>
              </p:nvSpPr>
              <p:spPr>
                <a:xfrm>
                  <a:off x="-2649358" y="3447268"/>
                  <a:ext cx="86404" cy="118097"/>
                </a:xfrm>
                <a:custGeom>
                  <a:avLst/>
                  <a:gdLst/>
                  <a:ahLst/>
                  <a:cxnLst/>
                  <a:rect l="l" t="t" r="r" b="b"/>
                  <a:pathLst>
                    <a:path w="2350" h="3212" extrusionOk="0">
                      <a:moveTo>
                        <a:pt x="865" y="0"/>
                      </a:moveTo>
                      <a:cubicBezTo>
                        <a:pt x="838" y="0"/>
                        <a:pt x="811" y="3"/>
                        <a:pt x="783" y="8"/>
                      </a:cubicBezTo>
                      <a:lnTo>
                        <a:pt x="392" y="120"/>
                      </a:lnTo>
                      <a:cubicBezTo>
                        <a:pt x="112" y="251"/>
                        <a:pt x="1" y="586"/>
                        <a:pt x="150" y="866"/>
                      </a:cubicBezTo>
                      <a:lnTo>
                        <a:pt x="1193" y="2972"/>
                      </a:lnTo>
                      <a:cubicBezTo>
                        <a:pt x="1253" y="3122"/>
                        <a:pt x="1398" y="3212"/>
                        <a:pt x="1550" y="3212"/>
                      </a:cubicBezTo>
                      <a:cubicBezTo>
                        <a:pt x="1586" y="3212"/>
                        <a:pt x="1623" y="3206"/>
                        <a:pt x="1659" y="3195"/>
                      </a:cubicBezTo>
                      <a:lnTo>
                        <a:pt x="1995" y="3065"/>
                      </a:lnTo>
                      <a:cubicBezTo>
                        <a:pt x="2256" y="2935"/>
                        <a:pt x="2349" y="2599"/>
                        <a:pt x="2219" y="2338"/>
                      </a:cubicBezTo>
                      <a:lnTo>
                        <a:pt x="1212" y="251"/>
                      </a:lnTo>
                      <a:cubicBezTo>
                        <a:pt x="1164" y="91"/>
                        <a:pt x="1021" y="0"/>
                        <a:pt x="8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15"/>
                <p:cNvSpPr/>
                <p:nvPr/>
              </p:nvSpPr>
              <p:spPr>
                <a:xfrm>
                  <a:off x="-3171530" y="3973411"/>
                  <a:ext cx="130230" cy="176999"/>
                </a:xfrm>
                <a:custGeom>
                  <a:avLst/>
                  <a:gdLst/>
                  <a:ahLst/>
                  <a:cxnLst/>
                  <a:rect l="l" t="t" r="r" b="b"/>
                  <a:pathLst>
                    <a:path w="3542" h="4814" extrusionOk="0">
                      <a:moveTo>
                        <a:pt x="1292" y="1"/>
                      </a:moveTo>
                      <a:cubicBezTo>
                        <a:pt x="1253" y="1"/>
                        <a:pt x="1214" y="5"/>
                        <a:pt x="1175" y="13"/>
                      </a:cubicBezTo>
                      <a:lnTo>
                        <a:pt x="597" y="180"/>
                      </a:lnTo>
                      <a:cubicBezTo>
                        <a:pt x="187" y="292"/>
                        <a:pt x="0" y="870"/>
                        <a:pt x="224" y="1299"/>
                      </a:cubicBezTo>
                      <a:lnTo>
                        <a:pt x="1845" y="4467"/>
                      </a:lnTo>
                      <a:cubicBezTo>
                        <a:pt x="1933" y="4686"/>
                        <a:pt x="2135" y="4814"/>
                        <a:pt x="2353" y="4814"/>
                      </a:cubicBezTo>
                      <a:cubicBezTo>
                        <a:pt x="2413" y="4814"/>
                        <a:pt x="2475" y="4804"/>
                        <a:pt x="2535" y="4784"/>
                      </a:cubicBezTo>
                      <a:lnTo>
                        <a:pt x="3001" y="4598"/>
                      </a:lnTo>
                      <a:cubicBezTo>
                        <a:pt x="3374" y="4467"/>
                        <a:pt x="3542" y="3927"/>
                        <a:pt x="3337" y="3517"/>
                      </a:cubicBezTo>
                      <a:lnTo>
                        <a:pt x="1827" y="367"/>
                      </a:lnTo>
                      <a:cubicBezTo>
                        <a:pt x="1747" y="142"/>
                        <a:pt x="1529" y="1"/>
                        <a:pt x="12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335" name="Google Shape;335;p15"/>
          <p:cNvGrpSpPr/>
          <p:nvPr/>
        </p:nvGrpSpPr>
        <p:grpSpPr>
          <a:xfrm>
            <a:off x="7226784" y="-1650124"/>
            <a:ext cx="2728769" cy="2312205"/>
            <a:chOff x="7226784" y="-1650124"/>
            <a:chExt cx="2728769" cy="2312205"/>
          </a:xfrm>
        </p:grpSpPr>
        <p:sp>
          <p:nvSpPr>
            <p:cNvPr id="336" name="Google Shape;336;p15"/>
            <p:cNvSpPr/>
            <p:nvPr/>
          </p:nvSpPr>
          <p:spPr>
            <a:xfrm flipH="1">
              <a:off x="7226784" y="-1650124"/>
              <a:ext cx="2508155" cy="2312205"/>
            </a:xfrm>
            <a:custGeom>
              <a:avLst/>
              <a:gdLst/>
              <a:ahLst/>
              <a:cxnLst/>
              <a:rect l="l" t="t" r="r" b="b"/>
              <a:pathLst>
                <a:path w="87936" h="81066" extrusionOk="0">
                  <a:moveTo>
                    <a:pt x="46223" y="1"/>
                  </a:moveTo>
                  <a:cubicBezTo>
                    <a:pt x="38824" y="1809"/>
                    <a:pt x="30753" y="6301"/>
                    <a:pt x="24808" y="12507"/>
                  </a:cubicBezTo>
                  <a:cubicBezTo>
                    <a:pt x="15563" y="22125"/>
                    <a:pt x="11053" y="33494"/>
                    <a:pt x="11519" y="42608"/>
                  </a:cubicBezTo>
                  <a:cubicBezTo>
                    <a:pt x="11612" y="44323"/>
                    <a:pt x="10848" y="46336"/>
                    <a:pt x="9487" y="48069"/>
                  </a:cubicBezTo>
                  <a:cubicBezTo>
                    <a:pt x="9413" y="48162"/>
                    <a:pt x="9338" y="48255"/>
                    <a:pt x="9263" y="48349"/>
                  </a:cubicBezTo>
                  <a:cubicBezTo>
                    <a:pt x="317" y="59998"/>
                    <a:pt x="0" y="73585"/>
                    <a:pt x="8350" y="78468"/>
                  </a:cubicBezTo>
                  <a:cubicBezTo>
                    <a:pt x="11202" y="80134"/>
                    <a:pt x="14283" y="81066"/>
                    <a:pt x="17467" y="81066"/>
                  </a:cubicBezTo>
                  <a:cubicBezTo>
                    <a:pt x="23189" y="81066"/>
                    <a:pt x="29245" y="78055"/>
                    <a:pt x="34910" y="70882"/>
                  </a:cubicBezTo>
                  <a:cubicBezTo>
                    <a:pt x="34947" y="70826"/>
                    <a:pt x="35003" y="70752"/>
                    <a:pt x="35077" y="70659"/>
                  </a:cubicBezTo>
                  <a:cubicBezTo>
                    <a:pt x="36779" y="68624"/>
                    <a:pt x="39026" y="67468"/>
                    <a:pt x="40888" y="67468"/>
                  </a:cubicBezTo>
                  <a:cubicBezTo>
                    <a:pt x="41739" y="67468"/>
                    <a:pt x="42509" y="67709"/>
                    <a:pt x="43110" y="68217"/>
                  </a:cubicBezTo>
                  <a:cubicBezTo>
                    <a:pt x="43520" y="68553"/>
                    <a:pt x="43949" y="68869"/>
                    <a:pt x="44396" y="69168"/>
                  </a:cubicBezTo>
                  <a:cubicBezTo>
                    <a:pt x="46839" y="70756"/>
                    <a:pt x="49753" y="71508"/>
                    <a:pt x="52910" y="71508"/>
                  </a:cubicBezTo>
                  <a:cubicBezTo>
                    <a:pt x="61606" y="71508"/>
                    <a:pt x="72145" y="65804"/>
                    <a:pt x="79735" y="56177"/>
                  </a:cubicBezTo>
                  <a:cubicBezTo>
                    <a:pt x="84469" y="50157"/>
                    <a:pt x="87227" y="43633"/>
                    <a:pt x="87935" y="37762"/>
                  </a:cubicBezTo>
                  <a:lnTo>
                    <a:pt x="46223" y="1"/>
                  </a:lnTo>
                  <a:close/>
                </a:path>
              </a:pathLst>
            </a:custGeom>
            <a:solidFill>
              <a:srgbClr val="FFA79B">
                <a:alpha val="4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5"/>
            <p:cNvSpPr/>
            <p:nvPr/>
          </p:nvSpPr>
          <p:spPr>
            <a:xfrm flipH="1">
              <a:off x="7890753" y="-1568555"/>
              <a:ext cx="2064801" cy="1900654"/>
            </a:xfrm>
            <a:custGeom>
              <a:avLst/>
              <a:gdLst/>
              <a:ahLst/>
              <a:cxnLst/>
              <a:rect l="l" t="t" r="r" b="b"/>
              <a:pathLst>
                <a:path w="72392" h="66637" extrusionOk="0">
                  <a:moveTo>
                    <a:pt x="37426" y="0"/>
                  </a:moveTo>
                  <a:cubicBezTo>
                    <a:pt x="31313" y="1398"/>
                    <a:pt x="24696" y="5032"/>
                    <a:pt x="19832" y="10083"/>
                  </a:cubicBezTo>
                  <a:cubicBezTo>
                    <a:pt x="12283" y="17949"/>
                    <a:pt x="8686" y="27268"/>
                    <a:pt x="9170" y="34798"/>
                  </a:cubicBezTo>
                  <a:cubicBezTo>
                    <a:pt x="9264" y="36214"/>
                    <a:pt x="8667" y="37854"/>
                    <a:pt x="7549" y="39289"/>
                  </a:cubicBezTo>
                  <a:lnTo>
                    <a:pt x="7381" y="39513"/>
                  </a:lnTo>
                  <a:cubicBezTo>
                    <a:pt x="94" y="49037"/>
                    <a:pt x="0" y="60258"/>
                    <a:pt x="6971" y="64377"/>
                  </a:cubicBezTo>
                  <a:cubicBezTo>
                    <a:pt x="9409" y="65824"/>
                    <a:pt x="12039" y="66636"/>
                    <a:pt x="14745" y="66636"/>
                  </a:cubicBezTo>
                  <a:cubicBezTo>
                    <a:pt x="19426" y="66636"/>
                    <a:pt x="24336" y="64206"/>
                    <a:pt x="28871" y="58431"/>
                  </a:cubicBezTo>
                  <a:lnTo>
                    <a:pt x="29001" y="58245"/>
                  </a:lnTo>
                  <a:cubicBezTo>
                    <a:pt x="30368" y="56588"/>
                    <a:pt x="32188" y="55669"/>
                    <a:pt x="33725" y="55669"/>
                  </a:cubicBezTo>
                  <a:cubicBezTo>
                    <a:pt x="34452" y="55669"/>
                    <a:pt x="35116" y="55875"/>
                    <a:pt x="35637" y="56306"/>
                  </a:cubicBezTo>
                  <a:cubicBezTo>
                    <a:pt x="35972" y="56604"/>
                    <a:pt x="36326" y="56865"/>
                    <a:pt x="36699" y="57108"/>
                  </a:cubicBezTo>
                  <a:cubicBezTo>
                    <a:pt x="38801" y="58489"/>
                    <a:pt x="41309" y="59143"/>
                    <a:pt x="44016" y="59143"/>
                  </a:cubicBezTo>
                  <a:cubicBezTo>
                    <a:pt x="51172" y="59143"/>
                    <a:pt x="59718" y="54572"/>
                    <a:pt x="65831" y="46782"/>
                  </a:cubicBezTo>
                  <a:cubicBezTo>
                    <a:pt x="69670" y="41880"/>
                    <a:pt x="71888" y="36512"/>
                    <a:pt x="72391" y="31666"/>
                  </a:cubicBezTo>
                  <a:lnTo>
                    <a:pt x="37426" y="0"/>
                  </a:lnTo>
                  <a:close/>
                </a:path>
              </a:pathLst>
            </a:custGeom>
            <a:solidFill>
              <a:srgbClr val="FFA79B">
                <a:alpha val="4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8" name="Google Shape;338;p15"/>
          <p:cNvSpPr txBox="1">
            <a:spLocks noGrp="1"/>
          </p:cNvSpPr>
          <p:nvPr>
            <p:ph type="title" hasCustomPrompt="1"/>
          </p:nvPr>
        </p:nvSpPr>
        <p:spPr>
          <a:xfrm>
            <a:off x="720000" y="2014325"/>
            <a:ext cx="2327700" cy="989400"/>
          </a:xfrm>
          <a:prstGeom prst="rect">
            <a:avLst/>
          </a:prstGeom>
        </p:spPr>
        <p:txBody>
          <a:bodyPr spcFirstLastPara="1" wrap="square" lIns="0" tIns="0" rIns="0" bIns="0" anchor="ctr" anchorCtr="0">
            <a:noAutofit/>
          </a:bodyPr>
          <a:lstStyle>
            <a:lvl1pPr lvl="0" algn="ctr" rtl="0">
              <a:spcBef>
                <a:spcPts val="0"/>
              </a:spcBef>
              <a:spcAft>
                <a:spcPts val="0"/>
              </a:spcAft>
              <a:buSzPts val="7200"/>
              <a:buNone/>
              <a:defRPr sz="4600"/>
            </a:lvl1pPr>
            <a:lvl2pPr lvl="1" algn="ctr" rtl="0">
              <a:spcBef>
                <a:spcPts val="0"/>
              </a:spcBef>
              <a:spcAft>
                <a:spcPts val="0"/>
              </a:spcAft>
              <a:buSzPts val="7200"/>
              <a:buNone/>
              <a:defRPr sz="7200"/>
            </a:lvl2pPr>
            <a:lvl3pPr lvl="2" algn="ctr" rtl="0">
              <a:spcBef>
                <a:spcPts val="0"/>
              </a:spcBef>
              <a:spcAft>
                <a:spcPts val="0"/>
              </a:spcAft>
              <a:buSzPts val="7200"/>
              <a:buNone/>
              <a:defRPr sz="7200"/>
            </a:lvl3pPr>
            <a:lvl4pPr lvl="3" algn="ctr" rtl="0">
              <a:spcBef>
                <a:spcPts val="0"/>
              </a:spcBef>
              <a:spcAft>
                <a:spcPts val="0"/>
              </a:spcAft>
              <a:buSzPts val="7200"/>
              <a:buNone/>
              <a:defRPr sz="7200"/>
            </a:lvl4pPr>
            <a:lvl5pPr lvl="4" algn="ctr" rtl="0">
              <a:spcBef>
                <a:spcPts val="0"/>
              </a:spcBef>
              <a:spcAft>
                <a:spcPts val="0"/>
              </a:spcAft>
              <a:buSzPts val="7200"/>
              <a:buNone/>
              <a:defRPr sz="7200"/>
            </a:lvl5pPr>
            <a:lvl6pPr lvl="5" algn="ctr" rtl="0">
              <a:spcBef>
                <a:spcPts val="0"/>
              </a:spcBef>
              <a:spcAft>
                <a:spcPts val="0"/>
              </a:spcAft>
              <a:buSzPts val="7200"/>
              <a:buNone/>
              <a:defRPr sz="7200"/>
            </a:lvl6pPr>
            <a:lvl7pPr lvl="6" algn="ctr" rtl="0">
              <a:spcBef>
                <a:spcPts val="0"/>
              </a:spcBef>
              <a:spcAft>
                <a:spcPts val="0"/>
              </a:spcAft>
              <a:buSzPts val="7200"/>
              <a:buNone/>
              <a:defRPr sz="7200"/>
            </a:lvl7pPr>
            <a:lvl8pPr lvl="7" algn="ctr" rtl="0">
              <a:spcBef>
                <a:spcPts val="0"/>
              </a:spcBef>
              <a:spcAft>
                <a:spcPts val="0"/>
              </a:spcAft>
              <a:buSzPts val="7200"/>
              <a:buNone/>
              <a:defRPr sz="7200"/>
            </a:lvl8pPr>
            <a:lvl9pPr lvl="8" algn="ctr" rtl="0">
              <a:spcBef>
                <a:spcPts val="0"/>
              </a:spcBef>
              <a:spcAft>
                <a:spcPts val="0"/>
              </a:spcAft>
              <a:buSzPts val="7200"/>
              <a:buNone/>
              <a:defRPr sz="7200"/>
            </a:lvl9pPr>
          </a:lstStyle>
          <a:p>
            <a:r>
              <a:t>xx%</a:t>
            </a:r>
          </a:p>
        </p:txBody>
      </p:sp>
      <p:sp>
        <p:nvSpPr>
          <p:cNvPr id="339" name="Google Shape;339;p15"/>
          <p:cNvSpPr txBox="1">
            <a:spLocks noGrp="1"/>
          </p:cNvSpPr>
          <p:nvPr>
            <p:ph type="subTitle" idx="1"/>
          </p:nvPr>
        </p:nvSpPr>
        <p:spPr>
          <a:xfrm>
            <a:off x="720000" y="3414625"/>
            <a:ext cx="2327700" cy="6126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340" name="Google Shape;340;p15"/>
          <p:cNvSpPr txBox="1">
            <a:spLocks noGrp="1"/>
          </p:cNvSpPr>
          <p:nvPr>
            <p:ph type="title" idx="2" hasCustomPrompt="1"/>
          </p:nvPr>
        </p:nvSpPr>
        <p:spPr>
          <a:xfrm>
            <a:off x="3408150" y="2014325"/>
            <a:ext cx="2327700" cy="989400"/>
          </a:xfrm>
          <a:prstGeom prst="rect">
            <a:avLst/>
          </a:prstGeom>
        </p:spPr>
        <p:txBody>
          <a:bodyPr spcFirstLastPara="1" wrap="square" lIns="0" tIns="0" rIns="0" bIns="0" anchor="ctr" anchorCtr="0">
            <a:noAutofit/>
          </a:bodyPr>
          <a:lstStyle>
            <a:lvl1pPr lvl="0" algn="ctr" rtl="0">
              <a:spcBef>
                <a:spcPts val="0"/>
              </a:spcBef>
              <a:spcAft>
                <a:spcPts val="0"/>
              </a:spcAft>
              <a:buSzPts val="7200"/>
              <a:buNone/>
              <a:defRPr sz="4600">
                <a:solidFill>
                  <a:schemeClr val="accent3"/>
                </a:solidFill>
              </a:defRPr>
            </a:lvl1pPr>
            <a:lvl2pPr lvl="1" algn="ctr" rtl="0">
              <a:spcBef>
                <a:spcPts val="0"/>
              </a:spcBef>
              <a:spcAft>
                <a:spcPts val="0"/>
              </a:spcAft>
              <a:buSzPts val="7200"/>
              <a:buNone/>
              <a:defRPr sz="7200"/>
            </a:lvl2pPr>
            <a:lvl3pPr lvl="2" algn="ctr" rtl="0">
              <a:spcBef>
                <a:spcPts val="0"/>
              </a:spcBef>
              <a:spcAft>
                <a:spcPts val="0"/>
              </a:spcAft>
              <a:buSzPts val="7200"/>
              <a:buNone/>
              <a:defRPr sz="7200"/>
            </a:lvl3pPr>
            <a:lvl4pPr lvl="3" algn="ctr" rtl="0">
              <a:spcBef>
                <a:spcPts val="0"/>
              </a:spcBef>
              <a:spcAft>
                <a:spcPts val="0"/>
              </a:spcAft>
              <a:buSzPts val="7200"/>
              <a:buNone/>
              <a:defRPr sz="7200"/>
            </a:lvl4pPr>
            <a:lvl5pPr lvl="4" algn="ctr" rtl="0">
              <a:spcBef>
                <a:spcPts val="0"/>
              </a:spcBef>
              <a:spcAft>
                <a:spcPts val="0"/>
              </a:spcAft>
              <a:buSzPts val="7200"/>
              <a:buNone/>
              <a:defRPr sz="7200"/>
            </a:lvl5pPr>
            <a:lvl6pPr lvl="5" algn="ctr" rtl="0">
              <a:spcBef>
                <a:spcPts val="0"/>
              </a:spcBef>
              <a:spcAft>
                <a:spcPts val="0"/>
              </a:spcAft>
              <a:buSzPts val="7200"/>
              <a:buNone/>
              <a:defRPr sz="7200"/>
            </a:lvl6pPr>
            <a:lvl7pPr lvl="6" algn="ctr" rtl="0">
              <a:spcBef>
                <a:spcPts val="0"/>
              </a:spcBef>
              <a:spcAft>
                <a:spcPts val="0"/>
              </a:spcAft>
              <a:buSzPts val="7200"/>
              <a:buNone/>
              <a:defRPr sz="7200"/>
            </a:lvl7pPr>
            <a:lvl8pPr lvl="7" algn="ctr" rtl="0">
              <a:spcBef>
                <a:spcPts val="0"/>
              </a:spcBef>
              <a:spcAft>
                <a:spcPts val="0"/>
              </a:spcAft>
              <a:buSzPts val="7200"/>
              <a:buNone/>
              <a:defRPr sz="7200"/>
            </a:lvl8pPr>
            <a:lvl9pPr lvl="8" algn="ctr" rtl="0">
              <a:spcBef>
                <a:spcPts val="0"/>
              </a:spcBef>
              <a:spcAft>
                <a:spcPts val="0"/>
              </a:spcAft>
              <a:buSzPts val="7200"/>
              <a:buNone/>
              <a:defRPr sz="7200"/>
            </a:lvl9pPr>
          </a:lstStyle>
          <a:p>
            <a:r>
              <a:t>xx%</a:t>
            </a:r>
          </a:p>
        </p:txBody>
      </p:sp>
      <p:sp>
        <p:nvSpPr>
          <p:cNvPr id="341" name="Google Shape;341;p15"/>
          <p:cNvSpPr txBox="1">
            <a:spLocks noGrp="1"/>
          </p:cNvSpPr>
          <p:nvPr>
            <p:ph type="subTitle" idx="3"/>
          </p:nvPr>
        </p:nvSpPr>
        <p:spPr>
          <a:xfrm>
            <a:off x="3408150" y="3414625"/>
            <a:ext cx="2327700" cy="6126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342" name="Google Shape;342;p15"/>
          <p:cNvSpPr txBox="1">
            <a:spLocks noGrp="1"/>
          </p:cNvSpPr>
          <p:nvPr>
            <p:ph type="title" idx="4" hasCustomPrompt="1"/>
          </p:nvPr>
        </p:nvSpPr>
        <p:spPr>
          <a:xfrm>
            <a:off x="6096300" y="2014325"/>
            <a:ext cx="2327700" cy="989400"/>
          </a:xfrm>
          <a:prstGeom prst="rect">
            <a:avLst/>
          </a:prstGeom>
        </p:spPr>
        <p:txBody>
          <a:bodyPr spcFirstLastPara="1" wrap="square" lIns="0" tIns="0" rIns="0" bIns="0" anchor="ctr" anchorCtr="0">
            <a:noAutofit/>
          </a:bodyPr>
          <a:lstStyle>
            <a:lvl1pPr lvl="0" algn="ctr" rtl="0">
              <a:spcBef>
                <a:spcPts val="0"/>
              </a:spcBef>
              <a:spcAft>
                <a:spcPts val="0"/>
              </a:spcAft>
              <a:buSzPts val="7200"/>
              <a:buNone/>
              <a:defRPr sz="4600">
                <a:solidFill>
                  <a:schemeClr val="accent2"/>
                </a:solidFill>
              </a:defRPr>
            </a:lvl1pPr>
            <a:lvl2pPr lvl="1" algn="ctr" rtl="0">
              <a:spcBef>
                <a:spcPts val="0"/>
              </a:spcBef>
              <a:spcAft>
                <a:spcPts val="0"/>
              </a:spcAft>
              <a:buSzPts val="7200"/>
              <a:buNone/>
              <a:defRPr sz="7200"/>
            </a:lvl2pPr>
            <a:lvl3pPr lvl="2" algn="ctr" rtl="0">
              <a:spcBef>
                <a:spcPts val="0"/>
              </a:spcBef>
              <a:spcAft>
                <a:spcPts val="0"/>
              </a:spcAft>
              <a:buSzPts val="7200"/>
              <a:buNone/>
              <a:defRPr sz="7200"/>
            </a:lvl3pPr>
            <a:lvl4pPr lvl="3" algn="ctr" rtl="0">
              <a:spcBef>
                <a:spcPts val="0"/>
              </a:spcBef>
              <a:spcAft>
                <a:spcPts val="0"/>
              </a:spcAft>
              <a:buSzPts val="7200"/>
              <a:buNone/>
              <a:defRPr sz="7200"/>
            </a:lvl4pPr>
            <a:lvl5pPr lvl="4" algn="ctr" rtl="0">
              <a:spcBef>
                <a:spcPts val="0"/>
              </a:spcBef>
              <a:spcAft>
                <a:spcPts val="0"/>
              </a:spcAft>
              <a:buSzPts val="7200"/>
              <a:buNone/>
              <a:defRPr sz="7200"/>
            </a:lvl5pPr>
            <a:lvl6pPr lvl="5" algn="ctr" rtl="0">
              <a:spcBef>
                <a:spcPts val="0"/>
              </a:spcBef>
              <a:spcAft>
                <a:spcPts val="0"/>
              </a:spcAft>
              <a:buSzPts val="7200"/>
              <a:buNone/>
              <a:defRPr sz="7200"/>
            </a:lvl6pPr>
            <a:lvl7pPr lvl="6" algn="ctr" rtl="0">
              <a:spcBef>
                <a:spcPts val="0"/>
              </a:spcBef>
              <a:spcAft>
                <a:spcPts val="0"/>
              </a:spcAft>
              <a:buSzPts val="7200"/>
              <a:buNone/>
              <a:defRPr sz="7200"/>
            </a:lvl7pPr>
            <a:lvl8pPr lvl="7" algn="ctr" rtl="0">
              <a:spcBef>
                <a:spcPts val="0"/>
              </a:spcBef>
              <a:spcAft>
                <a:spcPts val="0"/>
              </a:spcAft>
              <a:buSzPts val="7200"/>
              <a:buNone/>
              <a:defRPr sz="7200"/>
            </a:lvl8pPr>
            <a:lvl9pPr lvl="8" algn="ctr" rtl="0">
              <a:spcBef>
                <a:spcPts val="0"/>
              </a:spcBef>
              <a:spcAft>
                <a:spcPts val="0"/>
              </a:spcAft>
              <a:buSzPts val="7200"/>
              <a:buNone/>
              <a:defRPr sz="7200"/>
            </a:lvl9pPr>
          </a:lstStyle>
          <a:p>
            <a:r>
              <a:t>xx%</a:t>
            </a:r>
          </a:p>
        </p:txBody>
      </p:sp>
      <p:sp>
        <p:nvSpPr>
          <p:cNvPr id="343" name="Google Shape;343;p15"/>
          <p:cNvSpPr txBox="1">
            <a:spLocks noGrp="1"/>
          </p:cNvSpPr>
          <p:nvPr>
            <p:ph type="subTitle" idx="5"/>
          </p:nvPr>
        </p:nvSpPr>
        <p:spPr>
          <a:xfrm>
            <a:off x="6096300" y="3414625"/>
            <a:ext cx="2327700" cy="6126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344" name="Google Shape;344;p15"/>
          <p:cNvSpPr txBox="1">
            <a:spLocks noGrp="1"/>
          </p:cNvSpPr>
          <p:nvPr>
            <p:ph type="title" idx="6"/>
          </p:nvPr>
        </p:nvSpPr>
        <p:spPr>
          <a:xfrm>
            <a:off x="720000" y="522475"/>
            <a:ext cx="7704000" cy="572700"/>
          </a:xfrm>
          <a:prstGeom prst="rect">
            <a:avLst/>
          </a:prstGeom>
        </p:spPr>
        <p:txBody>
          <a:bodyPr spcFirstLastPara="1" wrap="square" lIns="0" tIns="0" rIns="0" bIns="0" anchor="ctr" anchorCtr="0">
            <a:noAutofit/>
          </a:bodyPr>
          <a:lstStyle>
            <a:lvl1pPr lvl="0" rtl="0">
              <a:spcBef>
                <a:spcPts val="0"/>
              </a:spcBef>
              <a:spcAft>
                <a:spcPts val="0"/>
              </a:spcAft>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416118393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only">
  <p:cSld name="1_Title only">
    <p:spTree>
      <p:nvGrpSpPr>
        <p:cNvPr id="1" name="Shape 345"/>
        <p:cNvGrpSpPr/>
        <p:nvPr/>
      </p:nvGrpSpPr>
      <p:grpSpPr>
        <a:xfrm>
          <a:off x="0" y="0"/>
          <a:ext cx="0" cy="0"/>
          <a:chOff x="0" y="0"/>
          <a:chExt cx="0" cy="0"/>
        </a:xfrm>
      </p:grpSpPr>
      <p:grpSp>
        <p:nvGrpSpPr>
          <p:cNvPr id="346" name="Google Shape;346;p16"/>
          <p:cNvGrpSpPr/>
          <p:nvPr/>
        </p:nvGrpSpPr>
        <p:grpSpPr>
          <a:xfrm flipH="1">
            <a:off x="-927460" y="4233763"/>
            <a:ext cx="2745523" cy="2572125"/>
            <a:chOff x="7241447" y="4233763"/>
            <a:chExt cx="2745523" cy="2572125"/>
          </a:xfrm>
        </p:grpSpPr>
        <p:sp>
          <p:nvSpPr>
            <p:cNvPr id="347" name="Google Shape;347;p16"/>
            <p:cNvSpPr/>
            <p:nvPr/>
          </p:nvSpPr>
          <p:spPr>
            <a:xfrm rot="10424114">
              <a:off x="7360116" y="4363710"/>
              <a:ext cx="2508184" cy="2312232"/>
            </a:xfrm>
            <a:custGeom>
              <a:avLst/>
              <a:gdLst/>
              <a:ahLst/>
              <a:cxnLst/>
              <a:rect l="l" t="t" r="r" b="b"/>
              <a:pathLst>
                <a:path w="87936" h="81066" extrusionOk="0">
                  <a:moveTo>
                    <a:pt x="46223" y="1"/>
                  </a:moveTo>
                  <a:cubicBezTo>
                    <a:pt x="38824" y="1809"/>
                    <a:pt x="30753" y="6301"/>
                    <a:pt x="24808" y="12507"/>
                  </a:cubicBezTo>
                  <a:cubicBezTo>
                    <a:pt x="15563" y="22125"/>
                    <a:pt x="11053" y="33494"/>
                    <a:pt x="11519" y="42608"/>
                  </a:cubicBezTo>
                  <a:cubicBezTo>
                    <a:pt x="11612" y="44323"/>
                    <a:pt x="10848" y="46336"/>
                    <a:pt x="9487" y="48069"/>
                  </a:cubicBezTo>
                  <a:cubicBezTo>
                    <a:pt x="9413" y="48162"/>
                    <a:pt x="9338" y="48255"/>
                    <a:pt x="9263" y="48349"/>
                  </a:cubicBezTo>
                  <a:cubicBezTo>
                    <a:pt x="317" y="59998"/>
                    <a:pt x="0" y="73585"/>
                    <a:pt x="8350" y="78468"/>
                  </a:cubicBezTo>
                  <a:cubicBezTo>
                    <a:pt x="11202" y="80134"/>
                    <a:pt x="14283" y="81066"/>
                    <a:pt x="17467" y="81066"/>
                  </a:cubicBezTo>
                  <a:cubicBezTo>
                    <a:pt x="23189" y="81066"/>
                    <a:pt x="29245" y="78055"/>
                    <a:pt x="34910" y="70882"/>
                  </a:cubicBezTo>
                  <a:cubicBezTo>
                    <a:pt x="34947" y="70826"/>
                    <a:pt x="35003" y="70752"/>
                    <a:pt x="35077" y="70659"/>
                  </a:cubicBezTo>
                  <a:cubicBezTo>
                    <a:pt x="36779" y="68624"/>
                    <a:pt x="39026" y="67468"/>
                    <a:pt x="40888" y="67468"/>
                  </a:cubicBezTo>
                  <a:cubicBezTo>
                    <a:pt x="41739" y="67468"/>
                    <a:pt x="42509" y="67709"/>
                    <a:pt x="43110" y="68217"/>
                  </a:cubicBezTo>
                  <a:cubicBezTo>
                    <a:pt x="43520" y="68553"/>
                    <a:pt x="43949" y="68869"/>
                    <a:pt x="44396" y="69168"/>
                  </a:cubicBezTo>
                  <a:cubicBezTo>
                    <a:pt x="46839" y="70756"/>
                    <a:pt x="49753" y="71508"/>
                    <a:pt x="52910" y="71508"/>
                  </a:cubicBezTo>
                  <a:cubicBezTo>
                    <a:pt x="61606" y="71508"/>
                    <a:pt x="72145" y="65804"/>
                    <a:pt x="79735" y="56177"/>
                  </a:cubicBezTo>
                  <a:cubicBezTo>
                    <a:pt x="84469" y="50157"/>
                    <a:pt x="87227" y="43633"/>
                    <a:pt x="87935" y="37762"/>
                  </a:cubicBezTo>
                  <a:lnTo>
                    <a:pt x="46223" y="1"/>
                  </a:lnTo>
                  <a:close/>
                </a:path>
              </a:pathLst>
            </a:custGeom>
            <a:solidFill>
              <a:srgbClr val="FFA79B">
                <a:alpha val="4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16"/>
            <p:cNvSpPr/>
            <p:nvPr/>
          </p:nvSpPr>
          <p:spPr>
            <a:xfrm rot="10424114">
              <a:off x="7814649" y="4659022"/>
              <a:ext cx="2064825" cy="1900676"/>
            </a:xfrm>
            <a:custGeom>
              <a:avLst/>
              <a:gdLst/>
              <a:ahLst/>
              <a:cxnLst/>
              <a:rect l="l" t="t" r="r" b="b"/>
              <a:pathLst>
                <a:path w="72392" h="66637" extrusionOk="0">
                  <a:moveTo>
                    <a:pt x="37426" y="0"/>
                  </a:moveTo>
                  <a:cubicBezTo>
                    <a:pt x="31313" y="1398"/>
                    <a:pt x="24696" y="5032"/>
                    <a:pt x="19832" y="10083"/>
                  </a:cubicBezTo>
                  <a:cubicBezTo>
                    <a:pt x="12283" y="17949"/>
                    <a:pt x="8686" y="27268"/>
                    <a:pt x="9170" y="34798"/>
                  </a:cubicBezTo>
                  <a:cubicBezTo>
                    <a:pt x="9264" y="36214"/>
                    <a:pt x="8667" y="37854"/>
                    <a:pt x="7549" y="39289"/>
                  </a:cubicBezTo>
                  <a:lnTo>
                    <a:pt x="7381" y="39513"/>
                  </a:lnTo>
                  <a:cubicBezTo>
                    <a:pt x="94" y="49037"/>
                    <a:pt x="0" y="60258"/>
                    <a:pt x="6971" y="64377"/>
                  </a:cubicBezTo>
                  <a:cubicBezTo>
                    <a:pt x="9409" y="65824"/>
                    <a:pt x="12039" y="66636"/>
                    <a:pt x="14745" y="66636"/>
                  </a:cubicBezTo>
                  <a:cubicBezTo>
                    <a:pt x="19426" y="66636"/>
                    <a:pt x="24336" y="64206"/>
                    <a:pt x="28871" y="58431"/>
                  </a:cubicBezTo>
                  <a:lnTo>
                    <a:pt x="29001" y="58245"/>
                  </a:lnTo>
                  <a:cubicBezTo>
                    <a:pt x="30368" y="56588"/>
                    <a:pt x="32188" y="55669"/>
                    <a:pt x="33725" y="55669"/>
                  </a:cubicBezTo>
                  <a:cubicBezTo>
                    <a:pt x="34452" y="55669"/>
                    <a:pt x="35116" y="55875"/>
                    <a:pt x="35637" y="56306"/>
                  </a:cubicBezTo>
                  <a:cubicBezTo>
                    <a:pt x="35972" y="56604"/>
                    <a:pt x="36326" y="56865"/>
                    <a:pt x="36699" y="57108"/>
                  </a:cubicBezTo>
                  <a:cubicBezTo>
                    <a:pt x="38801" y="58489"/>
                    <a:pt x="41309" y="59143"/>
                    <a:pt x="44016" y="59143"/>
                  </a:cubicBezTo>
                  <a:cubicBezTo>
                    <a:pt x="51172" y="59143"/>
                    <a:pt x="59718" y="54572"/>
                    <a:pt x="65831" y="46782"/>
                  </a:cubicBezTo>
                  <a:cubicBezTo>
                    <a:pt x="69670" y="41880"/>
                    <a:pt x="71888" y="36512"/>
                    <a:pt x="72391" y="31666"/>
                  </a:cubicBezTo>
                  <a:lnTo>
                    <a:pt x="37426" y="0"/>
                  </a:lnTo>
                  <a:close/>
                </a:path>
              </a:pathLst>
            </a:custGeom>
            <a:solidFill>
              <a:srgbClr val="FFA79B">
                <a:alpha val="4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9" name="Google Shape;349;p16"/>
          <p:cNvGrpSpPr/>
          <p:nvPr/>
        </p:nvGrpSpPr>
        <p:grpSpPr>
          <a:xfrm>
            <a:off x="7216927" y="-2185263"/>
            <a:ext cx="3798743" cy="3692153"/>
            <a:chOff x="6902090" y="-2185263"/>
            <a:chExt cx="3798743" cy="3692153"/>
          </a:xfrm>
        </p:grpSpPr>
        <p:sp>
          <p:nvSpPr>
            <p:cNvPr id="350" name="Google Shape;350;p16"/>
            <p:cNvSpPr/>
            <p:nvPr/>
          </p:nvSpPr>
          <p:spPr>
            <a:xfrm rot="-7845770" flipH="1">
              <a:off x="7235267" y="-1576819"/>
              <a:ext cx="2543914" cy="2045463"/>
            </a:xfrm>
            <a:custGeom>
              <a:avLst/>
              <a:gdLst/>
              <a:ahLst/>
              <a:cxnLst/>
              <a:rect l="l" t="t" r="r" b="b"/>
              <a:pathLst>
                <a:path w="75784" h="60935" extrusionOk="0">
                  <a:moveTo>
                    <a:pt x="15683" y="1"/>
                  </a:moveTo>
                  <a:cubicBezTo>
                    <a:pt x="12063" y="1"/>
                    <a:pt x="8783" y="1433"/>
                    <a:pt x="6021" y="3864"/>
                  </a:cubicBezTo>
                  <a:cubicBezTo>
                    <a:pt x="1" y="9176"/>
                    <a:pt x="2163" y="20061"/>
                    <a:pt x="11016" y="28001"/>
                  </a:cubicBezTo>
                  <a:lnTo>
                    <a:pt x="11221" y="28187"/>
                  </a:lnTo>
                  <a:cubicBezTo>
                    <a:pt x="12563" y="29361"/>
                    <a:pt x="13457" y="30852"/>
                    <a:pt x="13625" y="32250"/>
                  </a:cubicBezTo>
                  <a:cubicBezTo>
                    <a:pt x="14538" y="39687"/>
                    <a:pt x="19776" y="48111"/>
                    <a:pt x="28573" y="54355"/>
                  </a:cubicBezTo>
                  <a:cubicBezTo>
                    <a:pt x="34239" y="58381"/>
                    <a:pt x="41359" y="60692"/>
                    <a:pt x="47565" y="60935"/>
                  </a:cubicBezTo>
                  <a:lnTo>
                    <a:pt x="75783" y="23621"/>
                  </a:lnTo>
                  <a:cubicBezTo>
                    <a:pt x="74386" y="18998"/>
                    <a:pt x="71254" y="14190"/>
                    <a:pt x="66595" y="10127"/>
                  </a:cubicBezTo>
                  <a:cubicBezTo>
                    <a:pt x="60385" y="4702"/>
                    <a:pt x="52912" y="1803"/>
                    <a:pt x="46548" y="1803"/>
                  </a:cubicBezTo>
                  <a:cubicBezTo>
                    <a:pt x="42482" y="1803"/>
                    <a:pt x="38869" y="2986"/>
                    <a:pt x="36326" y="5448"/>
                  </a:cubicBezTo>
                  <a:cubicBezTo>
                    <a:pt x="36010" y="5747"/>
                    <a:pt x="35711" y="6082"/>
                    <a:pt x="35432" y="6418"/>
                  </a:cubicBezTo>
                  <a:cubicBezTo>
                    <a:pt x="34855" y="7124"/>
                    <a:pt x="33946" y="7470"/>
                    <a:pt x="32904" y="7470"/>
                  </a:cubicBezTo>
                  <a:cubicBezTo>
                    <a:pt x="31556" y="7470"/>
                    <a:pt x="29985" y="6891"/>
                    <a:pt x="28629" y="5765"/>
                  </a:cubicBezTo>
                  <a:lnTo>
                    <a:pt x="28442" y="5616"/>
                  </a:lnTo>
                  <a:cubicBezTo>
                    <a:pt x="23942" y="1688"/>
                    <a:pt x="19612" y="1"/>
                    <a:pt x="156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1" name="Google Shape;351;p16"/>
            <p:cNvGrpSpPr/>
            <p:nvPr/>
          </p:nvGrpSpPr>
          <p:grpSpPr>
            <a:xfrm rot="-7845996" flipH="1">
              <a:off x="7814416" y="-1103058"/>
              <a:ext cx="2589010" cy="1971616"/>
              <a:chOff x="-765482" y="4620203"/>
              <a:chExt cx="2588927" cy="1971554"/>
            </a:xfrm>
          </p:grpSpPr>
          <p:sp>
            <p:nvSpPr>
              <p:cNvPr id="352" name="Google Shape;352;p16"/>
              <p:cNvSpPr/>
              <p:nvPr/>
            </p:nvSpPr>
            <p:spPr>
              <a:xfrm>
                <a:off x="-765482" y="4620203"/>
                <a:ext cx="2588927" cy="1971554"/>
              </a:xfrm>
              <a:custGeom>
                <a:avLst/>
                <a:gdLst/>
                <a:ahLst/>
                <a:cxnLst/>
                <a:rect l="l" t="t" r="r" b="b"/>
                <a:pathLst>
                  <a:path w="77126" h="58734" extrusionOk="0">
                    <a:moveTo>
                      <a:pt x="48466" y="1"/>
                    </a:moveTo>
                    <a:cubicBezTo>
                      <a:pt x="42896" y="1"/>
                      <a:pt x="38070" y="1823"/>
                      <a:pt x="35320" y="5462"/>
                    </a:cubicBezTo>
                    <a:cubicBezTo>
                      <a:pt x="35059" y="5816"/>
                      <a:pt x="34798" y="6170"/>
                      <a:pt x="34593" y="6562"/>
                    </a:cubicBezTo>
                    <a:cubicBezTo>
                      <a:pt x="34014" y="7547"/>
                      <a:pt x="32837" y="8056"/>
                      <a:pt x="31449" y="8056"/>
                    </a:cubicBezTo>
                    <a:cubicBezTo>
                      <a:pt x="30289" y="8056"/>
                      <a:pt x="28982" y="7701"/>
                      <a:pt x="27752" y="6972"/>
                    </a:cubicBezTo>
                    <a:cubicBezTo>
                      <a:pt x="27678" y="6916"/>
                      <a:pt x="27603" y="6878"/>
                      <a:pt x="27566" y="6841"/>
                    </a:cubicBezTo>
                    <a:cubicBezTo>
                      <a:pt x="23433" y="4244"/>
                      <a:pt x="19647" y="3104"/>
                      <a:pt x="16282" y="3104"/>
                    </a:cubicBezTo>
                    <a:cubicBezTo>
                      <a:pt x="11727" y="3104"/>
                      <a:pt x="7945" y="5195"/>
                      <a:pt x="5126" y="8593"/>
                    </a:cubicBezTo>
                    <a:cubicBezTo>
                      <a:pt x="0" y="14762"/>
                      <a:pt x="3840" y="25200"/>
                      <a:pt x="13792" y="31649"/>
                    </a:cubicBezTo>
                    <a:lnTo>
                      <a:pt x="14035" y="31816"/>
                    </a:lnTo>
                    <a:cubicBezTo>
                      <a:pt x="15563" y="32767"/>
                      <a:pt x="16663" y="34109"/>
                      <a:pt x="17054" y="35469"/>
                    </a:cubicBezTo>
                    <a:cubicBezTo>
                      <a:pt x="19104" y="42664"/>
                      <a:pt x="25572" y="50175"/>
                      <a:pt x="35226" y="54984"/>
                    </a:cubicBezTo>
                    <a:cubicBezTo>
                      <a:pt x="40263" y="57487"/>
                      <a:pt x="46067" y="58733"/>
                      <a:pt x="51367" y="58733"/>
                    </a:cubicBezTo>
                    <a:cubicBezTo>
                      <a:pt x="52619" y="58733"/>
                      <a:pt x="53842" y="58664"/>
                      <a:pt x="55020" y="58525"/>
                    </a:cubicBezTo>
                    <a:lnTo>
                      <a:pt x="77125" y="17297"/>
                    </a:lnTo>
                    <a:cubicBezTo>
                      <a:pt x="75019" y="12954"/>
                      <a:pt x="71179" y="8686"/>
                      <a:pt x="65942" y="5387"/>
                    </a:cubicBezTo>
                    <a:cubicBezTo>
                      <a:pt x="60252" y="1795"/>
                      <a:pt x="53992" y="1"/>
                      <a:pt x="484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6"/>
              <p:cNvSpPr/>
              <p:nvPr/>
            </p:nvSpPr>
            <p:spPr>
              <a:xfrm>
                <a:off x="1288964" y="4808006"/>
                <a:ext cx="41298" cy="55177"/>
              </a:xfrm>
              <a:custGeom>
                <a:avLst/>
                <a:gdLst/>
                <a:ahLst/>
                <a:cxnLst/>
                <a:rect l="l" t="t" r="r" b="b"/>
                <a:pathLst>
                  <a:path w="970" h="1296" extrusionOk="0">
                    <a:moveTo>
                      <a:pt x="596" y="0"/>
                    </a:moveTo>
                    <a:cubicBezTo>
                      <a:pt x="536" y="0"/>
                      <a:pt x="482" y="37"/>
                      <a:pt x="467" y="98"/>
                    </a:cubicBezTo>
                    <a:lnTo>
                      <a:pt x="56" y="937"/>
                    </a:lnTo>
                    <a:cubicBezTo>
                      <a:pt x="1" y="1049"/>
                      <a:pt x="38" y="1179"/>
                      <a:pt x="150" y="1235"/>
                    </a:cubicBezTo>
                    <a:lnTo>
                      <a:pt x="280" y="1291"/>
                    </a:lnTo>
                    <a:cubicBezTo>
                      <a:pt x="293" y="1294"/>
                      <a:pt x="306" y="1296"/>
                      <a:pt x="318" y="1296"/>
                    </a:cubicBezTo>
                    <a:cubicBezTo>
                      <a:pt x="379" y="1296"/>
                      <a:pt x="436" y="1260"/>
                      <a:pt x="467" y="1198"/>
                    </a:cubicBezTo>
                    <a:lnTo>
                      <a:pt x="895" y="341"/>
                    </a:lnTo>
                    <a:cubicBezTo>
                      <a:pt x="970" y="229"/>
                      <a:pt x="914" y="98"/>
                      <a:pt x="802" y="42"/>
                    </a:cubicBezTo>
                    <a:lnTo>
                      <a:pt x="634" y="5"/>
                    </a:lnTo>
                    <a:cubicBezTo>
                      <a:pt x="621" y="2"/>
                      <a:pt x="609" y="0"/>
                      <a:pt x="5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6"/>
              <p:cNvSpPr/>
              <p:nvPr/>
            </p:nvSpPr>
            <p:spPr>
              <a:xfrm>
                <a:off x="467708" y="4966720"/>
                <a:ext cx="41298" cy="55177"/>
              </a:xfrm>
              <a:custGeom>
                <a:avLst/>
                <a:gdLst/>
                <a:ahLst/>
                <a:cxnLst/>
                <a:rect l="l" t="t" r="r" b="b"/>
                <a:pathLst>
                  <a:path w="970" h="1296" extrusionOk="0">
                    <a:moveTo>
                      <a:pt x="614" y="0"/>
                    </a:moveTo>
                    <a:cubicBezTo>
                      <a:pt x="553" y="0"/>
                      <a:pt x="497" y="36"/>
                      <a:pt x="466" y="98"/>
                    </a:cubicBezTo>
                    <a:lnTo>
                      <a:pt x="56" y="937"/>
                    </a:lnTo>
                    <a:cubicBezTo>
                      <a:pt x="0" y="1049"/>
                      <a:pt x="56" y="1179"/>
                      <a:pt x="149" y="1235"/>
                    </a:cubicBezTo>
                    <a:lnTo>
                      <a:pt x="280" y="1291"/>
                    </a:lnTo>
                    <a:cubicBezTo>
                      <a:pt x="292" y="1294"/>
                      <a:pt x="305" y="1296"/>
                      <a:pt x="318" y="1296"/>
                    </a:cubicBezTo>
                    <a:cubicBezTo>
                      <a:pt x="379" y="1296"/>
                      <a:pt x="435" y="1259"/>
                      <a:pt x="466" y="1198"/>
                    </a:cubicBezTo>
                    <a:lnTo>
                      <a:pt x="895" y="340"/>
                    </a:lnTo>
                    <a:cubicBezTo>
                      <a:pt x="969" y="229"/>
                      <a:pt x="913" y="98"/>
                      <a:pt x="801" y="42"/>
                    </a:cubicBezTo>
                    <a:lnTo>
                      <a:pt x="652" y="5"/>
                    </a:lnTo>
                    <a:cubicBezTo>
                      <a:pt x="640" y="2"/>
                      <a:pt x="627" y="0"/>
                      <a:pt x="6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6"/>
              <p:cNvSpPr/>
              <p:nvPr/>
            </p:nvSpPr>
            <p:spPr>
              <a:xfrm>
                <a:off x="1072346" y="5044161"/>
                <a:ext cx="40489" cy="55518"/>
              </a:xfrm>
              <a:custGeom>
                <a:avLst/>
                <a:gdLst/>
                <a:ahLst/>
                <a:cxnLst/>
                <a:rect l="l" t="t" r="r" b="b"/>
                <a:pathLst>
                  <a:path w="951" h="1304" extrusionOk="0">
                    <a:moveTo>
                      <a:pt x="586" y="1"/>
                    </a:moveTo>
                    <a:cubicBezTo>
                      <a:pt x="529" y="1"/>
                      <a:pt x="481" y="47"/>
                      <a:pt x="466" y="106"/>
                    </a:cubicBezTo>
                    <a:lnTo>
                      <a:pt x="56" y="944"/>
                    </a:lnTo>
                    <a:cubicBezTo>
                      <a:pt x="0" y="1056"/>
                      <a:pt x="38" y="1187"/>
                      <a:pt x="149" y="1243"/>
                    </a:cubicBezTo>
                    <a:lnTo>
                      <a:pt x="280" y="1298"/>
                    </a:lnTo>
                    <a:cubicBezTo>
                      <a:pt x="293" y="1302"/>
                      <a:pt x="305" y="1303"/>
                      <a:pt x="318" y="1303"/>
                    </a:cubicBezTo>
                    <a:cubicBezTo>
                      <a:pt x="379" y="1303"/>
                      <a:pt x="435" y="1267"/>
                      <a:pt x="466" y="1205"/>
                    </a:cubicBezTo>
                    <a:lnTo>
                      <a:pt x="895" y="348"/>
                    </a:lnTo>
                    <a:cubicBezTo>
                      <a:pt x="951" y="236"/>
                      <a:pt x="914" y="106"/>
                      <a:pt x="802" y="50"/>
                    </a:cubicBezTo>
                    <a:lnTo>
                      <a:pt x="634" y="12"/>
                    </a:lnTo>
                    <a:cubicBezTo>
                      <a:pt x="618" y="4"/>
                      <a:pt x="601" y="1"/>
                      <a:pt x="5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16"/>
              <p:cNvSpPr/>
              <p:nvPr/>
            </p:nvSpPr>
            <p:spPr>
              <a:xfrm>
                <a:off x="861263" y="4788167"/>
                <a:ext cx="40531" cy="55220"/>
              </a:xfrm>
              <a:custGeom>
                <a:avLst/>
                <a:gdLst/>
                <a:ahLst/>
                <a:cxnLst/>
                <a:rect l="l" t="t" r="r" b="b"/>
                <a:pathLst>
                  <a:path w="952" h="1297" extrusionOk="0">
                    <a:moveTo>
                      <a:pt x="607" y="0"/>
                    </a:moveTo>
                    <a:cubicBezTo>
                      <a:pt x="535" y="0"/>
                      <a:pt x="479" y="37"/>
                      <a:pt x="448" y="98"/>
                    </a:cubicBezTo>
                    <a:lnTo>
                      <a:pt x="56" y="956"/>
                    </a:lnTo>
                    <a:cubicBezTo>
                      <a:pt x="1" y="1049"/>
                      <a:pt x="38" y="1179"/>
                      <a:pt x="150" y="1235"/>
                    </a:cubicBezTo>
                    <a:lnTo>
                      <a:pt x="280" y="1291"/>
                    </a:lnTo>
                    <a:cubicBezTo>
                      <a:pt x="293" y="1295"/>
                      <a:pt x="307" y="1296"/>
                      <a:pt x="320" y="1296"/>
                    </a:cubicBezTo>
                    <a:cubicBezTo>
                      <a:pt x="380" y="1296"/>
                      <a:pt x="436" y="1263"/>
                      <a:pt x="467" y="1217"/>
                    </a:cubicBezTo>
                    <a:lnTo>
                      <a:pt x="895" y="359"/>
                    </a:lnTo>
                    <a:cubicBezTo>
                      <a:pt x="951" y="229"/>
                      <a:pt x="914" y="98"/>
                      <a:pt x="802" y="43"/>
                    </a:cubicBezTo>
                    <a:lnTo>
                      <a:pt x="653" y="5"/>
                    </a:lnTo>
                    <a:cubicBezTo>
                      <a:pt x="637" y="2"/>
                      <a:pt x="621" y="0"/>
                      <a:pt x="6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16"/>
              <p:cNvSpPr/>
              <p:nvPr/>
            </p:nvSpPr>
            <p:spPr>
              <a:xfrm>
                <a:off x="1014403" y="4865182"/>
                <a:ext cx="51643" cy="70504"/>
              </a:xfrm>
              <a:custGeom>
                <a:avLst/>
                <a:gdLst/>
                <a:ahLst/>
                <a:cxnLst/>
                <a:rect l="l" t="t" r="r" b="b"/>
                <a:pathLst>
                  <a:path w="1213" h="1656" extrusionOk="0">
                    <a:moveTo>
                      <a:pt x="766" y="1"/>
                    </a:moveTo>
                    <a:cubicBezTo>
                      <a:pt x="686" y="1"/>
                      <a:pt x="611" y="53"/>
                      <a:pt x="579" y="135"/>
                    </a:cubicBezTo>
                    <a:lnTo>
                      <a:pt x="75" y="1216"/>
                    </a:lnTo>
                    <a:cubicBezTo>
                      <a:pt x="1" y="1346"/>
                      <a:pt x="57" y="1514"/>
                      <a:pt x="187" y="1588"/>
                    </a:cubicBezTo>
                    <a:lnTo>
                      <a:pt x="355" y="1644"/>
                    </a:lnTo>
                    <a:cubicBezTo>
                      <a:pt x="375" y="1652"/>
                      <a:pt x="395" y="1656"/>
                      <a:pt x="414" y="1656"/>
                    </a:cubicBezTo>
                    <a:cubicBezTo>
                      <a:pt x="485" y="1656"/>
                      <a:pt x="549" y="1606"/>
                      <a:pt x="579" y="1532"/>
                    </a:cubicBezTo>
                    <a:lnTo>
                      <a:pt x="1138" y="451"/>
                    </a:lnTo>
                    <a:cubicBezTo>
                      <a:pt x="1212" y="302"/>
                      <a:pt x="1156" y="135"/>
                      <a:pt x="1007" y="60"/>
                    </a:cubicBezTo>
                    <a:lnTo>
                      <a:pt x="802" y="4"/>
                    </a:lnTo>
                    <a:cubicBezTo>
                      <a:pt x="790" y="2"/>
                      <a:pt x="778" y="1"/>
                      <a:pt x="7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16"/>
              <p:cNvSpPr/>
              <p:nvPr/>
            </p:nvSpPr>
            <p:spPr>
              <a:xfrm>
                <a:off x="617654" y="4754832"/>
                <a:ext cx="52410" cy="69908"/>
              </a:xfrm>
              <a:custGeom>
                <a:avLst/>
                <a:gdLst/>
                <a:ahLst/>
                <a:cxnLst/>
                <a:rect l="l" t="t" r="r" b="b"/>
                <a:pathLst>
                  <a:path w="1231" h="1642" extrusionOk="0">
                    <a:moveTo>
                      <a:pt x="774" y="1"/>
                    </a:moveTo>
                    <a:cubicBezTo>
                      <a:pt x="698" y="1"/>
                      <a:pt x="628" y="40"/>
                      <a:pt x="597" y="117"/>
                    </a:cubicBezTo>
                    <a:lnTo>
                      <a:pt x="75" y="1198"/>
                    </a:lnTo>
                    <a:cubicBezTo>
                      <a:pt x="1" y="1329"/>
                      <a:pt x="57" y="1496"/>
                      <a:pt x="187" y="1571"/>
                    </a:cubicBezTo>
                    <a:lnTo>
                      <a:pt x="355" y="1627"/>
                    </a:lnTo>
                    <a:cubicBezTo>
                      <a:pt x="379" y="1637"/>
                      <a:pt x="404" y="1641"/>
                      <a:pt x="429" y="1641"/>
                    </a:cubicBezTo>
                    <a:cubicBezTo>
                      <a:pt x="501" y="1641"/>
                      <a:pt x="569" y="1603"/>
                      <a:pt x="597" y="1534"/>
                    </a:cubicBezTo>
                    <a:lnTo>
                      <a:pt x="1138" y="453"/>
                    </a:lnTo>
                    <a:cubicBezTo>
                      <a:pt x="1231" y="304"/>
                      <a:pt x="1156" y="117"/>
                      <a:pt x="1007" y="61"/>
                    </a:cubicBezTo>
                    <a:lnTo>
                      <a:pt x="821" y="5"/>
                    </a:lnTo>
                    <a:cubicBezTo>
                      <a:pt x="805" y="2"/>
                      <a:pt x="790" y="1"/>
                      <a:pt x="7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16"/>
              <p:cNvSpPr/>
              <p:nvPr/>
            </p:nvSpPr>
            <p:spPr>
              <a:xfrm>
                <a:off x="1453215" y="4942155"/>
                <a:ext cx="51643" cy="70206"/>
              </a:xfrm>
              <a:custGeom>
                <a:avLst/>
                <a:gdLst/>
                <a:ahLst/>
                <a:cxnLst/>
                <a:rect l="l" t="t" r="r" b="b"/>
                <a:pathLst>
                  <a:path w="1213" h="1649" extrusionOk="0">
                    <a:moveTo>
                      <a:pt x="766" y="0"/>
                    </a:moveTo>
                    <a:cubicBezTo>
                      <a:pt x="686" y="0"/>
                      <a:pt x="611" y="53"/>
                      <a:pt x="578" y="135"/>
                    </a:cubicBezTo>
                    <a:lnTo>
                      <a:pt x="75" y="1216"/>
                    </a:lnTo>
                    <a:cubicBezTo>
                      <a:pt x="1" y="1346"/>
                      <a:pt x="38" y="1514"/>
                      <a:pt x="187" y="1588"/>
                    </a:cubicBezTo>
                    <a:lnTo>
                      <a:pt x="355" y="1644"/>
                    </a:lnTo>
                    <a:cubicBezTo>
                      <a:pt x="370" y="1647"/>
                      <a:pt x="386" y="1649"/>
                      <a:pt x="401" y="1649"/>
                    </a:cubicBezTo>
                    <a:cubicBezTo>
                      <a:pt x="477" y="1649"/>
                      <a:pt x="547" y="1610"/>
                      <a:pt x="578" y="1532"/>
                    </a:cubicBezTo>
                    <a:lnTo>
                      <a:pt x="1138" y="451"/>
                    </a:lnTo>
                    <a:cubicBezTo>
                      <a:pt x="1212" y="302"/>
                      <a:pt x="1156" y="135"/>
                      <a:pt x="1007" y="60"/>
                    </a:cubicBezTo>
                    <a:lnTo>
                      <a:pt x="802" y="4"/>
                    </a:lnTo>
                    <a:cubicBezTo>
                      <a:pt x="790" y="2"/>
                      <a:pt x="778" y="0"/>
                      <a:pt x="7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16"/>
              <p:cNvSpPr/>
              <p:nvPr/>
            </p:nvSpPr>
            <p:spPr>
              <a:xfrm>
                <a:off x="704931" y="4998437"/>
                <a:ext cx="52410" cy="69780"/>
              </a:xfrm>
              <a:custGeom>
                <a:avLst/>
                <a:gdLst/>
                <a:ahLst/>
                <a:cxnLst/>
                <a:rect l="l" t="t" r="r" b="b"/>
                <a:pathLst>
                  <a:path w="1231" h="1639" extrusionOk="0">
                    <a:moveTo>
                      <a:pt x="775" y="1"/>
                    </a:moveTo>
                    <a:cubicBezTo>
                      <a:pt x="698" y="1"/>
                      <a:pt x="628" y="40"/>
                      <a:pt x="597" y="117"/>
                    </a:cubicBezTo>
                    <a:lnTo>
                      <a:pt x="75" y="1198"/>
                    </a:lnTo>
                    <a:cubicBezTo>
                      <a:pt x="1" y="1329"/>
                      <a:pt x="57" y="1496"/>
                      <a:pt x="206" y="1571"/>
                    </a:cubicBezTo>
                    <a:lnTo>
                      <a:pt x="355" y="1627"/>
                    </a:lnTo>
                    <a:cubicBezTo>
                      <a:pt x="375" y="1635"/>
                      <a:pt x="397" y="1639"/>
                      <a:pt x="418" y="1639"/>
                    </a:cubicBezTo>
                    <a:cubicBezTo>
                      <a:pt x="494" y="1639"/>
                      <a:pt x="568" y="1592"/>
                      <a:pt x="597" y="1534"/>
                    </a:cubicBezTo>
                    <a:lnTo>
                      <a:pt x="1138" y="434"/>
                    </a:lnTo>
                    <a:cubicBezTo>
                      <a:pt x="1231" y="304"/>
                      <a:pt x="1156" y="117"/>
                      <a:pt x="1007" y="61"/>
                    </a:cubicBezTo>
                    <a:lnTo>
                      <a:pt x="821" y="5"/>
                    </a:lnTo>
                    <a:cubicBezTo>
                      <a:pt x="805" y="2"/>
                      <a:pt x="790" y="1"/>
                      <a:pt x="7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16"/>
              <p:cNvSpPr/>
              <p:nvPr/>
            </p:nvSpPr>
            <p:spPr>
              <a:xfrm>
                <a:off x="1291348" y="5063489"/>
                <a:ext cx="41298" cy="55220"/>
              </a:xfrm>
              <a:custGeom>
                <a:avLst/>
                <a:gdLst/>
                <a:ahLst/>
                <a:cxnLst/>
                <a:rect l="l" t="t" r="r" b="b"/>
                <a:pathLst>
                  <a:path w="970" h="1297" extrusionOk="0">
                    <a:moveTo>
                      <a:pt x="615" y="1"/>
                    </a:moveTo>
                    <a:cubicBezTo>
                      <a:pt x="554" y="1"/>
                      <a:pt x="497" y="37"/>
                      <a:pt x="466" y="99"/>
                    </a:cubicBezTo>
                    <a:lnTo>
                      <a:pt x="56" y="938"/>
                    </a:lnTo>
                    <a:cubicBezTo>
                      <a:pt x="0" y="1049"/>
                      <a:pt x="56" y="1180"/>
                      <a:pt x="150" y="1236"/>
                    </a:cubicBezTo>
                    <a:lnTo>
                      <a:pt x="280" y="1292"/>
                    </a:lnTo>
                    <a:cubicBezTo>
                      <a:pt x="293" y="1295"/>
                      <a:pt x="306" y="1297"/>
                      <a:pt x="320" y="1297"/>
                    </a:cubicBezTo>
                    <a:cubicBezTo>
                      <a:pt x="384" y="1297"/>
                      <a:pt x="451" y="1260"/>
                      <a:pt x="466" y="1199"/>
                    </a:cubicBezTo>
                    <a:lnTo>
                      <a:pt x="914" y="341"/>
                    </a:lnTo>
                    <a:cubicBezTo>
                      <a:pt x="970" y="229"/>
                      <a:pt x="932" y="99"/>
                      <a:pt x="802" y="43"/>
                    </a:cubicBezTo>
                    <a:lnTo>
                      <a:pt x="653" y="6"/>
                    </a:lnTo>
                    <a:cubicBezTo>
                      <a:pt x="640" y="3"/>
                      <a:pt x="627" y="1"/>
                      <a:pt x="6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62" name="Google Shape;362;p16"/>
          <p:cNvSpPr txBox="1">
            <a:spLocks noGrp="1"/>
          </p:cNvSpPr>
          <p:nvPr>
            <p:ph type="title"/>
          </p:nvPr>
        </p:nvSpPr>
        <p:spPr>
          <a:xfrm>
            <a:off x="720000" y="522475"/>
            <a:ext cx="7704000" cy="572700"/>
          </a:xfrm>
          <a:prstGeom prst="rect">
            <a:avLst/>
          </a:prstGeom>
        </p:spPr>
        <p:txBody>
          <a:bodyPr spcFirstLastPara="1" wrap="square" lIns="0" tIns="0" rIns="0" bIns="0" anchor="ctr" anchorCtr="0">
            <a:noAutofit/>
          </a:bodyPr>
          <a:lstStyle>
            <a:lvl1pPr lvl="0" rtl="0">
              <a:spcBef>
                <a:spcPts val="0"/>
              </a:spcBef>
              <a:spcAft>
                <a:spcPts val="0"/>
              </a:spcAft>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50020927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tile and four columns">
  <p:cSld name="Ttile and four columns">
    <p:spTree>
      <p:nvGrpSpPr>
        <p:cNvPr id="1" name="Shape 363"/>
        <p:cNvGrpSpPr/>
        <p:nvPr/>
      </p:nvGrpSpPr>
      <p:grpSpPr>
        <a:xfrm>
          <a:off x="0" y="0"/>
          <a:ext cx="0" cy="0"/>
          <a:chOff x="0" y="0"/>
          <a:chExt cx="0" cy="0"/>
        </a:xfrm>
      </p:grpSpPr>
      <p:grpSp>
        <p:nvGrpSpPr>
          <p:cNvPr id="364" name="Google Shape;364;p17"/>
          <p:cNvGrpSpPr/>
          <p:nvPr/>
        </p:nvGrpSpPr>
        <p:grpSpPr>
          <a:xfrm flipH="1">
            <a:off x="-1841860" y="-2185263"/>
            <a:ext cx="3798743" cy="3692153"/>
            <a:chOff x="6902090" y="-2185263"/>
            <a:chExt cx="3798743" cy="3692153"/>
          </a:xfrm>
        </p:grpSpPr>
        <p:sp>
          <p:nvSpPr>
            <p:cNvPr id="365" name="Google Shape;365;p17"/>
            <p:cNvSpPr/>
            <p:nvPr/>
          </p:nvSpPr>
          <p:spPr>
            <a:xfrm rot="-7845770" flipH="1">
              <a:off x="7235267" y="-1576819"/>
              <a:ext cx="2543914" cy="2045463"/>
            </a:xfrm>
            <a:custGeom>
              <a:avLst/>
              <a:gdLst/>
              <a:ahLst/>
              <a:cxnLst/>
              <a:rect l="l" t="t" r="r" b="b"/>
              <a:pathLst>
                <a:path w="75784" h="60935" extrusionOk="0">
                  <a:moveTo>
                    <a:pt x="15683" y="1"/>
                  </a:moveTo>
                  <a:cubicBezTo>
                    <a:pt x="12063" y="1"/>
                    <a:pt x="8783" y="1433"/>
                    <a:pt x="6021" y="3864"/>
                  </a:cubicBezTo>
                  <a:cubicBezTo>
                    <a:pt x="1" y="9176"/>
                    <a:pt x="2163" y="20061"/>
                    <a:pt x="11016" y="28001"/>
                  </a:cubicBezTo>
                  <a:lnTo>
                    <a:pt x="11221" y="28187"/>
                  </a:lnTo>
                  <a:cubicBezTo>
                    <a:pt x="12563" y="29361"/>
                    <a:pt x="13457" y="30852"/>
                    <a:pt x="13625" y="32250"/>
                  </a:cubicBezTo>
                  <a:cubicBezTo>
                    <a:pt x="14538" y="39687"/>
                    <a:pt x="19776" y="48111"/>
                    <a:pt x="28573" y="54355"/>
                  </a:cubicBezTo>
                  <a:cubicBezTo>
                    <a:pt x="34239" y="58381"/>
                    <a:pt x="41359" y="60692"/>
                    <a:pt x="47565" y="60935"/>
                  </a:cubicBezTo>
                  <a:lnTo>
                    <a:pt x="75783" y="23621"/>
                  </a:lnTo>
                  <a:cubicBezTo>
                    <a:pt x="74386" y="18998"/>
                    <a:pt x="71254" y="14190"/>
                    <a:pt x="66595" y="10127"/>
                  </a:cubicBezTo>
                  <a:cubicBezTo>
                    <a:pt x="60385" y="4702"/>
                    <a:pt x="52912" y="1803"/>
                    <a:pt x="46548" y="1803"/>
                  </a:cubicBezTo>
                  <a:cubicBezTo>
                    <a:pt x="42482" y="1803"/>
                    <a:pt x="38869" y="2986"/>
                    <a:pt x="36326" y="5448"/>
                  </a:cubicBezTo>
                  <a:cubicBezTo>
                    <a:pt x="36010" y="5747"/>
                    <a:pt x="35711" y="6082"/>
                    <a:pt x="35432" y="6418"/>
                  </a:cubicBezTo>
                  <a:cubicBezTo>
                    <a:pt x="34855" y="7124"/>
                    <a:pt x="33946" y="7470"/>
                    <a:pt x="32904" y="7470"/>
                  </a:cubicBezTo>
                  <a:cubicBezTo>
                    <a:pt x="31556" y="7470"/>
                    <a:pt x="29985" y="6891"/>
                    <a:pt x="28629" y="5765"/>
                  </a:cubicBezTo>
                  <a:lnTo>
                    <a:pt x="28442" y="5616"/>
                  </a:lnTo>
                  <a:cubicBezTo>
                    <a:pt x="23942" y="1688"/>
                    <a:pt x="19612" y="1"/>
                    <a:pt x="156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6" name="Google Shape;366;p17"/>
            <p:cNvGrpSpPr/>
            <p:nvPr/>
          </p:nvGrpSpPr>
          <p:grpSpPr>
            <a:xfrm rot="-7845996" flipH="1">
              <a:off x="7814416" y="-1103058"/>
              <a:ext cx="2589010" cy="1971616"/>
              <a:chOff x="-765482" y="4620203"/>
              <a:chExt cx="2588927" cy="1971554"/>
            </a:xfrm>
          </p:grpSpPr>
          <p:sp>
            <p:nvSpPr>
              <p:cNvPr id="367" name="Google Shape;367;p17"/>
              <p:cNvSpPr/>
              <p:nvPr/>
            </p:nvSpPr>
            <p:spPr>
              <a:xfrm>
                <a:off x="-765482" y="4620203"/>
                <a:ext cx="2588927" cy="1971554"/>
              </a:xfrm>
              <a:custGeom>
                <a:avLst/>
                <a:gdLst/>
                <a:ahLst/>
                <a:cxnLst/>
                <a:rect l="l" t="t" r="r" b="b"/>
                <a:pathLst>
                  <a:path w="77126" h="58734" extrusionOk="0">
                    <a:moveTo>
                      <a:pt x="48466" y="1"/>
                    </a:moveTo>
                    <a:cubicBezTo>
                      <a:pt x="42896" y="1"/>
                      <a:pt x="38070" y="1823"/>
                      <a:pt x="35320" y="5462"/>
                    </a:cubicBezTo>
                    <a:cubicBezTo>
                      <a:pt x="35059" y="5816"/>
                      <a:pt x="34798" y="6170"/>
                      <a:pt x="34593" y="6562"/>
                    </a:cubicBezTo>
                    <a:cubicBezTo>
                      <a:pt x="34014" y="7547"/>
                      <a:pt x="32837" y="8056"/>
                      <a:pt x="31449" y="8056"/>
                    </a:cubicBezTo>
                    <a:cubicBezTo>
                      <a:pt x="30289" y="8056"/>
                      <a:pt x="28982" y="7701"/>
                      <a:pt x="27752" y="6972"/>
                    </a:cubicBezTo>
                    <a:cubicBezTo>
                      <a:pt x="27678" y="6916"/>
                      <a:pt x="27603" y="6878"/>
                      <a:pt x="27566" y="6841"/>
                    </a:cubicBezTo>
                    <a:cubicBezTo>
                      <a:pt x="23433" y="4244"/>
                      <a:pt x="19647" y="3104"/>
                      <a:pt x="16282" y="3104"/>
                    </a:cubicBezTo>
                    <a:cubicBezTo>
                      <a:pt x="11727" y="3104"/>
                      <a:pt x="7945" y="5195"/>
                      <a:pt x="5126" y="8593"/>
                    </a:cubicBezTo>
                    <a:cubicBezTo>
                      <a:pt x="0" y="14762"/>
                      <a:pt x="3840" y="25200"/>
                      <a:pt x="13792" y="31649"/>
                    </a:cubicBezTo>
                    <a:lnTo>
                      <a:pt x="14035" y="31816"/>
                    </a:lnTo>
                    <a:cubicBezTo>
                      <a:pt x="15563" y="32767"/>
                      <a:pt x="16663" y="34109"/>
                      <a:pt x="17054" y="35469"/>
                    </a:cubicBezTo>
                    <a:cubicBezTo>
                      <a:pt x="19104" y="42664"/>
                      <a:pt x="25572" y="50175"/>
                      <a:pt x="35226" y="54984"/>
                    </a:cubicBezTo>
                    <a:cubicBezTo>
                      <a:pt x="40263" y="57487"/>
                      <a:pt x="46067" y="58733"/>
                      <a:pt x="51367" y="58733"/>
                    </a:cubicBezTo>
                    <a:cubicBezTo>
                      <a:pt x="52619" y="58733"/>
                      <a:pt x="53842" y="58664"/>
                      <a:pt x="55020" y="58525"/>
                    </a:cubicBezTo>
                    <a:lnTo>
                      <a:pt x="77125" y="17297"/>
                    </a:lnTo>
                    <a:cubicBezTo>
                      <a:pt x="75019" y="12954"/>
                      <a:pt x="71179" y="8686"/>
                      <a:pt x="65942" y="5387"/>
                    </a:cubicBezTo>
                    <a:cubicBezTo>
                      <a:pt x="60252" y="1795"/>
                      <a:pt x="53992" y="1"/>
                      <a:pt x="484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17"/>
              <p:cNvSpPr/>
              <p:nvPr/>
            </p:nvSpPr>
            <p:spPr>
              <a:xfrm>
                <a:off x="1288964" y="4808006"/>
                <a:ext cx="41298" cy="55177"/>
              </a:xfrm>
              <a:custGeom>
                <a:avLst/>
                <a:gdLst/>
                <a:ahLst/>
                <a:cxnLst/>
                <a:rect l="l" t="t" r="r" b="b"/>
                <a:pathLst>
                  <a:path w="970" h="1296" extrusionOk="0">
                    <a:moveTo>
                      <a:pt x="596" y="0"/>
                    </a:moveTo>
                    <a:cubicBezTo>
                      <a:pt x="536" y="0"/>
                      <a:pt x="482" y="37"/>
                      <a:pt x="467" y="98"/>
                    </a:cubicBezTo>
                    <a:lnTo>
                      <a:pt x="56" y="937"/>
                    </a:lnTo>
                    <a:cubicBezTo>
                      <a:pt x="1" y="1049"/>
                      <a:pt x="38" y="1179"/>
                      <a:pt x="150" y="1235"/>
                    </a:cubicBezTo>
                    <a:lnTo>
                      <a:pt x="280" y="1291"/>
                    </a:lnTo>
                    <a:cubicBezTo>
                      <a:pt x="293" y="1294"/>
                      <a:pt x="306" y="1296"/>
                      <a:pt x="318" y="1296"/>
                    </a:cubicBezTo>
                    <a:cubicBezTo>
                      <a:pt x="379" y="1296"/>
                      <a:pt x="436" y="1260"/>
                      <a:pt x="467" y="1198"/>
                    </a:cubicBezTo>
                    <a:lnTo>
                      <a:pt x="895" y="341"/>
                    </a:lnTo>
                    <a:cubicBezTo>
                      <a:pt x="970" y="229"/>
                      <a:pt x="914" y="98"/>
                      <a:pt x="802" y="42"/>
                    </a:cubicBezTo>
                    <a:lnTo>
                      <a:pt x="634" y="5"/>
                    </a:lnTo>
                    <a:cubicBezTo>
                      <a:pt x="621" y="2"/>
                      <a:pt x="609" y="0"/>
                      <a:pt x="5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17"/>
              <p:cNvSpPr/>
              <p:nvPr/>
            </p:nvSpPr>
            <p:spPr>
              <a:xfrm>
                <a:off x="467708" y="4966720"/>
                <a:ext cx="41298" cy="55177"/>
              </a:xfrm>
              <a:custGeom>
                <a:avLst/>
                <a:gdLst/>
                <a:ahLst/>
                <a:cxnLst/>
                <a:rect l="l" t="t" r="r" b="b"/>
                <a:pathLst>
                  <a:path w="970" h="1296" extrusionOk="0">
                    <a:moveTo>
                      <a:pt x="614" y="0"/>
                    </a:moveTo>
                    <a:cubicBezTo>
                      <a:pt x="553" y="0"/>
                      <a:pt x="497" y="36"/>
                      <a:pt x="466" y="98"/>
                    </a:cubicBezTo>
                    <a:lnTo>
                      <a:pt x="56" y="937"/>
                    </a:lnTo>
                    <a:cubicBezTo>
                      <a:pt x="0" y="1049"/>
                      <a:pt x="56" y="1179"/>
                      <a:pt x="149" y="1235"/>
                    </a:cubicBezTo>
                    <a:lnTo>
                      <a:pt x="280" y="1291"/>
                    </a:lnTo>
                    <a:cubicBezTo>
                      <a:pt x="292" y="1294"/>
                      <a:pt x="305" y="1296"/>
                      <a:pt x="318" y="1296"/>
                    </a:cubicBezTo>
                    <a:cubicBezTo>
                      <a:pt x="379" y="1296"/>
                      <a:pt x="435" y="1259"/>
                      <a:pt x="466" y="1198"/>
                    </a:cubicBezTo>
                    <a:lnTo>
                      <a:pt x="895" y="340"/>
                    </a:lnTo>
                    <a:cubicBezTo>
                      <a:pt x="969" y="229"/>
                      <a:pt x="913" y="98"/>
                      <a:pt x="801" y="42"/>
                    </a:cubicBezTo>
                    <a:lnTo>
                      <a:pt x="652" y="5"/>
                    </a:lnTo>
                    <a:cubicBezTo>
                      <a:pt x="640" y="2"/>
                      <a:pt x="627" y="0"/>
                      <a:pt x="6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17"/>
              <p:cNvSpPr/>
              <p:nvPr/>
            </p:nvSpPr>
            <p:spPr>
              <a:xfrm>
                <a:off x="1072346" y="5044161"/>
                <a:ext cx="40489" cy="55518"/>
              </a:xfrm>
              <a:custGeom>
                <a:avLst/>
                <a:gdLst/>
                <a:ahLst/>
                <a:cxnLst/>
                <a:rect l="l" t="t" r="r" b="b"/>
                <a:pathLst>
                  <a:path w="951" h="1304" extrusionOk="0">
                    <a:moveTo>
                      <a:pt x="586" y="1"/>
                    </a:moveTo>
                    <a:cubicBezTo>
                      <a:pt x="529" y="1"/>
                      <a:pt x="481" y="47"/>
                      <a:pt x="466" y="106"/>
                    </a:cubicBezTo>
                    <a:lnTo>
                      <a:pt x="56" y="944"/>
                    </a:lnTo>
                    <a:cubicBezTo>
                      <a:pt x="0" y="1056"/>
                      <a:pt x="38" y="1187"/>
                      <a:pt x="149" y="1243"/>
                    </a:cubicBezTo>
                    <a:lnTo>
                      <a:pt x="280" y="1298"/>
                    </a:lnTo>
                    <a:cubicBezTo>
                      <a:pt x="293" y="1302"/>
                      <a:pt x="305" y="1303"/>
                      <a:pt x="318" y="1303"/>
                    </a:cubicBezTo>
                    <a:cubicBezTo>
                      <a:pt x="379" y="1303"/>
                      <a:pt x="435" y="1267"/>
                      <a:pt x="466" y="1205"/>
                    </a:cubicBezTo>
                    <a:lnTo>
                      <a:pt x="895" y="348"/>
                    </a:lnTo>
                    <a:cubicBezTo>
                      <a:pt x="951" y="236"/>
                      <a:pt x="914" y="106"/>
                      <a:pt x="802" y="50"/>
                    </a:cubicBezTo>
                    <a:lnTo>
                      <a:pt x="634" y="12"/>
                    </a:lnTo>
                    <a:cubicBezTo>
                      <a:pt x="618" y="4"/>
                      <a:pt x="601" y="1"/>
                      <a:pt x="5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17"/>
              <p:cNvSpPr/>
              <p:nvPr/>
            </p:nvSpPr>
            <p:spPr>
              <a:xfrm>
                <a:off x="861263" y="4788167"/>
                <a:ext cx="40531" cy="55220"/>
              </a:xfrm>
              <a:custGeom>
                <a:avLst/>
                <a:gdLst/>
                <a:ahLst/>
                <a:cxnLst/>
                <a:rect l="l" t="t" r="r" b="b"/>
                <a:pathLst>
                  <a:path w="952" h="1297" extrusionOk="0">
                    <a:moveTo>
                      <a:pt x="607" y="0"/>
                    </a:moveTo>
                    <a:cubicBezTo>
                      <a:pt x="535" y="0"/>
                      <a:pt x="479" y="37"/>
                      <a:pt x="448" y="98"/>
                    </a:cubicBezTo>
                    <a:lnTo>
                      <a:pt x="56" y="956"/>
                    </a:lnTo>
                    <a:cubicBezTo>
                      <a:pt x="1" y="1049"/>
                      <a:pt x="38" y="1179"/>
                      <a:pt x="150" y="1235"/>
                    </a:cubicBezTo>
                    <a:lnTo>
                      <a:pt x="280" y="1291"/>
                    </a:lnTo>
                    <a:cubicBezTo>
                      <a:pt x="293" y="1295"/>
                      <a:pt x="307" y="1296"/>
                      <a:pt x="320" y="1296"/>
                    </a:cubicBezTo>
                    <a:cubicBezTo>
                      <a:pt x="380" y="1296"/>
                      <a:pt x="436" y="1263"/>
                      <a:pt x="467" y="1217"/>
                    </a:cubicBezTo>
                    <a:lnTo>
                      <a:pt x="895" y="359"/>
                    </a:lnTo>
                    <a:cubicBezTo>
                      <a:pt x="951" y="229"/>
                      <a:pt x="914" y="98"/>
                      <a:pt x="802" y="43"/>
                    </a:cubicBezTo>
                    <a:lnTo>
                      <a:pt x="653" y="5"/>
                    </a:lnTo>
                    <a:cubicBezTo>
                      <a:pt x="637" y="2"/>
                      <a:pt x="621" y="0"/>
                      <a:pt x="6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17"/>
              <p:cNvSpPr/>
              <p:nvPr/>
            </p:nvSpPr>
            <p:spPr>
              <a:xfrm>
                <a:off x="1014403" y="4865182"/>
                <a:ext cx="51643" cy="70504"/>
              </a:xfrm>
              <a:custGeom>
                <a:avLst/>
                <a:gdLst/>
                <a:ahLst/>
                <a:cxnLst/>
                <a:rect l="l" t="t" r="r" b="b"/>
                <a:pathLst>
                  <a:path w="1213" h="1656" extrusionOk="0">
                    <a:moveTo>
                      <a:pt x="766" y="1"/>
                    </a:moveTo>
                    <a:cubicBezTo>
                      <a:pt x="686" y="1"/>
                      <a:pt x="611" y="53"/>
                      <a:pt x="579" y="135"/>
                    </a:cubicBezTo>
                    <a:lnTo>
                      <a:pt x="75" y="1216"/>
                    </a:lnTo>
                    <a:cubicBezTo>
                      <a:pt x="1" y="1346"/>
                      <a:pt x="57" y="1514"/>
                      <a:pt x="187" y="1588"/>
                    </a:cubicBezTo>
                    <a:lnTo>
                      <a:pt x="355" y="1644"/>
                    </a:lnTo>
                    <a:cubicBezTo>
                      <a:pt x="375" y="1652"/>
                      <a:pt x="395" y="1656"/>
                      <a:pt x="414" y="1656"/>
                    </a:cubicBezTo>
                    <a:cubicBezTo>
                      <a:pt x="485" y="1656"/>
                      <a:pt x="549" y="1606"/>
                      <a:pt x="579" y="1532"/>
                    </a:cubicBezTo>
                    <a:lnTo>
                      <a:pt x="1138" y="451"/>
                    </a:lnTo>
                    <a:cubicBezTo>
                      <a:pt x="1212" y="302"/>
                      <a:pt x="1156" y="135"/>
                      <a:pt x="1007" y="60"/>
                    </a:cubicBezTo>
                    <a:lnTo>
                      <a:pt x="802" y="4"/>
                    </a:lnTo>
                    <a:cubicBezTo>
                      <a:pt x="790" y="2"/>
                      <a:pt x="778" y="1"/>
                      <a:pt x="7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17"/>
              <p:cNvSpPr/>
              <p:nvPr/>
            </p:nvSpPr>
            <p:spPr>
              <a:xfrm>
                <a:off x="617654" y="4754832"/>
                <a:ext cx="52410" cy="69908"/>
              </a:xfrm>
              <a:custGeom>
                <a:avLst/>
                <a:gdLst/>
                <a:ahLst/>
                <a:cxnLst/>
                <a:rect l="l" t="t" r="r" b="b"/>
                <a:pathLst>
                  <a:path w="1231" h="1642" extrusionOk="0">
                    <a:moveTo>
                      <a:pt x="774" y="1"/>
                    </a:moveTo>
                    <a:cubicBezTo>
                      <a:pt x="698" y="1"/>
                      <a:pt x="628" y="40"/>
                      <a:pt x="597" y="117"/>
                    </a:cubicBezTo>
                    <a:lnTo>
                      <a:pt x="75" y="1198"/>
                    </a:lnTo>
                    <a:cubicBezTo>
                      <a:pt x="1" y="1329"/>
                      <a:pt x="57" y="1496"/>
                      <a:pt x="187" y="1571"/>
                    </a:cubicBezTo>
                    <a:lnTo>
                      <a:pt x="355" y="1627"/>
                    </a:lnTo>
                    <a:cubicBezTo>
                      <a:pt x="379" y="1637"/>
                      <a:pt x="404" y="1641"/>
                      <a:pt x="429" y="1641"/>
                    </a:cubicBezTo>
                    <a:cubicBezTo>
                      <a:pt x="501" y="1641"/>
                      <a:pt x="569" y="1603"/>
                      <a:pt x="597" y="1534"/>
                    </a:cubicBezTo>
                    <a:lnTo>
                      <a:pt x="1138" y="453"/>
                    </a:lnTo>
                    <a:cubicBezTo>
                      <a:pt x="1231" y="304"/>
                      <a:pt x="1156" y="117"/>
                      <a:pt x="1007" y="61"/>
                    </a:cubicBezTo>
                    <a:lnTo>
                      <a:pt x="821" y="5"/>
                    </a:lnTo>
                    <a:cubicBezTo>
                      <a:pt x="805" y="2"/>
                      <a:pt x="790" y="1"/>
                      <a:pt x="7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17"/>
              <p:cNvSpPr/>
              <p:nvPr/>
            </p:nvSpPr>
            <p:spPr>
              <a:xfrm>
                <a:off x="1453215" y="4942155"/>
                <a:ext cx="51643" cy="70206"/>
              </a:xfrm>
              <a:custGeom>
                <a:avLst/>
                <a:gdLst/>
                <a:ahLst/>
                <a:cxnLst/>
                <a:rect l="l" t="t" r="r" b="b"/>
                <a:pathLst>
                  <a:path w="1213" h="1649" extrusionOk="0">
                    <a:moveTo>
                      <a:pt x="766" y="0"/>
                    </a:moveTo>
                    <a:cubicBezTo>
                      <a:pt x="686" y="0"/>
                      <a:pt x="611" y="53"/>
                      <a:pt x="578" y="135"/>
                    </a:cubicBezTo>
                    <a:lnTo>
                      <a:pt x="75" y="1216"/>
                    </a:lnTo>
                    <a:cubicBezTo>
                      <a:pt x="1" y="1346"/>
                      <a:pt x="38" y="1514"/>
                      <a:pt x="187" y="1588"/>
                    </a:cubicBezTo>
                    <a:lnTo>
                      <a:pt x="355" y="1644"/>
                    </a:lnTo>
                    <a:cubicBezTo>
                      <a:pt x="370" y="1647"/>
                      <a:pt x="386" y="1649"/>
                      <a:pt x="401" y="1649"/>
                    </a:cubicBezTo>
                    <a:cubicBezTo>
                      <a:pt x="477" y="1649"/>
                      <a:pt x="547" y="1610"/>
                      <a:pt x="578" y="1532"/>
                    </a:cubicBezTo>
                    <a:lnTo>
                      <a:pt x="1138" y="451"/>
                    </a:lnTo>
                    <a:cubicBezTo>
                      <a:pt x="1212" y="302"/>
                      <a:pt x="1156" y="135"/>
                      <a:pt x="1007" y="60"/>
                    </a:cubicBezTo>
                    <a:lnTo>
                      <a:pt x="802" y="4"/>
                    </a:lnTo>
                    <a:cubicBezTo>
                      <a:pt x="790" y="2"/>
                      <a:pt x="778" y="0"/>
                      <a:pt x="7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17"/>
              <p:cNvSpPr/>
              <p:nvPr/>
            </p:nvSpPr>
            <p:spPr>
              <a:xfrm>
                <a:off x="704931" y="4998437"/>
                <a:ext cx="52410" cy="69780"/>
              </a:xfrm>
              <a:custGeom>
                <a:avLst/>
                <a:gdLst/>
                <a:ahLst/>
                <a:cxnLst/>
                <a:rect l="l" t="t" r="r" b="b"/>
                <a:pathLst>
                  <a:path w="1231" h="1639" extrusionOk="0">
                    <a:moveTo>
                      <a:pt x="775" y="1"/>
                    </a:moveTo>
                    <a:cubicBezTo>
                      <a:pt x="698" y="1"/>
                      <a:pt x="628" y="40"/>
                      <a:pt x="597" y="117"/>
                    </a:cubicBezTo>
                    <a:lnTo>
                      <a:pt x="75" y="1198"/>
                    </a:lnTo>
                    <a:cubicBezTo>
                      <a:pt x="1" y="1329"/>
                      <a:pt x="57" y="1496"/>
                      <a:pt x="206" y="1571"/>
                    </a:cubicBezTo>
                    <a:lnTo>
                      <a:pt x="355" y="1627"/>
                    </a:lnTo>
                    <a:cubicBezTo>
                      <a:pt x="375" y="1635"/>
                      <a:pt x="397" y="1639"/>
                      <a:pt x="418" y="1639"/>
                    </a:cubicBezTo>
                    <a:cubicBezTo>
                      <a:pt x="494" y="1639"/>
                      <a:pt x="568" y="1592"/>
                      <a:pt x="597" y="1534"/>
                    </a:cubicBezTo>
                    <a:lnTo>
                      <a:pt x="1138" y="434"/>
                    </a:lnTo>
                    <a:cubicBezTo>
                      <a:pt x="1231" y="304"/>
                      <a:pt x="1156" y="117"/>
                      <a:pt x="1007" y="61"/>
                    </a:cubicBezTo>
                    <a:lnTo>
                      <a:pt x="821" y="5"/>
                    </a:lnTo>
                    <a:cubicBezTo>
                      <a:pt x="805" y="2"/>
                      <a:pt x="790" y="1"/>
                      <a:pt x="7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17"/>
              <p:cNvSpPr/>
              <p:nvPr/>
            </p:nvSpPr>
            <p:spPr>
              <a:xfrm>
                <a:off x="1291348" y="5063489"/>
                <a:ext cx="41298" cy="55220"/>
              </a:xfrm>
              <a:custGeom>
                <a:avLst/>
                <a:gdLst/>
                <a:ahLst/>
                <a:cxnLst/>
                <a:rect l="l" t="t" r="r" b="b"/>
                <a:pathLst>
                  <a:path w="970" h="1297" extrusionOk="0">
                    <a:moveTo>
                      <a:pt x="615" y="1"/>
                    </a:moveTo>
                    <a:cubicBezTo>
                      <a:pt x="554" y="1"/>
                      <a:pt x="497" y="37"/>
                      <a:pt x="466" y="99"/>
                    </a:cubicBezTo>
                    <a:lnTo>
                      <a:pt x="56" y="938"/>
                    </a:lnTo>
                    <a:cubicBezTo>
                      <a:pt x="0" y="1049"/>
                      <a:pt x="56" y="1180"/>
                      <a:pt x="150" y="1236"/>
                    </a:cubicBezTo>
                    <a:lnTo>
                      <a:pt x="280" y="1292"/>
                    </a:lnTo>
                    <a:cubicBezTo>
                      <a:pt x="293" y="1295"/>
                      <a:pt x="306" y="1297"/>
                      <a:pt x="320" y="1297"/>
                    </a:cubicBezTo>
                    <a:cubicBezTo>
                      <a:pt x="384" y="1297"/>
                      <a:pt x="451" y="1260"/>
                      <a:pt x="466" y="1199"/>
                    </a:cubicBezTo>
                    <a:lnTo>
                      <a:pt x="914" y="341"/>
                    </a:lnTo>
                    <a:cubicBezTo>
                      <a:pt x="970" y="229"/>
                      <a:pt x="932" y="99"/>
                      <a:pt x="802" y="43"/>
                    </a:cubicBezTo>
                    <a:lnTo>
                      <a:pt x="653" y="6"/>
                    </a:lnTo>
                    <a:cubicBezTo>
                      <a:pt x="640" y="3"/>
                      <a:pt x="627" y="1"/>
                      <a:pt x="6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77" name="Google Shape;377;p17"/>
          <p:cNvGrpSpPr/>
          <p:nvPr/>
        </p:nvGrpSpPr>
        <p:grpSpPr>
          <a:xfrm>
            <a:off x="7355747" y="4233763"/>
            <a:ext cx="2745523" cy="2572125"/>
            <a:chOff x="7241447" y="4233763"/>
            <a:chExt cx="2745523" cy="2572125"/>
          </a:xfrm>
        </p:grpSpPr>
        <p:sp>
          <p:nvSpPr>
            <p:cNvPr id="378" name="Google Shape;378;p17"/>
            <p:cNvSpPr/>
            <p:nvPr/>
          </p:nvSpPr>
          <p:spPr>
            <a:xfrm rot="10424114">
              <a:off x="7360116" y="4363710"/>
              <a:ext cx="2508184" cy="2312232"/>
            </a:xfrm>
            <a:custGeom>
              <a:avLst/>
              <a:gdLst/>
              <a:ahLst/>
              <a:cxnLst/>
              <a:rect l="l" t="t" r="r" b="b"/>
              <a:pathLst>
                <a:path w="87936" h="81066" extrusionOk="0">
                  <a:moveTo>
                    <a:pt x="46223" y="1"/>
                  </a:moveTo>
                  <a:cubicBezTo>
                    <a:pt x="38824" y="1809"/>
                    <a:pt x="30753" y="6301"/>
                    <a:pt x="24808" y="12507"/>
                  </a:cubicBezTo>
                  <a:cubicBezTo>
                    <a:pt x="15563" y="22125"/>
                    <a:pt x="11053" y="33494"/>
                    <a:pt x="11519" y="42608"/>
                  </a:cubicBezTo>
                  <a:cubicBezTo>
                    <a:pt x="11612" y="44323"/>
                    <a:pt x="10848" y="46336"/>
                    <a:pt x="9487" y="48069"/>
                  </a:cubicBezTo>
                  <a:cubicBezTo>
                    <a:pt x="9413" y="48162"/>
                    <a:pt x="9338" y="48255"/>
                    <a:pt x="9263" y="48349"/>
                  </a:cubicBezTo>
                  <a:cubicBezTo>
                    <a:pt x="317" y="59998"/>
                    <a:pt x="0" y="73585"/>
                    <a:pt x="8350" y="78468"/>
                  </a:cubicBezTo>
                  <a:cubicBezTo>
                    <a:pt x="11202" y="80134"/>
                    <a:pt x="14283" y="81066"/>
                    <a:pt x="17467" y="81066"/>
                  </a:cubicBezTo>
                  <a:cubicBezTo>
                    <a:pt x="23189" y="81066"/>
                    <a:pt x="29245" y="78055"/>
                    <a:pt x="34910" y="70882"/>
                  </a:cubicBezTo>
                  <a:cubicBezTo>
                    <a:pt x="34947" y="70826"/>
                    <a:pt x="35003" y="70752"/>
                    <a:pt x="35077" y="70659"/>
                  </a:cubicBezTo>
                  <a:cubicBezTo>
                    <a:pt x="36779" y="68624"/>
                    <a:pt x="39026" y="67468"/>
                    <a:pt x="40888" y="67468"/>
                  </a:cubicBezTo>
                  <a:cubicBezTo>
                    <a:pt x="41739" y="67468"/>
                    <a:pt x="42509" y="67709"/>
                    <a:pt x="43110" y="68217"/>
                  </a:cubicBezTo>
                  <a:cubicBezTo>
                    <a:pt x="43520" y="68553"/>
                    <a:pt x="43949" y="68869"/>
                    <a:pt x="44396" y="69168"/>
                  </a:cubicBezTo>
                  <a:cubicBezTo>
                    <a:pt x="46839" y="70756"/>
                    <a:pt x="49753" y="71508"/>
                    <a:pt x="52910" y="71508"/>
                  </a:cubicBezTo>
                  <a:cubicBezTo>
                    <a:pt x="61606" y="71508"/>
                    <a:pt x="72145" y="65804"/>
                    <a:pt x="79735" y="56177"/>
                  </a:cubicBezTo>
                  <a:cubicBezTo>
                    <a:pt x="84469" y="50157"/>
                    <a:pt x="87227" y="43633"/>
                    <a:pt x="87935" y="37762"/>
                  </a:cubicBezTo>
                  <a:lnTo>
                    <a:pt x="46223" y="1"/>
                  </a:lnTo>
                  <a:close/>
                </a:path>
              </a:pathLst>
            </a:custGeom>
            <a:solidFill>
              <a:srgbClr val="FFA79B">
                <a:alpha val="4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17"/>
            <p:cNvSpPr/>
            <p:nvPr/>
          </p:nvSpPr>
          <p:spPr>
            <a:xfrm rot="10424114">
              <a:off x="7814649" y="4659022"/>
              <a:ext cx="2064825" cy="1900676"/>
            </a:xfrm>
            <a:custGeom>
              <a:avLst/>
              <a:gdLst/>
              <a:ahLst/>
              <a:cxnLst/>
              <a:rect l="l" t="t" r="r" b="b"/>
              <a:pathLst>
                <a:path w="72392" h="66637" extrusionOk="0">
                  <a:moveTo>
                    <a:pt x="37426" y="0"/>
                  </a:moveTo>
                  <a:cubicBezTo>
                    <a:pt x="31313" y="1398"/>
                    <a:pt x="24696" y="5032"/>
                    <a:pt x="19832" y="10083"/>
                  </a:cubicBezTo>
                  <a:cubicBezTo>
                    <a:pt x="12283" y="17949"/>
                    <a:pt x="8686" y="27268"/>
                    <a:pt x="9170" y="34798"/>
                  </a:cubicBezTo>
                  <a:cubicBezTo>
                    <a:pt x="9264" y="36214"/>
                    <a:pt x="8667" y="37854"/>
                    <a:pt x="7549" y="39289"/>
                  </a:cubicBezTo>
                  <a:lnTo>
                    <a:pt x="7381" y="39513"/>
                  </a:lnTo>
                  <a:cubicBezTo>
                    <a:pt x="94" y="49037"/>
                    <a:pt x="0" y="60258"/>
                    <a:pt x="6971" y="64377"/>
                  </a:cubicBezTo>
                  <a:cubicBezTo>
                    <a:pt x="9409" y="65824"/>
                    <a:pt x="12039" y="66636"/>
                    <a:pt x="14745" y="66636"/>
                  </a:cubicBezTo>
                  <a:cubicBezTo>
                    <a:pt x="19426" y="66636"/>
                    <a:pt x="24336" y="64206"/>
                    <a:pt x="28871" y="58431"/>
                  </a:cubicBezTo>
                  <a:lnTo>
                    <a:pt x="29001" y="58245"/>
                  </a:lnTo>
                  <a:cubicBezTo>
                    <a:pt x="30368" y="56588"/>
                    <a:pt x="32188" y="55669"/>
                    <a:pt x="33725" y="55669"/>
                  </a:cubicBezTo>
                  <a:cubicBezTo>
                    <a:pt x="34452" y="55669"/>
                    <a:pt x="35116" y="55875"/>
                    <a:pt x="35637" y="56306"/>
                  </a:cubicBezTo>
                  <a:cubicBezTo>
                    <a:pt x="35972" y="56604"/>
                    <a:pt x="36326" y="56865"/>
                    <a:pt x="36699" y="57108"/>
                  </a:cubicBezTo>
                  <a:cubicBezTo>
                    <a:pt x="38801" y="58489"/>
                    <a:pt x="41309" y="59143"/>
                    <a:pt x="44016" y="59143"/>
                  </a:cubicBezTo>
                  <a:cubicBezTo>
                    <a:pt x="51172" y="59143"/>
                    <a:pt x="59718" y="54572"/>
                    <a:pt x="65831" y="46782"/>
                  </a:cubicBezTo>
                  <a:cubicBezTo>
                    <a:pt x="69670" y="41880"/>
                    <a:pt x="71888" y="36512"/>
                    <a:pt x="72391" y="31666"/>
                  </a:cubicBezTo>
                  <a:lnTo>
                    <a:pt x="37426" y="0"/>
                  </a:lnTo>
                  <a:close/>
                </a:path>
              </a:pathLst>
            </a:custGeom>
            <a:solidFill>
              <a:srgbClr val="FFA79B">
                <a:alpha val="4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0" name="Google Shape;380;p17"/>
          <p:cNvSpPr txBox="1">
            <a:spLocks noGrp="1"/>
          </p:cNvSpPr>
          <p:nvPr>
            <p:ph type="title"/>
          </p:nvPr>
        </p:nvSpPr>
        <p:spPr>
          <a:xfrm>
            <a:off x="720000" y="522475"/>
            <a:ext cx="7704000" cy="572700"/>
          </a:xfrm>
          <a:prstGeom prst="rect">
            <a:avLst/>
          </a:prstGeom>
        </p:spPr>
        <p:txBody>
          <a:bodyPr spcFirstLastPara="1" wrap="square" lIns="0" tIns="0" rIns="0" bIns="0" anchor="ctr" anchorCtr="0">
            <a:noAutofit/>
          </a:bodyPr>
          <a:lstStyle>
            <a:lvl1pPr lvl="0" rtl="0">
              <a:spcBef>
                <a:spcPts val="0"/>
              </a:spcBef>
              <a:spcAft>
                <a:spcPts val="0"/>
              </a:spcAft>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81" name="Google Shape;381;p17"/>
          <p:cNvSpPr txBox="1">
            <a:spLocks noGrp="1"/>
          </p:cNvSpPr>
          <p:nvPr>
            <p:ph type="subTitle" idx="1"/>
          </p:nvPr>
        </p:nvSpPr>
        <p:spPr>
          <a:xfrm>
            <a:off x="1581300" y="1675875"/>
            <a:ext cx="2356500" cy="3924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SzPts val="1600"/>
              <a:buNone/>
              <a:defRPr sz="2000" b="1">
                <a:solidFill>
                  <a:schemeClr val="dk1"/>
                </a:solidFill>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
        <p:nvSpPr>
          <p:cNvPr id="382" name="Google Shape;382;p17"/>
          <p:cNvSpPr txBox="1">
            <a:spLocks noGrp="1"/>
          </p:cNvSpPr>
          <p:nvPr>
            <p:ph type="subTitle" idx="2"/>
          </p:nvPr>
        </p:nvSpPr>
        <p:spPr>
          <a:xfrm>
            <a:off x="1581300" y="2068277"/>
            <a:ext cx="2356500" cy="6177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SzPts val="1600"/>
              <a:buNone/>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
        <p:nvSpPr>
          <p:cNvPr id="383" name="Google Shape;383;p17"/>
          <p:cNvSpPr txBox="1">
            <a:spLocks noGrp="1"/>
          </p:cNvSpPr>
          <p:nvPr>
            <p:ph type="subTitle" idx="3"/>
          </p:nvPr>
        </p:nvSpPr>
        <p:spPr>
          <a:xfrm>
            <a:off x="6067500" y="1675875"/>
            <a:ext cx="2356500" cy="3924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SzPts val="1600"/>
              <a:buNone/>
              <a:defRPr sz="2000" b="1">
                <a:solidFill>
                  <a:schemeClr val="dk1"/>
                </a:solidFill>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
        <p:nvSpPr>
          <p:cNvPr id="384" name="Google Shape;384;p17"/>
          <p:cNvSpPr txBox="1">
            <a:spLocks noGrp="1"/>
          </p:cNvSpPr>
          <p:nvPr>
            <p:ph type="subTitle" idx="4"/>
          </p:nvPr>
        </p:nvSpPr>
        <p:spPr>
          <a:xfrm>
            <a:off x="6067500" y="2068275"/>
            <a:ext cx="2356500" cy="6177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SzPts val="1600"/>
              <a:buNone/>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
        <p:nvSpPr>
          <p:cNvPr id="385" name="Google Shape;385;p17"/>
          <p:cNvSpPr txBox="1">
            <a:spLocks noGrp="1"/>
          </p:cNvSpPr>
          <p:nvPr>
            <p:ph type="subTitle" idx="5"/>
          </p:nvPr>
        </p:nvSpPr>
        <p:spPr>
          <a:xfrm>
            <a:off x="1581300" y="3343507"/>
            <a:ext cx="2356500" cy="3924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SzPts val="1600"/>
              <a:buNone/>
              <a:defRPr sz="2000" b="1">
                <a:solidFill>
                  <a:schemeClr val="dk1"/>
                </a:solidFill>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
        <p:nvSpPr>
          <p:cNvPr id="386" name="Google Shape;386;p17"/>
          <p:cNvSpPr txBox="1">
            <a:spLocks noGrp="1"/>
          </p:cNvSpPr>
          <p:nvPr>
            <p:ph type="subTitle" idx="6"/>
          </p:nvPr>
        </p:nvSpPr>
        <p:spPr>
          <a:xfrm>
            <a:off x="1581300" y="3735825"/>
            <a:ext cx="2356500" cy="6177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SzPts val="1600"/>
              <a:buNone/>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
        <p:nvSpPr>
          <p:cNvPr id="387" name="Google Shape;387;p17"/>
          <p:cNvSpPr txBox="1">
            <a:spLocks noGrp="1"/>
          </p:cNvSpPr>
          <p:nvPr>
            <p:ph type="subTitle" idx="7"/>
          </p:nvPr>
        </p:nvSpPr>
        <p:spPr>
          <a:xfrm>
            <a:off x="6067500" y="3343498"/>
            <a:ext cx="2356500" cy="3924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SzPts val="1600"/>
              <a:buNone/>
              <a:defRPr sz="2000" b="1">
                <a:solidFill>
                  <a:schemeClr val="dk1"/>
                </a:solidFill>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
        <p:nvSpPr>
          <p:cNvPr id="388" name="Google Shape;388;p17"/>
          <p:cNvSpPr txBox="1">
            <a:spLocks noGrp="1"/>
          </p:cNvSpPr>
          <p:nvPr>
            <p:ph type="subTitle" idx="8"/>
          </p:nvPr>
        </p:nvSpPr>
        <p:spPr>
          <a:xfrm>
            <a:off x="6067500" y="3735825"/>
            <a:ext cx="2356500" cy="6177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SzPts val="1600"/>
              <a:buNone/>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Tree>
    <p:extLst>
      <p:ext uri="{BB962C8B-B14F-4D97-AF65-F5344CB8AC3E}">
        <p14:creationId xmlns:p14="http://schemas.microsoft.com/office/powerpoint/2010/main" val="308680357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389"/>
        <p:cNvGrpSpPr/>
        <p:nvPr/>
      </p:nvGrpSpPr>
      <p:grpSpPr>
        <a:xfrm>
          <a:off x="0" y="0"/>
          <a:ext cx="0" cy="0"/>
          <a:chOff x="0" y="0"/>
          <a:chExt cx="0" cy="0"/>
        </a:xfrm>
      </p:grpSpPr>
      <p:grpSp>
        <p:nvGrpSpPr>
          <p:cNvPr id="390" name="Google Shape;390;p18"/>
          <p:cNvGrpSpPr/>
          <p:nvPr/>
        </p:nvGrpSpPr>
        <p:grpSpPr>
          <a:xfrm>
            <a:off x="-1511465" y="3679268"/>
            <a:ext cx="2888807" cy="2780929"/>
            <a:chOff x="-1511465" y="3679268"/>
            <a:chExt cx="2888807" cy="2780929"/>
          </a:xfrm>
        </p:grpSpPr>
        <p:sp>
          <p:nvSpPr>
            <p:cNvPr id="391" name="Google Shape;391;p18"/>
            <p:cNvSpPr/>
            <p:nvPr/>
          </p:nvSpPr>
          <p:spPr>
            <a:xfrm rot="2103802">
              <a:off x="-1195117" y="4162706"/>
              <a:ext cx="2256112" cy="1814053"/>
            </a:xfrm>
            <a:custGeom>
              <a:avLst/>
              <a:gdLst/>
              <a:ahLst/>
              <a:cxnLst/>
              <a:rect l="l" t="t" r="r" b="b"/>
              <a:pathLst>
                <a:path w="75784" h="60935" extrusionOk="0">
                  <a:moveTo>
                    <a:pt x="15683" y="1"/>
                  </a:moveTo>
                  <a:cubicBezTo>
                    <a:pt x="12063" y="1"/>
                    <a:pt x="8783" y="1433"/>
                    <a:pt x="6021" y="3864"/>
                  </a:cubicBezTo>
                  <a:cubicBezTo>
                    <a:pt x="1" y="9176"/>
                    <a:pt x="2163" y="20061"/>
                    <a:pt x="11016" y="28001"/>
                  </a:cubicBezTo>
                  <a:lnTo>
                    <a:pt x="11221" y="28187"/>
                  </a:lnTo>
                  <a:cubicBezTo>
                    <a:pt x="12563" y="29361"/>
                    <a:pt x="13457" y="30852"/>
                    <a:pt x="13625" y="32250"/>
                  </a:cubicBezTo>
                  <a:cubicBezTo>
                    <a:pt x="14538" y="39687"/>
                    <a:pt x="19776" y="48111"/>
                    <a:pt x="28573" y="54355"/>
                  </a:cubicBezTo>
                  <a:cubicBezTo>
                    <a:pt x="34239" y="58381"/>
                    <a:pt x="41359" y="60692"/>
                    <a:pt x="47565" y="60935"/>
                  </a:cubicBezTo>
                  <a:lnTo>
                    <a:pt x="75783" y="23621"/>
                  </a:lnTo>
                  <a:cubicBezTo>
                    <a:pt x="74386" y="18998"/>
                    <a:pt x="71254" y="14190"/>
                    <a:pt x="66595" y="10127"/>
                  </a:cubicBezTo>
                  <a:cubicBezTo>
                    <a:pt x="60385" y="4702"/>
                    <a:pt x="52912" y="1803"/>
                    <a:pt x="46548" y="1803"/>
                  </a:cubicBezTo>
                  <a:cubicBezTo>
                    <a:pt x="42482" y="1803"/>
                    <a:pt x="38869" y="2986"/>
                    <a:pt x="36326" y="5448"/>
                  </a:cubicBezTo>
                  <a:cubicBezTo>
                    <a:pt x="36010" y="5747"/>
                    <a:pt x="35711" y="6082"/>
                    <a:pt x="35432" y="6418"/>
                  </a:cubicBezTo>
                  <a:cubicBezTo>
                    <a:pt x="34855" y="7124"/>
                    <a:pt x="33946" y="7470"/>
                    <a:pt x="32904" y="7470"/>
                  </a:cubicBezTo>
                  <a:cubicBezTo>
                    <a:pt x="31556" y="7470"/>
                    <a:pt x="29985" y="6891"/>
                    <a:pt x="28629" y="5765"/>
                  </a:cubicBezTo>
                  <a:lnTo>
                    <a:pt x="28442" y="5616"/>
                  </a:lnTo>
                  <a:cubicBezTo>
                    <a:pt x="23942" y="1688"/>
                    <a:pt x="19612" y="1"/>
                    <a:pt x="156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2" name="Google Shape;392;p18"/>
            <p:cNvGrpSpPr/>
            <p:nvPr/>
          </p:nvGrpSpPr>
          <p:grpSpPr>
            <a:xfrm flipH="1">
              <a:off x="-782370" y="4438115"/>
              <a:ext cx="2084950" cy="1734834"/>
              <a:chOff x="7173422" y="4083799"/>
              <a:chExt cx="2350564" cy="1955844"/>
            </a:xfrm>
          </p:grpSpPr>
          <p:sp>
            <p:nvSpPr>
              <p:cNvPr id="393" name="Google Shape;393;p18"/>
              <p:cNvSpPr/>
              <p:nvPr/>
            </p:nvSpPr>
            <p:spPr>
              <a:xfrm flipH="1">
                <a:off x="7173422" y="4083799"/>
                <a:ext cx="2350564" cy="1955844"/>
              </a:xfrm>
              <a:custGeom>
                <a:avLst/>
                <a:gdLst/>
                <a:ahLst/>
                <a:cxnLst/>
                <a:rect l="l" t="t" r="r" b="b"/>
                <a:pathLst>
                  <a:path w="70025" h="58266" extrusionOk="0">
                    <a:moveTo>
                      <a:pt x="18874" y="0"/>
                    </a:moveTo>
                    <a:cubicBezTo>
                      <a:pt x="17710" y="0"/>
                      <a:pt x="16530" y="55"/>
                      <a:pt x="15340" y="169"/>
                    </a:cubicBezTo>
                    <a:cubicBezTo>
                      <a:pt x="9171" y="766"/>
                      <a:pt x="3822" y="2835"/>
                      <a:pt x="1" y="5779"/>
                    </a:cubicBezTo>
                    <a:lnTo>
                      <a:pt x="1212" y="52543"/>
                    </a:lnTo>
                    <a:cubicBezTo>
                      <a:pt x="6394" y="55972"/>
                      <a:pt x="13514" y="58246"/>
                      <a:pt x="20484" y="58265"/>
                    </a:cubicBezTo>
                    <a:cubicBezTo>
                      <a:pt x="20562" y="58265"/>
                      <a:pt x="20641" y="58265"/>
                      <a:pt x="20719" y="58265"/>
                    </a:cubicBezTo>
                    <a:cubicBezTo>
                      <a:pt x="31390" y="58265"/>
                      <a:pt x="40445" y="54478"/>
                      <a:pt x="45497" y="49002"/>
                    </a:cubicBezTo>
                    <a:cubicBezTo>
                      <a:pt x="46447" y="47976"/>
                      <a:pt x="48031" y="47287"/>
                      <a:pt x="49821" y="47100"/>
                    </a:cubicBezTo>
                    <a:lnTo>
                      <a:pt x="50100" y="47063"/>
                    </a:lnTo>
                    <a:cubicBezTo>
                      <a:pt x="61898" y="45777"/>
                      <a:pt x="70025" y="38191"/>
                      <a:pt x="68217" y="30363"/>
                    </a:cubicBezTo>
                    <a:cubicBezTo>
                      <a:pt x="66652" y="23546"/>
                      <a:pt x="61444" y="18573"/>
                      <a:pt x="51855" y="18573"/>
                    </a:cubicBezTo>
                    <a:cubicBezTo>
                      <a:pt x="50932" y="18573"/>
                      <a:pt x="49968" y="18619"/>
                      <a:pt x="48963" y="18714"/>
                    </a:cubicBezTo>
                    <a:lnTo>
                      <a:pt x="48740" y="18733"/>
                    </a:lnTo>
                    <a:cubicBezTo>
                      <a:pt x="48541" y="18747"/>
                      <a:pt x="48343" y="18754"/>
                      <a:pt x="48148" y="18754"/>
                    </a:cubicBezTo>
                    <a:cubicBezTo>
                      <a:pt x="45294" y="18754"/>
                      <a:pt x="42936" y="17259"/>
                      <a:pt x="42831" y="15322"/>
                    </a:cubicBezTo>
                    <a:cubicBezTo>
                      <a:pt x="42794" y="14875"/>
                      <a:pt x="42738" y="14446"/>
                      <a:pt x="42664" y="13999"/>
                    </a:cubicBezTo>
                    <a:cubicBezTo>
                      <a:pt x="41169" y="5861"/>
                      <a:pt x="30863" y="0"/>
                      <a:pt x="188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4" name="Google Shape;394;p18"/>
              <p:cNvGrpSpPr/>
              <p:nvPr/>
            </p:nvGrpSpPr>
            <p:grpSpPr>
              <a:xfrm flipH="1">
                <a:off x="7417514" y="4269389"/>
                <a:ext cx="1721841" cy="1113844"/>
                <a:chOff x="-3171530" y="2930427"/>
                <a:chExt cx="1885915" cy="1219982"/>
              </a:xfrm>
            </p:grpSpPr>
            <p:sp>
              <p:nvSpPr>
                <p:cNvPr id="395" name="Google Shape;395;p18"/>
                <p:cNvSpPr/>
                <p:nvPr/>
              </p:nvSpPr>
              <p:spPr>
                <a:xfrm>
                  <a:off x="-2996113" y="3590073"/>
                  <a:ext cx="130929" cy="177183"/>
                </a:xfrm>
                <a:custGeom>
                  <a:avLst/>
                  <a:gdLst/>
                  <a:ahLst/>
                  <a:cxnLst/>
                  <a:rect l="l" t="t" r="r" b="b"/>
                  <a:pathLst>
                    <a:path w="3561" h="4819" extrusionOk="0">
                      <a:moveTo>
                        <a:pt x="1338" y="1"/>
                      </a:moveTo>
                      <a:cubicBezTo>
                        <a:pt x="1290" y="1"/>
                        <a:pt x="1242" y="7"/>
                        <a:pt x="1194" y="20"/>
                      </a:cubicBezTo>
                      <a:lnTo>
                        <a:pt x="616" y="169"/>
                      </a:lnTo>
                      <a:cubicBezTo>
                        <a:pt x="206" y="299"/>
                        <a:pt x="1" y="858"/>
                        <a:pt x="243" y="1306"/>
                      </a:cubicBezTo>
                      <a:lnTo>
                        <a:pt x="1846" y="4474"/>
                      </a:lnTo>
                      <a:cubicBezTo>
                        <a:pt x="1935" y="4682"/>
                        <a:pt x="2154" y="4819"/>
                        <a:pt x="2381" y="4819"/>
                      </a:cubicBezTo>
                      <a:cubicBezTo>
                        <a:pt x="2439" y="4819"/>
                        <a:pt x="2497" y="4810"/>
                        <a:pt x="2554" y="4791"/>
                      </a:cubicBezTo>
                      <a:lnTo>
                        <a:pt x="3020" y="4605"/>
                      </a:lnTo>
                      <a:cubicBezTo>
                        <a:pt x="3393" y="4456"/>
                        <a:pt x="3561" y="3915"/>
                        <a:pt x="3356" y="3505"/>
                      </a:cubicBezTo>
                      <a:lnTo>
                        <a:pt x="1846" y="374"/>
                      </a:lnTo>
                      <a:cubicBezTo>
                        <a:pt x="1769" y="143"/>
                        <a:pt x="1564" y="1"/>
                        <a:pt x="13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18"/>
                <p:cNvSpPr/>
                <p:nvPr/>
              </p:nvSpPr>
              <p:spPr>
                <a:xfrm>
                  <a:off x="-1416544" y="3756887"/>
                  <a:ext cx="130929" cy="177256"/>
                </a:xfrm>
                <a:custGeom>
                  <a:avLst/>
                  <a:gdLst/>
                  <a:ahLst/>
                  <a:cxnLst/>
                  <a:rect l="l" t="t" r="r" b="b"/>
                  <a:pathLst>
                    <a:path w="3561" h="4821" extrusionOk="0">
                      <a:moveTo>
                        <a:pt x="1294" y="0"/>
                      </a:moveTo>
                      <a:cubicBezTo>
                        <a:pt x="1254" y="0"/>
                        <a:pt x="1214" y="4"/>
                        <a:pt x="1175" y="12"/>
                      </a:cubicBezTo>
                      <a:lnTo>
                        <a:pt x="597" y="180"/>
                      </a:lnTo>
                      <a:cubicBezTo>
                        <a:pt x="206" y="291"/>
                        <a:pt x="1" y="869"/>
                        <a:pt x="224" y="1316"/>
                      </a:cubicBezTo>
                      <a:lnTo>
                        <a:pt x="1846" y="4466"/>
                      </a:lnTo>
                      <a:cubicBezTo>
                        <a:pt x="1932" y="4682"/>
                        <a:pt x="2130" y="4821"/>
                        <a:pt x="2344" y="4821"/>
                      </a:cubicBezTo>
                      <a:cubicBezTo>
                        <a:pt x="2408" y="4821"/>
                        <a:pt x="2472" y="4809"/>
                        <a:pt x="2536" y="4783"/>
                      </a:cubicBezTo>
                      <a:lnTo>
                        <a:pt x="3020" y="4615"/>
                      </a:lnTo>
                      <a:cubicBezTo>
                        <a:pt x="3393" y="4466"/>
                        <a:pt x="3561" y="3926"/>
                        <a:pt x="3356" y="3516"/>
                      </a:cubicBezTo>
                      <a:lnTo>
                        <a:pt x="1846" y="366"/>
                      </a:lnTo>
                      <a:cubicBezTo>
                        <a:pt x="1766" y="142"/>
                        <a:pt x="1534" y="0"/>
                        <a:pt x="12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18"/>
                <p:cNvSpPr/>
                <p:nvPr/>
              </p:nvSpPr>
              <p:spPr>
                <a:xfrm>
                  <a:off x="-2776831" y="2930427"/>
                  <a:ext cx="130929" cy="176999"/>
                </a:xfrm>
                <a:custGeom>
                  <a:avLst/>
                  <a:gdLst/>
                  <a:ahLst/>
                  <a:cxnLst/>
                  <a:rect l="l" t="t" r="r" b="b"/>
                  <a:pathLst>
                    <a:path w="3561" h="4814" extrusionOk="0">
                      <a:moveTo>
                        <a:pt x="1306" y="0"/>
                      </a:moveTo>
                      <a:cubicBezTo>
                        <a:pt x="1268" y="0"/>
                        <a:pt x="1231" y="4"/>
                        <a:pt x="1194" y="12"/>
                      </a:cubicBezTo>
                      <a:lnTo>
                        <a:pt x="597" y="180"/>
                      </a:lnTo>
                      <a:cubicBezTo>
                        <a:pt x="206" y="292"/>
                        <a:pt x="1" y="869"/>
                        <a:pt x="225" y="1298"/>
                      </a:cubicBezTo>
                      <a:lnTo>
                        <a:pt x="1846" y="4467"/>
                      </a:lnTo>
                      <a:cubicBezTo>
                        <a:pt x="1934" y="4686"/>
                        <a:pt x="2136" y="4813"/>
                        <a:pt x="2354" y="4813"/>
                      </a:cubicBezTo>
                      <a:cubicBezTo>
                        <a:pt x="2414" y="4813"/>
                        <a:pt x="2475" y="4804"/>
                        <a:pt x="2536" y="4783"/>
                      </a:cubicBezTo>
                      <a:lnTo>
                        <a:pt x="3020" y="4597"/>
                      </a:lnTo>
                      <a:cubicBezTo>
                        <a:pt x="3393" y="4467"/>
                        <a:pt x="3561" y="3926"/>
                        <a:pt x="3356" y="3516"/>
                      </a:cubicBezTo>
                      <a:lnTo>
                        <a:pt x="1846" y="366"/>
                      </a:lnTo>
                      <a:cubicBezTo>
                        <a:pt x="1766" y="142"/>
                        <a:pt x="1535" y="0"/>
                        <a:pt x="13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18"/>
                <p:cNvSpPr/>
                <p:nvPr/>
              </p:nvSpPr>
              <p:spPr>
                <a:xfrm>
                  <a:off x="-2428680" y="3752475"/>
                  <a:ext cx="131591" cy="177293"/>
                </a:xfrm>
                <a:custGeom>
                  <a:avLst/>
                  <a:gdLst/>
                  <a:ahLst/>
                  <a:cxnLst/>
                  <a:rect l="l" t="t" r="r" b="b"/>
                  <a:pathLst>
                    <a:path w="3579" h="4822" extrusionOk="0">
                      <a:moveTo>
                        <a:pt x="1337" y="1"/>
                      </a:moveTo>
                      <a:cubicBezTo>
                        <a:pt x="1290" y="1"/>
                        <a:pt x="1241" y="7"/>
                        <a:pt x="1193" y="20"/>
                      </a:cubicBezTo>
                      <a:lnTo>
                        <a:pt x="615" y="188"/>
                      </a:lnTo>
                      <a:cubicBezTo>
                        <a:pt x="205" y="300"/>
                        <a:pt x="0" y="877"/>
                        <a:pt x="242" y="1306"/>
                      </a:cubicBezTo>
                      <a:lnTo>
                        <a:pt x="1845" y="4475"/>
                      </a:lnTo>
                      <a:cubicBezTo>
                        <a:pt x="1933" y="4694"/>
                        <a:pt x="2147" y="4821"/>
                        <a:pt x="2369" y="4821"/>
                      </a:cubicBezTo>
                      <a:cubicBezTo>
                        <a:pt x="2431" y="4821"/>
                        <a:pt x="2493" y="4812"/>
                        <a:pt x="2554" y="4791"/>
                      </a:cubicBezTo>
                      <a:lnTo>
                        <a:pt x="3038" y="4605"/>
                      </a:lnTo>
                      <a:cubicBezTo>
                        <a:pt x="3411" y="4475"/>
                        <a:pt x="3579" y="3934"/>
                        <a:pt x="3374" y="3524"/>
                      </a:cubicBezTo>
                      <a:lnTo>
                        <a:pt x="1864" y="374"/>
                      </a:lnTo>
                      <a:cubicBezTo>
                        <a:pt x="1771" y="143"/>
                        <a:pt x="1564" y="1"/>
                        <a:pt x="13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18"/>
                <p:cNvSpPr/>
                <p:nvPr/>
              </p:nvSpPr>
              <p:spPr>
                <a:xfrm>
                  <a:off x="-2438276" y="3054187"/>
                  <a:ext cx="130230" cy="176852"/>
                </a:xfrm>
                <a:custGeom>
                  <a:avLst/>
                  <a:gdLst/>
                  <a:ahLst/>
                  <a:cxnLst/>
                  <a:rect l="l" t="t" r="r" b="b"/>
                  <a:pathLst>
                    <a:path w="3542" h="4810" extrusionOk="0">
                      <a:moveTo>
                        <a:pt x="1311" y="0"/>
                      </a:moveTo>
                      <a:cubicBezTo>
                        <a:pt x="1266" y="0"/>
                        <a:pt x="1220" y="7"/>
                        <a:pt x="1174" y="20"/>
                      </a:cubicBezTo>
                      <a:lnTo>
                        <a:pt x="597" y="187"/>
                      </a:lnTo>
                      <a:cubicBezTo>
                        <a:pt x="187" y="299"/>
                        <a:pt x="0" y="877"/>
                        <a:pt x="205" y="1306"/>
                      </a:cubicBezTo>
                      <a:lnTo>
                        <a:pt x="1808" y="4456"/>
                      </a:lnTo>
                      <a:cubicBezTo>
                        <a:pt x="1894" y="4672"/>
                        <a:pt x="2103" y="4810"/>
                        <a:pt x="2323" y="4810"/>
                      </a:cubicBezTo>
                      <a:cubicBezTo>
                        <a:pt x="2387" y="4810"/>
                        <a:pt x="2453" y="4798"/>
                        <a:pt x="2516" y="4772"/>
                      </a:cubicBezTo>
                      <a:lnTo>
                        <a:pt x="2982" y="4605"/>
                      </a:lnTo>
                      <a:cubicBezTo>
                        <a:pt x="3355" y="4456"/>
                        <a:pt x="3541" y="3915"/>
                        <a:pt x="3336" y="3505"/>
                      </a:cubicBezTo>
                      <a:lnTo>
                        <a:pt x="1827" y="355"/>
                      </a:lnTo>
                      <a:cubicBezTo>
                        <a:pt x="1734" y="140"/>
                        <a:pt x="1528" y="0"/>
                        <a:pt x="13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18"/>
                <p:cNvSpPr/>
                <p:nvPr/>
              </p:nvSpPr>
              <p:spPr>
                <a:xfrm>
                  <a:off x="-1812640" y="3602684"/>
                  <a:ext cx="130267" cy="177256"/>
                </a:xfrm>
                <a:custGeom>
                  <a:avLst/>
                  <a:gdLst/>
                  <a:ahLst/>
                  <a:cxnLst/>
                  <a:rect l="l" t="t" r="r" b="b"/>
                  <a:pathLst>
                    <a:path w="3543" h="4821" extrusionOk="0">
                      <a:moveTo>
                        <a:pt x="1293" y="1"/>
                      </a:moveTo>
                      <a:cubicBezTo>
                        <a:pt x="1254" y="1"/>
                        <a:pt x="1214" y="4"/>
                        <a:pt x="1175" y="12"/>
                      </a:cubicBezTo>
                      <a:lnTo>
                        <a:pt x="597" y="180"/>
                      </a:lnTo>
                      <a:cubicBezTo>
                        <a:pt x="187" y="292"/>
                        <a:pt x="1" y="870"/>
                        <a:pt x="224" y="1317"/>
                      </a:cubicBezTo>
                      <a:lnTo>
                        <a:pt x="1846" y="4467"/>
                      </a:lnTo>
                      <a:cubicBezTo>
                        <a:pt x="1918" y="4683"/>
                        <a:pt x="2124" y="4821"/>
                        <a:pt x="2342" y="4821"/>
                      </a:cubicBezTo>
                      <a:cubicBezTo>
                        <a:pt x="2407" y="4821"/>
                        <a:pt x="2472" y="4809"/>
                        <a:pt x="2536" y="4784"/>
                      </a:cubicBezTo>
                      <a:lnTo>
                        <a:pt x="3002" y="4616"/>
                      </a:lnTo>
                      <a:cubicBezTo>
                        <a:pt x="3374" y="4467"/>
                        <a:pt x="3542" y="3926"/>
                        <a:pt x="3337" y="3516"/>
                      </a:cubicBezTo>
                      <a:lnTo>
                        <a:pt x="1827" y="366"/>
                      </a:lnTo>
                      <a:cubicBezTo>
                        <a:pt x="1747" y="142"/>
                        <a:pt x="1530" y="1"/>
                        <a:pt x="12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18"/>
                <p:cNvSpPr/>
                <p:nvPr/>
              </p:nvSpPr>
              <p:spPr>
                <a:xfrm>
                  <a:off x="-2095640" y="3547717"/>
                  <a:ext cx="87727" cy="117693"/>
                </a:xfrm>
                <a:custGeom>
                  <a:avLst/>
                  <a:gdLst/>
                  <a:ahLst/>
                  <a:cxnLst/>
                  <a:rect l="l" t="t" r="r" b="b"/>
                  <a:pathLst>
                    <a:path w="2386" h="3201" extrusionOk="0">
                      <a:moveTo>
                        <a:pt x="893" y="0"/>
                      </a:moveTo>
                      <a:cubicBezTo>
                        <a:pt x="856" y="0"/>
                        <a:pt x="819" y="5"/>
                        <a:pt x="783" y="16"/>
                      </a:cubicBezTo>
                      <a:lnTo>
                        <a:pt x="410" y="128"/>
                      </a:lnTo>
                      <a:cubicBezTo>
                        <a:pt x="112" y="258"/>
                        <a:pt x="0" y="594"/>
                        <a:pt x="149" y="874"/>
                      </a:cubicBezTo>
                      <a:lnTo>
                        <a:pt x="1230" y="2961"/>
                      </a:lnTo>
                      <a:cubicBezTo>
                        <a:pt x="1290" y="3111"/>
                        <a:pt x="1435" y="3201"/>
                        <a:pt x="1587" y="3201"/>
                      </a:cubicBezTo>
                      <a:cubicBezTo>
                        <a:pt x="1623" y="3201"/>
                        <a:pt x="1660" y="3196"/>
                        <a:pt x="1696" y="3185"/>
                      </a:cubicBezTo>
                      <a:lnTo>
                        <a:pt x="2013" y="3054"/>
                      </a:lnTo>
                      <a:cubicBezTo>
                        <a:pt x="2274" y="2924"/>
                        <a:pt x="2386" y="2588"/>
                        <a:pt x="2255" y="2327"/>
                      </a:cubicBezTo>
                      <a:lnTo>
                        <a:pt x="1249" y="240"/>
                      </a:lnTo>
                      <a:cubicBezTo>
                        <a:pt x="1189" y="90"/>
                        <a:pt x="1044" y="0"/>
                        <a:pt x="8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18"/>
                <p:cNvSpPr/>
                <p:nvPr/>
              </p:nvSpPr>
              <p:spPr>
                <a:xfrm>
                  <a:off x="-1607036" y="4028084"/>
                  <a:ext cx="87727" cy="117730"/>
                </a:xfrm>
                <a:custGeom>
                  <a:avLst/>
                  <a:gdLst/>
                  <a:ahLst/>
                  <a:cxnLst/>
                  <a:rect l="l" t="t" r="r" b="b"/>
                  <a:pathLst>
                    <a:path w="2386" h="3202" extrusionOk="0">
                      <a:moveTo>
                        <a:pt x="911" y="0"/>
                      </a:moveTo>
                      <a:cubicBezTo>
                        <a:pt x="875" y="0"/>
                        <a:pt x="839" y="6"/>
                        <a:pt x="802" y="17"/>
                      </a:cubicBezTo>
                      <a:lnTo>
                        <a:pt x="410" y="110"/>
                      </a:lnTo>
                      <a:cubicBezTo>
                        <a:pt x="112" y="240"/>
                        <a:pt x="0" y="594"/>
                        <a:pt x="149" y="874"/>
                      </a:cubicBezTo>
                      <a:lnTo>
                        <a:pt x="1230" y="2961"/>
                      </a:lnTo>
                      <a:cubicBezTo>
                        <a:pt x="1290" y="3112"/>
                        <a:pt x="1435" y="3201"/>
                        <a:pt x="1587" y="3201"/>
                      </a:cubicBezTo>
                      <a:cubicBezTo>
                        <a:pt x="1623" y="3201"/>
                        <a:pt x="1660" y="3196"/>
                        <a:pt x="1696" y="3185"/>
                      </a:cubicBezTo>
                      <a:lnTo>
                        <a:pt x="2013" y="3055"/>
                      </a:lnTo>
                      <a:cubicBezTo>
                        <a:pt x="2274" y="2924"/>
                        <a:pt x="2386" y="2589"/>
                        <a:pt x="2256" y="2328"/>
                      </a:cubicBezTo>
                      <a:lnTo>
                        <a:pt x="1249" y="222"/>
                      </a:lnTo>
                      <a:cubicBezTo>
                        <a:pt x="1189" y="87"/>
                        <a:pt x="1057" y="0"/>
                        <a:pt x="9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18"/>
                <p:cNvSpPr/>
                <p:nvPr/>
              </p:nvSpPr>
              <p:spPr>
                <a:xfrm>
                  <a:off x="-2105935" y="3925981"/>
                  <a:ext cx="87065" cy="118060"/>
                </a:xfrm>
                <a:custGeom>
                  <a:avLst/>
                  <a:gdLst/>
                  <a:ahLst/>
                  <a:cxnLst/>
                  <a:rect l="l" t="t" r="r" b="b"/>
                  <a:pathLst>
                    <a:path w="2368" h="3211" extrusionOk="0">
                      <a:moveTo>
                        <a:pt x="891" y="0"/>
                      </a:moveTo>
                      <a:cubicBezTo>
                        <a:pt x="856" y="0"/>
                        <a:pt x="820" y="6"/>
                        <a:pt x="783" y="16"/>
                      </a:cubicBezTo>
                      <a:lnTo>
                        <a:pt x="392" y="128"/>
                      </a:lnTo>
                      <a:cubicBezTo>
                        <a:pt x="113" y="240"/>
                        <a:pt x="1" y="594"/>
                        <a:pt x="150" y="874"/>
                      </a:cubicBezTo>
                      <a:lnTo>
                        <a:pt x="1231" y="2980"/>
                      </a:lnTo>
                      <a:cubicBezTo>
                        <a:pt x="1274" y="3123"/>
                        <a:pt x="1404" y="3211"/>
                        <a:pt x="1554" y="3211"/>
                      </a:cubicBezTo>
                      <a:cubicBezTo>
                        <a:pt x="1601" y="3211"/>
                        <a:pt x="1649" y="3202"/>
                        <a:pt x="1697" y="3185"/>
                      </a:cubicBezTo>
                      <a:lnTo>
                        <a:pt x="2014" y="3073"/>
                      </a:lnTo>
                      <a:cubicBezTo>
                        <a:pt x="2275" y="2924"/>
                        <a:pt x="2368" y="2607"/>
                        <a:pt x="2237" y="2346"/>
                      </a:cubicBezTo>
                      <a:lnTo>
                        <a:pt x="1231" y="240"/>
                      </a:lnTo>
                      <a:cubicBezTo>
                        <a:pt x="1171" y="90"/>
                        <a:pt x="1038" y="0"/>
                        <a:pt x="8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18"/>
                <p:cNvSpPr/>
                <p:nvPr/>
              </p:nvSpPr>
              <p:spPr>
                <a:xfrm>
                  <a:off x="-2654837" y="4005472"/>
                  <a:ext cx="87065" cy="117730"/>
                </a:xfrm>
                <a:custGeom>
                  <a:avLst/>
                  <a:gdLst/>
                  <a:ahLst/>
                  <a:cxnLst/>
                  <a:rect l="l" t="t" r="r" b="b"/>
                  <a:pathLst>
                    <a:path w="2368" h="3202" extrusionOk="0">
                      <a:moveTo>
                        <a:pt x="891" y="0"/>
                      </a:moveTo>
                      <a:cubicBezTo>
                        <a:pt x="856" y="0"/>
                        <a:pt x="820" y="6"/>
                        <a:pt x="783" y="17"/>
                      </a:cubicBezTo>
                      <a:lnTo>
                        <a:pt x="392" y="128"/>
                      </a:lnTo>
                      <a:cubicBezTo>
                        <a:pt x="112" y="259"/>
                        <a:pt x="0" y="594"/>
                        <a:pt x="150" y="874"/>
                      </a:cubicBezTo>
                      <a:lnTo>
                        <a:pt x="1212" y="2980"/>
                      </a:lnTo>
                      <a:cubicBezTo>
                        <a:pt x="1272" y="3115"/>
                        <a:pt x="1416" y="3201"/>
                        <a:pt x="1567" y="3201"/>
                      </a:cubicBezTo>
                      <a:cubicBezTo>
                        <a:pt x="1604" y="3201"/>
                        <a:pt x="1641" y="3196"/>
                        <a:pt x="1678" y="3185"/>
                      </a:cubicBezTo>
                      <a:lnTo>
                        <a:pt x="2013" y="3055"/>
                      </a:lnTo>
                      <a:cubicBezTo>
                        <a:pt x="2274" y="2924"/>
                        <a:pt x="2368" y="2589"/>
                        <a:pt x="2237" y="2328"/>
                      </a:cubicBezTo>
                      <a:lnTo>
                        <a:pt x="1231" y="240"/>
                      </a:lnTo>
                      <a:cubicBezTo>
                        <a:pt x="1171" y="90"/>
                        <a:pt x="1038" y="0"/>
                        <a:pt x="8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18"/>
                <p:cNvSpPr/>
                <p:nvPr/>
              </p:nvSpPr>
              <p:spPr>
                <a:xfrm>
                  <a:off x="-2985156" y="3236884"/>
                  <a:ext cx="87764" cy="117766"/>
                </a:xfrm>
                <a:custGeom>
                  <a:avLst/>
                  <a:gdLst/>
                  <a:ahLst/>
                  <a:cxnLst/>
                  <a:rect l="l" t="t" r="r" b="b"/>
                  <a:pathLst>
                    <a:path w="2387" h="3203" extrusionOk="0">
                      <a:moveTo>
                        <a:pt x="866" y="0"/>
                      </a:moveTo>
                      <a:cubicBezTo>
                        <a:pt x="839" y="0"/>
                        <a:pt x="811" y="3"/>
                        <a:pt x="784" y="8"/>
                      </a:cubicBezTo>
                      <a:lnTo>
                        <a:pt x="392" y="139"/>
                      </a:lnTo>
                      <a:cubicBezTo>
                        <a:pt x="113" y="251"/>
                        <a:pt x="1" y="605"/>
                        <a:pt x="150" y="884"/>
                      </a:cubicBezTo>
                      <a:lnTo>
                        <a:pt x="1231" y="2972"/>
                      </a:lnTo>
                      <a:cubicBezTo>
                        <a:pt x="1274" y="3115"/>
                        <a:pt x="1404" y="3203"/>
                        <a:pt x="1555" y="3203"/>
                      </a:cubicBezTo>
                      <a:cubicBezTo>
                        <a:pt x="1601" y="3203"/>
                        <a:pt x="1649" y="3194"/>
                        <a:pt x="1697" y="3177"/>
                      </a:cubicBezTo>
                      <a:lnTo>
                        <a:pt x="2014" y="3065"/>
                      </a:lnTo>
                      <a:cubicBezTo>
                        <a:pt x="2275" y="2935"/>
                        <a:pt x="2387" y="2599"/>
                        <a:pt x="2237" y="2338"/>
                      </a:cubicBezTo>
                      <a:lnTo>
                        <a:pt x="1231" y="232"/>
                      </a:lnTo>
                      <a:cubicBezTo>
                        <a:pt x="1167" y="89"/>
                        <a:pt x="1023" y="0"/>
                        <a:pt x="8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18"/>
                <p:cNvSpPr/>
                <p:nvPr/>
              </p:nvSpPr>
              <p:spPr>
                <a:xfrm>
                  <a:off x="-2649358" y="3447268"/>
                  <a:ext cx="86404" cy="118097"/>
                </a:xfrm>
                <a:custGeom>
                  <a:avLst/>
                  <a:gdLst/>
                  <a:ahLst/>
                  <a:cxnLst/>
                  <a:rect l="l" t="t" r="r" b="b"/>
                  <a:pathLst>
                    <a:path w="2350" h="3212" extrusionOk="0">
                      <a:moveTo>
                        <a:pt x="865" y="0"/>
                      </a:moveTo>
                      <a:cubicBezTo>
                        <a:pt x="838" y="0"/>
                        <a:pt x="811" y="3"/>
                        <a:pt x="783" y="8"/>
                      </a:cubicBezTo>
                      <a:lnTo>
                        <a:pt x="392" y="120"/>
                      </a:lnTo>
                      <a:cubicBezTo>
                        <a:pt x="112" y="251"/>
                        <a:pt x="1" y="586"/>
                        <a:pt x="150" y="866"/>
                      </a:cubicBezTo>
                      <a:lnTo>
                        <a:pt x="1193" y="2972"/>
                      </a:lnTo>
                      <a:cubicBezTo>
                        <a:pt x="1253" y="3122"/>
                        <a:pt x="1398" y="3212"/>
                        <a:pt x="1550" y="3212"/>
                      </a:cubicBezTo>
                      <a:cubicBezTo>
                        <a:pt x="1586" y="3212"/>
                        <a:pt x="1623" y="3206"/>
                        <a:pt x="1659" y="3195"/>
                      </a:cubicBezTo>
                      <a:lnTo>
                        <a:pt x="1995" y="3065"/>
                      </a:lnTo>
                      <a:cubicBezTo>
                        <a:pt x="2256" y="2935"/>
                        <a:pt x="2349" y="2599"/>
                        <a:pt x="2219" y="2338"/>
                      </a:cubicBezTo>
                      <a:lnTo>
                        <a:pt x="1212" y="251"/>
                      </a:lnTo>
                      <a:cubicBezTo>
                        <a:pt x="1164" y="91"/>
                        <a:pt x="1021" y="0"/>
                        <a:pt x="8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18"/>
                <p:cNvSpPr/>
                <p:nvPr/>
              </p:nvSpPr>
              <p:spPr>
                <a:xfrm>
                  <a:off x="-3171530" y="3973411"/>
                  <a:ext cx="130230" cy="176999"/>
                </a:xfrm>
                <a:custGeom>
                  <a:avLst/>
                  <a:gdLst/>
                  <a:ahLst/>
                  <a:cxnLst/>
                  <a:rect l="l" t="t" r="r" b="b"/>
                  <a:pathLst>
                    <a:path w="3542" h="4814" extrusionOk="0">
                      <a:moveTo>
                        <a:pt x="1292" y="1"/>
                      </a:moveTo>
                      <a:cubicBezTo>
                        <a:pt x="1253" y="1"/>
                        <a:pt x="1214" y="5"/>
                        <a:pt x="1175" y="13"/>
                      </a:cubicBezTo>
                      <a:lnTo>
                        <a:pt x="597" y="180"/>
                      </a:lnTo>
                      <a:cubicBezTo>
                        <a:pt x="187" y="292"/>
                        <a:pt x="0" y="870"/>
                        <a:pt x="224" y="1299"/>
                      </a:cubicBezTo>
                      <a:lnTo>
                        <a:pt x="1845" y="4467"/>
                      </a:lnTo>
                      <a:cubicBezTo>
                        <a:pt x="1933" y="4686"/>
                        <a:pt x="2135" y="4814"/>
                        <a:pt x="2353" y="4814"/>
                      </a:cubicBezTo>
                      <a:cubicBezTo>
                        <a:pt x="2413" y="4814"/>
                        <a:pt x="2475" y="4804"/>
                        <a:pt x="2535" y="4784"/>
                      </a:cubicBezTo>
                      <a:lnTo>
                        <a:pt x="3001" y="4598"/>
                      </a:lnTo>
                      <a:cubicBezTo>
                        <a:pt x="3374" y="4467"/>
                        <a:pt x="3542" y="3927"/>
                        <a:pt x="3337" y="3517"/>
                      </a:cubicBezTo>
                      <a:lnTo>
                        <a:pt x="1827" y="367"/>
                      </a:lnTo>
                      <a:cubicBezTo>
                        <a:pt x="1747" y="142"/>
                        <a:pt x="1529" y="1"/>
                        <a:pt x="12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408" name="Google Shape;408;p18"/>
          <p:cNvGrpSpPr/>
          <p:nvPr/>
        </p:nvGrpSpPr>
        <p:grpSpPr>
          <a:xfrm>
            <a:off x="7059622" y="-1505574"/>
            <a:ext cx="2728769" cy="2312205"/>
            <a:chOff x="7059622" y="-1505574"/>
            <a:chExt cx="2728769" cy="2312205"/>
          </a:xfrm>
        </p:grpSpPr>
        <p:sp>
          <p:nvSpPr>
            <p:cNvPr id="409" name="Google Shape;409;p18"/>
            <p:cNvSpPr/>
            <p:nvPr/>
          </p:nvSpPr>
          <p:spPr>
            <a:xfrm flipH="1">
              <a:off x="7059622" y="-1505574"/>
              <a:ext cx="2508155" cy="2312205"/>
            </a:xfrm>
            <a:custGeom>
              <a:avLst/>
              <a:gdLst/>
              <a:ahLst/>
              <a:cxnLst/>
              <a:rect l="l" t="t" r="r" b="b"/>
              <a:pathLst>
                <a:path w="87936" h="81066" extrusionOk="0">
                  <a:moveTo>
                    <a:pt x="46223" y="1"/>
                  </a:moveTo>
                  <a:cubicBezTo>
                    <a:pt x="38824" y="1809"/>
                    <a:pt x="30753" y="6301"/>
                    <a:pt x="24808" y="12507"/>
                  </a:cubicBezTo>
                  <a:cubicBezTo>
                    <a:pt x="15563" y="22125"/>
                    <a:pt x="11053" y="33494"/>
                    <a:pt x="11519" y="42608"/>
                  </a:cubicBezTo>
                  <a:cubicBezTo>
                    <a:pt x="11612" y="44323"/>
                    <a:pt x="10848" y="46336"/>
                    <a:pt x="9487" y="48069"/>
                  </a:cubicBezTo>
                  <a:cubicBezTo>
                    <a:pt x="9413" y="48162"/>
                    <a:pt x="9338" y="48255"/>
                    <a:pt x="9263" y="48349"/>
                  </a:cubicBezTo>
                  <a:cubicBezTo>
                    <a:pt x="317" y="59998"/>
                    <a:pt x="0" y="73585"/>
                    <a:pt x="8350" y="78468"/>
                  </a:cubicBezTo>
                  <a:cubicBezTo>
                    <a:pt x="11202" y="80134"/>
                    <a:pt x="14283" y="81066"/>
                    <a:pt x="17467" y="81066"/>
                  </a:cubicBezTo>
                  <a:cubicBezTo>
                    <a:pt x="23189" y="81066"/>
                    <a:pt x="29245" y="78055"/>
                    <a:pt x="34910" y="70882"/>
                  </a:cubicBezTo>
                  <a:cubicBezTo>
                    <a:pt x="34947" y="70826"/>
                    <a:pt x="35003" y="70752"/>
                    <a:pt x="35077" y="70659"/>
                  </a:cubicBezTo>
                  <a:cubicBezTo>
                    <a:pt x="36779" y="68624"/>
                    <a:pt x="39026" y="67468"/>
                    <a:pt x="40888" y="67468"/>
                  </a:cubicBezTo>
                  <a:cubicBezTo>
                    <a:pt x="41739" y="67468"/>
                    <a:pt x="42509" y="67709"/>
                    <a:pt x="43110" y="68217"/>
                  </a:cubicBezTo>
                  <a:cubicBezTo>
                    <a:pt x="43520" y="68553"/>
                    <a:pt x="43949" y="68869"/>
                    <a:pt x="44396" y="69168"/>
                  </a:cubicBezTo>
                  <a:cubicBezTo>
                    <a:pt x="46839" y="70756"/>
                    <a:pt x="49753" y="71508"/>
                    <a:pt x="52910" y="71508"/>
                  </a:cubicBezTo>
                  <a:cubicBezTo>
                    <a:pt x="61606" y="71508"/>
                    <a:pt x="72145" y="65804"/>
                    <a:pt x="79735" y="56177"/>
                  </a:cubicBezTo>
                  <a:cubicBezTo>
                    <a:pt x="84469" y="50157"/>
                    <a:pt x="87227" y="43633"/>
                    <a:pt x="87935" y="37762"/>
                  </a:cubicBezTo>
                  <a:lnTo>
                    <a:pt x="46223" y="1"/>
                  </a:lnTo>
                  <a:close/>
                </a:path>
              </a:pathLst>
            </a:custGeom>
            <a:solidFill>
              <a:srgbClr val="FFA79B">
                <a:alpha val="4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18"/>
            <p:cNvSpPr/>
            <p:nvPr/>
          </p:nvSpPr>
          <p:spPr>
            <a:xfrm flipH="1">
              <a:off x="7723590" y="-1424005"/>
              <a:ext cx="2064801" cy="1900654"/>
            </a:xfrm>
            <a:custGeom>
              <a:avLst/>
              <a:gdLst/>
              <a:ahLst/>
              <a:cxnLst/>
              <a:rect l="l" t="t" r="r" b="b"/>
              <a:pathLst>
                <a:path w="72392" h="66637" extrusionOk="0">
                  <a:moveTo>
                    <a:pt x="37426" y="0"/>
                  </a:moveTo>
                  <a:cubicBezTo>
                    <a:pt x="31313" y="1398"/>
                    <a:pt x="24696" y="5032"/>
                    <a:pt x="19832" y="10083"/>
                  </a:cubicBezTo>
                  <a:cubicBezTo>
                    <a:pt x="12283" y="17949"/>
                    <a:pt x="8686" y="27268"/>
                    <a:pt x="9170" y="34798"/>
                  </a:cubicBezTo>
                  <a:cubicBezTo>
                    <a:pt x="9264" y="36214"/>
                    <a:pt x="8667" y="37854"/>
                    <a:pt x="7549" y="39289"/>
                  </a:cubicBezTo>
                  <a:lnTo>
                    <a:pt x="7381" y="39513"/>
                  </a:lnTo>
                  <a:cubicBezTo>
                    <a:pt x="94" y="49037"/>
                    <a:pt x="0" y="60258"/>
                    <a:pt x="6971" y="64377"/>
                  </a:cubicBezTo>
                  <a:cubicBezTo>
                    <a:pt x="9409" y="65824"/>
                    <a:pt x="12039" y="66636"/>
                    <a:pt x="14745" y="66636"/>
                  </a:cubicBezTo>
                  <a:cubicBezTo>
                    <a:pt x="19426" y="66636"/>
                    <a:pt x="24336" y="64206"/>
                    <a:pt x="28871" y="58431"/>
                  </a:cubicBezTo>
                  <a:lnTo>
                    <a:pt x="29001" y="58245"/>
                  </a:lnTo>
                  <a:cubicBezTo>
                    <a:pt x="30368" y="56588"/>
                    <a:pt x="32188" y="55669"/>
                    <a:pt x="33725" y="55669"/>
                  </a:cubicBezTo>
                  <a:cubicBezTo>
                    <a:pt x="34452" y="55669"/>
                    <a:pt x="35116" y="55875"/>
                    <a:pt x="35637" y="56306"/>
                  </a:cubicBezTo>
                  <a:cubicBezTo>
                    <a:pt x="35972" y="56604"/>
                    <a:pt x="36326" y="56865"/>
                    <a:pt x="36699" y="57108"/>
                  </a:cubicBezTo>
                  <a:cubicBezTo>
                    <a:pt x="38801" y="58489"/>
                    <a:pt x="41309" y="59143"/>
                    <a:pt x="44016" y="59143"/>
                  </a:cubicBezTo>
                  <a:cubicBezTo>
                    <a:pt x="51172" y="59143"/>
                    <a:pt x="59718" y="54572"/>
                    <a:pt x="65831" y="46782"/>
                  </a:cubicBezTo>
                  <a:cubicBezTo>
                    <a:pt x="69670" y="41880"/>
                    <a:pt x="71888" y="36512"/>
                    <a:pt x="72391" y="31666"/>
                  </a:cubicBezTo>
                  <a:lnTo>
                    <a:pt x="37426" y="0"/>
                  </a:lnTo>
                  <a:close/>
                </a:path>
              </a:pathLst>
            </a:custGeom>
            <a:solidFill>
              <a:srgbClr val="FFA79B">
                <a:alpha val="4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1" name="Google Shape;411;p18"/>
          <p:cNvSpPr txBox="1">
            <a:spLocks noGrp="1"/>
          </p:cNvSpPr>
          <p:nvPr>
            <p:ph type="title"/>
          </p:nvPr>
        </p:nvSpPr>
        <p:spPr>
          <a:xfrm>
            <a:off x="720000" y="522475"/>
            <a:ext cx="7704000" cy="572700"/>
          </a:xfrm>
          <a:prstGeom prst="rect">
            <a:avLst/>
          </a:prstGeom>
        </p:spPr>
        <p:txBody>
          <a:bodyPr spcFirstLastPara="1" wrap="square" lIns="0" tIns="0" rIns="0" bIns="0" anchor="ctr" anchorCtr="0">
            <a:noAutofit/>
          </a:bodyPr>
          <a:lstStyle>
            <a:lvl1pPr lvl="0" rtl="0">
              <a:spcBef>
                <a:spcPts val="0"/>
              </a:spcBef>
              <a:spcAft>
                <a:spcPts val="0"/>
              </a:spcAft>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12" name="Google Shape;412;p18"/>
          <p:cNvSpPr txBox="1">
            <a:spLocks noGrp="1"/>
          </p:cNvSpPr>
          <p:nvPr>
            <p:ph type="subTitle" idx="1"/>
          </p:nvPr>
        </p:nvSpPr>
        <p:spPr>
          <a:xfrm>
            <a:off x="720000" y="2938275"/>
            <a:ext cx="2111100" cy="3924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1600"/>
              <a:buNone/>
              <a:defRPr sz="2000" b="1">
                <a:solidFill>
                  <a:schemeClr val="dk1"/>
                </a:solidFill>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413" name="Google Shape;413;p18"/>
          <p:cNvSpPr txBox="1">
            <a:spLocks noGrp="1"/>
          </p:cNvSpPr>
          <p:nvPr>
            <p:ph type="subTitle" idx="2"/>
          </p:nvPr>
        </p:nvSpPr>
        <p:spPr>
          <a:xfrm>
            <a:off x="720000" y="3330596"/>
            <a:ext cx="2111100" cy="6177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414" name="Google Shape;414;p18"/>
          <p:cNvSpPr txBox="1">
            <a:spLocks noGrp="1"/>
          </p:cNvSpPr>
          <p:nvPr>
            <p:ph type="subTitle" idx="3"/>
          </p:nvPr>
        </p:nvSpPr>
        <p:spPr>
          <a:xfrm>
            <a:off x="3516450" y="2938275"/>
            <a:ext cx="2111100" cy="3924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1600"/>
              <a:buNone/>
              <a:defRPr sz="2000" b="1">
                <a:solidFill>
                  <a:schemeClr val="dk1"/>
                </a:solidFill>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415" name="Google Shape;415;p18"/>
          <p:cNvSpPr txBox="1">
            <a:spLocks noGrp="1"/>
          </p:cNvSpPr>
          <p:nvPr>
            <p:ph type="subTitle" idx="4"/>
          </p:nvPr>
        </p:nvSpPr>
        <p:spPr>
          <a:xfrm>
            <a:off x="3516450" y="3330596"/>
            <a:ext cx="2111100" cy="6177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416" name="Google Shape;416;p18"/>
          <p:cNvSpPr txBox="1">
            <a:spLocks noGrp="1"/>
          </p:cNvSpPr>
          <p:nvPr>
            <p:ph type="subTitle" idx="5"/>
          </p:nvPr>
        </p:nvSpPr>
        <p:spPr>
          <a:xfrm>
            <a:off x="6312900" y="2938275"/>
            <a:ext cx="2111100" cy="3924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1600"/>
              <a:buNone/>
              <a:defRPr sz="2000" b="1">
                <a:solidFill>
                  <a:schemeClr val="dk1"/>
                </a:solidFill>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417" name="Google Shape;417;p18"/>
          <p:cNvSpPr txBox="1">
            <a:spLocks noGrp="1"/>
          </p:cNvSpPr>
          <p:nvPr>
            <p:ph type="subTitle" idx="6"/>
          </p:nvPr>
        </p:nvSpPr>
        <p:spPr>
          <a:xfrm>
            <a:off x="6312900" y="3330596"/>
            <a:ext cx="2111100" cy="6177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Tree>
    <p:extLst>
      <p:ext uri="{BB962C8B-B14F-4D97-AF65-F5344CB8AC3E}">
        <p14:creationId xmlns:p14="http://schemas.microsoft.com/office/powerpoint/2010/main" val="212357581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418"/>
        <p:cNvGrpSpPr/>
        <p:nvPr/>
      </p:nvGrpSpPr>
      <p:grpSpPr>
        <a:xfrm>
          <a:off x="0" y="0"/>
          <a:ext cx="0" cy="0"/>
          <a:chOff x="0" y="0"/>
          <a:chExt cx="0" cy="0"/>
        </a:xfrm>
      </p:grpSpPr>
      <p:grpSp>
        <p:nvGrpSpPr>
          <p:cNvPr id="419" name="Google Shape;419;p19"/>
          <p:cNvGrpSpPr/>
          <p:nvPr/>
        </p:nvGrpSpPr>
        <p:grpSpPr>
          <a:xfrm>
            <a:off x="-1511465" y="3679268"/>
            <a:ext cx="2888807" cy="2780929"/>
            <a:chOff x="-1511465" y="3679268"/>
            <a:chExt cx="2888807" cy="2780929"/>
          </a:xfrm>
        </p:grpSpPr>
        <p:sp>
          <p:nvSpPr>
            <p:cNvPr id="420" name="Google Shape;420;p19"/>
            <p:cNvSpPr/>
            <p:nvPr/>
          </p:nvSpPr>
          <p:spPr>
            <a:xfrm rot="2103802">
              <a:off x="-1195117" y="4162706"/>
              <a:ext cx="2256112" cy="1814053"/>
            </a:xfrm>
            <a:custGeom>
              <a:avLst/>
              <a:gdLst/>
              <a:ahLst/>
              <a:cxnLst/>
              <a:rect l="l" t="t" r="r" b="b"/>
              <a:pathLst>
                <a:path w="75784" h="60935" extrusionOk="0">
                  <a:moveTo>
                    <a:pt x="15683" y="1"/>
                  </a:moveTo>
                  <a:cubicBezTo>
                    <a:pt x="12063" y="1"/>
                    <a:pt x="8783" y="1433"/>
                    <a:pt x="6021" y="3864"/>
                  </a:cubicBezTo>
                  <a:cubicBezTo>
                    <a:pt x="1" y="9176"/>
                    <a:pt x="2163" y="20061"/>
                    <a:pt x="11016" y="28001"/>
                  </a:cubicBezTo>
                  <a:lnTo>
                    <a:pt x="11221" y="28187"/>
                  </a:lnTo>
                  <a:cubicBezTo>
                    <a:pt x="12563" y="29361"/>
                    <a:pt x="13457" y="30852"/>
                    <a:pt x="13625" y="32250"/>
                  </a:cubicBezTo>
                  <a:cubicBezTo>
                    <a:pt x="14538" y="39687"/>
                    <a:pt x="19776" y="48111"/>
                    <a:pt x="28573" y="54355"/>
                  </a:cubicBezTo>
                  <a:cubicBezTo>
                    <a:pt x="34239" y="58381"/>
                    <a:pt x="41359" y="60692"/>
                    <a:pt x="47565" y="60935"/>
                  </a:cubicBezTo>
                  <a:lnTo>
                    <a:pt x="75783" y="23621"/>
                  </a:lnTo>
                  <a:cubicBezTo>
                    <a:pt x="74386" y="18998"/>
                    <a:pt x="71254" y="14190"/>
                    <a:pt x="66595" y="10127"/>
                  </a:cubicBezTo>
                  <a:cubicBezTo>
                    <a:pt x="60385" y="4702"/>
                    <a:pt x="52912" y="1803"/>
                    <a:pt x="46548" y="1803"/>
                  </a:cubicBezTo>
                  <a:cubicBezTo>
                    <a:pt x="42482" y="1803"/>
                    <a:pt x="38869" y="2986"/>
                    <a:pt x="36326" y="5448"/>
                  </a:cubicBezTo>
                  <a:cubicBezTo>
                    <a:pt x="36010" y="5747"/>
                    <a:pt x="35711" y="6082"/>
                    <a:pt x="35432" y="6418"/>
                  </a:cubicBezTo>
                  <a:cubicBezTo>
                    <a:pt x="34855" y="7124"/>
                    <a:pt x="33946" y="7470"/>
                    <a:pt x="32904" y="7470"/>
                  </a:cubicBezTo>
                  <a:cubicBezTo>
                    <a:pt x="31556" y="7470"/>
                    <a:pt x="29985" y="6891"/>
                    <a:pt x="28629" y="5765"/>
                  </a:cubicBezTo>
                  <a:lnTo>
                    <a:pt x="28442" y="5616"/>
                  </a:lnTo>
                  <a:cubicBezTo>
                    <a:pt x="23942" y="1688"/>
                    <a:pt x="19612" y="1"/>
                    <a:pt x="156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1" name="Google Shape;421;p19"/>
            <p:cNvGrpSpPr/>
            <p:nvPr/>
          </p:nvGrpSpPr>
          <p:grpSpPr>
            <a:xfrm flipH="1">
              <a:off x="-782370" y="4438115"/>
              <a:ext cx="2084950" cy="1734834"/>
              <a:chOff x="7173422" y="4083799"/>
              <a:chExt cx="2350564" cy="1955844"/>
            </a:xfrm>
          </p:grpSpPr>
          <p:sp>
            <p:nvSpPr>
              <p:cNvPr id="422" name="Google Shape;422;p19"/>
              <p:cNvSpPr/>
              <p:nvPr/>
            </p:nvSpPr>
            <p:spPr>
              <a:xfrm flipH="1">
                <a:off x="7173422" y="4083799"/>
                <a:ext cx="2350564" cy="1955844"/>
              </a:xfrm>
              <a:custGeom>
                <a:avLst/>
                <a:gdLst/>
                <a:ahLst/>
                <a:cxnLst/>
                <a:rect l="l" t="t" r="r" b="b"/>
                <a:pathLst>
                  <a:path w="70025" h="58266" extrusionOk="0">
                    <a:moveTo>
                      <a:pt x="18874" y="0"/>
                    </a:moveTo>
                    <a:cubicBezTo>
                      <a:pt x="17710" y="0"/>
                      <a:pt x="16530" y="55"/>
                      <a:pt x="15340" y="169"/>
                    </a:cubicBezTo>
                    <a:cubicBezTo>
                      <a:pt x="9171" y="766"/>
                      <a:pt x="3822" y="2835"/>
                      <a:pt x="1" y="5779"/>
                    </a:cubicBezTo>
                    <a:lnTo>
                      <a:pt x="1212" y="52543"/>
                    </a:lnTo>
                    <a:cubicBezTo>
                      <a:pt x="6394" y="55972"/>
                      <a:pt x="13514" y="58246"/>
                      <a:pt x="20484" y="58265"/>
                    </a:cubicBezTo>
                    <a:cubicBezTo>
                      <a:pt x="20562" y="58265"/>
                      <a:pt x="20641" y="58265"/>
                      <a:pt x="20719" y="58265"/>
                    </a:cubicBezTo>
                    <a:cubicBezTo>
                      <a:pt x="31390" y="58265"/>
                      <a:pt x="40445" y="54478"/>
                      <a:pt x="45497" y="49002"/>
                    </a:cubicBezTo>
                    <a:cubicBezTo>
                      <a:pt x="46447" y="47976"/>
                      <a:pt x="48031" y="47287"/>
                      <a:pt x="49821" y="47100"/>
                    </a:cubicBezTo>
                    <a:lnTo>
                      <a:pt x="50100" y="47063"/>
                    </a:lnTo>
                    <a:cubicBezTo>
                      <a:pt x="61898" y="45777"/>
                      <a:pt x="70025" y="38191"/>
                      <a:pt x="68217" y="30363"/>
                    </a:cubicBezTo>
                    <a:cubicBezTo>
                      <a:pt x="66652" y="23546"/>
                      <a:pt x="61444" y="18573"/>
                      <a:pt x="51855" y="18573"/>
                    </a:cubicBezTo>
                    <a:cubicBezTo>
                      <a:pt x="50932" y="18573"/>
                      <a:pt x="49968" y="18619"/>
                      <a:pt x="48963" y="18714"/>
                    </a:cubicBezTo>
                    <a:lnTo>
                      <a:pt x="48740" y="18733"/>
                    </a:lnTo>
                    <a:cubicBezTo>
                      <a:pt x="48541" y="18747"/>
                      <a:pt x="48343" y="18754"/>
                      <a:pt x="48148" y="18754"/>
                    </a:cubicBezTo>
                    <a:cubicBezTo>
                      <a:pt x="45294" y="18754"/>
                      <a:pt x="42936" y="17259"/>
                      <a:pt x="42831" y="15322"/>
                    </a:cubicBezTo>
                    <a:cubicBezTo>
                      <a:pt x="42794" y="14875"/>
                      <a:pt x="42738" y="14446"/>
                      <a:pt x="42664" y="13999"/>
                    </a:cubicBezTo>
                    <a:cubicBezTo>
                      <a:pt x="41169" y="5861"/>
                      <a:pt x="30863" y="0"/>
                      <a:pt x="188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3" name="Google Shape;423;p19"/>
              <p:cNvGrpSpPr/>
              <p:nvPr/>
            </p:nvGrpSpPr>
            <p:grpSpPr>
              <a:xfrm flipH="1">
                <a:off x="7417514" y="4269389"/>
                <a:ext cx="1721841" cy="1113844"/>
                <a:chOff x="-3171530" y="2930427"/>
                <a:chExt cx="1885915" cy="1219982"/>
              </a:xfrm>
            </p:grpSpPr>
            <p:sp>
              <p:nvSpPr>
                <p:cNvPr id="424" name="Google Shape;424;p19"/>
                <p:cNvSpPr/>
                <p:nvPr/>
              </p:nvSpPr>
              <p:spPr>
                <a:xfrm>
                  <a:off x="-2996113" y="3590073"/>
                  <a:ext cx="130929" cy="177183"/>
                </a:xfrm>
                <a:custGeom>
                  <a:avLst/>
                  <a:gdLst/>
                  <a:ahLst/>
                  <a:cxnLst/>
                  <a:rect l="l" t="t" r="r" b="b"/>
                  <a:pathLst>
                    <a:path w="3561" h="4819" extrusionOk="0">
                      <a:moveTo>
                        <a:pt x="1338" y="1"/>
                      </a:moveTo>
                      <a:cubicBezTo>
                        <a:pt x="1290" y="1"/>
                        <a:pt x="1242" y="7"/>
                        <a:pt x="1194" y="20"/>
                      </a:cubicBezTo>
                      <a:lnTo>
                        <a:pt x="616" y="169"/>
                      </a:lnTo>
                      <a:cubicBezTo>
                        <a:pt x="206" y="299"/>
                        <a:pt x="1" y="858"/>
                        <a:pt x="243" y="1306"/>
                      </a:cubicBezTo>
                      <a:lnTo>
                        <a:pt x="1846" y="4474"/>
                      </a:lnTo>
                      <a:cubicBezTo>
                        <a:pt x="1935" y="4682"/>
                        <a:pt x="2154" y="4819"/>
                        <a:pt x="2381" y="4819"/>
                      </a:cubicBezTo>
                      <a:cubicBezTo>
                        <a:pt x="2439" y="4819"/>
                        <a:pt x="2497" y="4810"/>
                        <a:pt x="2554" y="4791"/>
                      </a:cubicBezTo>
                      <a:lnTo>
                        <a:pt x="3020" y="4605"/>
                      </a:lnTo>
                      <a:cubicBezTo>
                        <a:pt x="3393" y="4456"/>
                        <a:pt x="3561" y="3915"/>
                        <a:pt x="3356" y="3505"/>
                      </a:cubicBezTo>
                      <a:lnTo>
                        <a:pt x="1846" y="374"/>
                      </a:lnTo>
                      <a:cubicBezTo>
                        <a:pt x="1769" y="143"/>
                        <a:pt x="1564" y="1"/>
                        <a:pt x="13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19"/>
                <p:cNvSpPr/>
                <p:nvPr/>
              </p:nvSpPr>
              <p:spPr>
                <a:xfrm>
                  <a:off x="-1416544" y="3756887"/>
                  <a:ext cx="130929" cy="177256"/>
                </a:xfrm>
                <a:custGeom>
                  <a:avLst/>
                  <a:gdLst/>
                  <a:ahLst/>
                  <a:cxnLst/>
                  <a:rect l="l" t="t" r="r" b="b"/>
                  <a:pathLst>
                    <a:path w="3561" h="4821" extrusionOk="0">
                      <a:moveTo>
                        <a:pt x="1294" y="0"/>
                      </a:moveTo>
                      <a:cubicBezTo>
                        <a:pt x="1254" y="0"/>
                        <a:pt x="1214" y="4"/>
                        <a:pt x="1175" y="12"/>
                      </a:cubicBezTo>
                      <a:lnTo>
                        <a:pt x="597" y="180"/>
                      </a:lnTo>
                      <a:cubicBezTo>
                        <a:pt x="206" y="291"/>
                        <a:pt x="1" y="869"/>
                        <a:pt x="224" y="1316"/>
                      </a:cubicBezTo>
                      <a:lnTo>
                        <a:pt x="1846" y="4466"/>
                      </a:lnTo>
                      <a:cubicBezTo>
                        <a:pt x="1932" y="4682"/>
                        <a:pt x="2130" y="4821"/>
                        <a:pt x="2344" y="4821"/>
                      </a:cubicBezTo>
                      <a:cubicBezTo>
                        <a:pt x="2408" y="4821"/>
                        <a:pt x="2472" y="4809"/>
                        <a:pt x="2536" y="4783"/>
                      </a:cubicBezTo>
                      <a:lnTo>
                        <a:pt x="3020" y="4615"/>
                      </a:lnTo>
                      <a:cubicBezTo>
                        <a:pt x="3393" y="4466"/>
                        <a:pt x="3561" y="3926"/>
                        <a:pt x="3356" y="3516"/>
                      </a:cubicBezTo>
                      <a:lnTo>
                        <a:pt x="1846" y="366"/>
                      </a:lnTo>
                      <a:cubicBezTo>
                        <a:pt x="1766" y="142"/>
                        <a:pt x="1534" y="0"/>
                        <a:pt x="12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19"/>
                <p:cNvSpPr/>
                <p:nvPr/>
              </p:nvSpPr>
              <p:spPr>
                <a:xfrm>
                  <a:off x="-2776831" y="2930427"/>
                  <a:ext cx="130929" cy="176999"/>
                </a:xfrm>
                <a:custGeom>
                  <a:avLst/>
                  <a:gdLst/>
                  <a:ahLst/>
                  <a:cxnLst/>
                  <a:rect l="l" t="t" r="r" b="b"/>
                  <a:pathLst>
                    <a:path w="3561" h="4814" extrusionOk="0">
                      <a:moveTo>
                        <a:pt x="1306" y="0"/>
                      </a:moveTo>
                      <a:cubicBezTo>
                        <a:pt x="1268" y="0"/>
                        <a:pt x="1231" y="4"/>
                        <a:pt x="1194" y="12"/>
                      </a:cubicBezTo>
                      <a:lnTo>
                        <a:pt x="597" y="180"/>
                      </a:lnTo>
                      <a:cubicBezTo>
                        <a:pt x="206" y="292"/>
                        <a:pt x="1" y="869"/>
                        <a:pt x="225" y="1298"/>
                      </a:cubicBezTo>
                      <a:lnTo>
                        <a:pt x="1846" y="4467"/>
                      </a:lnTo>
                      <a:cubicBezTo>
                        <a:pt x="1934" y="4686"/>
                        <a:pt x="2136" y="4813"/>
                        <a:pt x="2354" y="4813"/>
                      </a:cubicBezTo>
                      <a:cubicBezTo>
                        <a:pt x="2414" y="4813"/>
                        <a:pt x="2475" y="4804"/>
                        <a:pt x="2536" y="4783"/>
                      </a:cubicBezTo>
                      <a:lnTo>
                        <a:pt x="3020" y="4597"/>
                      </a:lnTo>
                      <a:cubicBezTo>
                        <a:pt x="3393" y="4467"/>
                        <a:pt x="3561" y="3926"/>
                        <a:pt x="3356" y="3516"/>
                      </a:cubicBezTo>
                      <a:lnTo>
                        <a:pt x="1846" y="366"/>
                      </a:lnTo>
                      <a:cubicBezTo>
                        <a:pt x="1766" y="142"/>
                        <a:pt x="1535" y="0"/>
                        <a:pt x="13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19"/>
                <p:cNvSpPr/>
                <p:nvPr/>
              </p:nvSpPr>
              <p:spPr>
                <a:xfrm>
                  <a:off x="-2428680" y="3752475"/>
                  <a:ext cx="131591" cy="177293"/>
                </a:xfrm>
                <a:custGeom>
                  <a:avLst/>
                  <a:gdLst/>
                  <a:ahLst/>
                  <a:cxnLst/>
                  <a:rect l="l" t="t" r="r" b="b"/>
                  <a:pathLst>
                    <a:path w="3579" h="4822" extrusionOk="0">
                      <a:moveTo>
                        <a:pt x="1337" y="1"/>
                      </a:moveTo>
                      <a:cubicBezTo>
                        <a:pt x="1290" y="1"/>
                        <a:pt x="1241" y="7"/>
                        <a:pt x="1193" y="20"/>
                      </a:cubicBezTo>
                      <a:lnTo>
                        <a:pt x="615" y="188"/>
                      </a:lnTo>
                      <a:cubicBezTo>
                        <a:pt x="205" y="300"/>
                        <a:pt x="0" y="877"/>
                        <a:pt x="242" y="1306"/>
                      </a:cubicBezTo>
                      <a:lnTo>
                        <a:pt x="1845" y="4475"/>
                      </a:lnTo>
                      <a:cubicBezTo>
                        <a:pt x="1933" y="4694"/>
                        <a:pt x="2147" y="4821"/>
                        <a:pt x="2369" y="4821"/>
                      </a:cubicBezTo>
                      <a:cubicBezTo>
                        <a:pt x="2431" y="4821"/>
                        <a:pt x="2493" y="4812"/>
                        <a:pt x="2554" y="4791"/>
                      </a:cubicBezTo>
                      <a:lnTo>
                        <a:pt x="3038" y="4605"/>
                      </a:lnTo>
                      <a:cubicBezTo>
                        <a:pt x="3411" y="4475"/>
                        <a:pt x="3579" y="3934"/>
                        <a:pt x="3374" y="3524"/>
                      </a:cubicBezTo>
                      <a:lnTo>
                        <a:pt x="1864" y="374"/>
                      </a:lnTo>
                      <a:cubicBezTo>
                        <a:pt x="1771" y="143"/>
                        <a:pt x="1564" y="1"/>
                        <a:pt x="13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19"/>
                <p:cNvSpPr/>
                <p:nvPr/>
              </p:nvSpPr>
              <p:spPr>
                <a:xfrm>
                  <a:off x="-2438276" y="3054187"/>
                  <a:ext cx="130230" cy="176852"/>
                </a:xfrm>
                <a:custGeom>
                  <a:avLst/>
                  <a:gdLst/>
                  <a:ahLst/>
                  <a:cxnLst/>
                  <a:rect l="l" t="t" r="r" b="b"/>
                  <a:pathLst>
                    <a:path w="3542" h="4810" extrusionOk="0">
                      <a:moveTo>
                        <a:pt x="1311" y="0"/>
                      </a:moveTo>
                      <a:cubicBezTo>
                        <a:pt x="1266" y="0"/>
                        <a:pt x="1220" y="7"/>
                        <a:pt x="1174" y="20"/>
                      </a:cubicBezTo>
                      <a:lnTo>
                        <a:pt x="597" y="187"/>
                      </a:lnTo>
                      <a:cubicBezTo>
                        <a:pt x="187" y="299"/>
                        <a:pt x="0" y="877"/>
                        <a:pt x="205" y="1306"/>
                      </a:cubicBezTo>
                      <a:lnTo>
                        <a:pt x="1808" y="4456"/>
                      </a:lnTo>
                      <a:cubicBezTo>
                        <a:pt x="1894" y="4672"/>
                        <a:pt x="2103" y="4810"/>
                        <a:pt x="2323" y="4810"/>
                      </a:cubicBezTo>
                      <a:cubicBezTo>
                        <a:pt x="2387" y="4810"/>
                        <a:pt x="2453" y="4798"/>
                        <a:pt x="2516" y="4772"/>
                      </a:cubicBezTo>
                      <a:lnTo>
                        <a:pt x="2982" y="4605"/>
                      </a:lnTo>
                      <a:cubicBezTo>
                        <a:pt x="3355" y="4456"/>
                        <a:pt x="3541" y="3915"/>
                        <a:pt x="3336" y="3505"/>
                      </a:cubicBezTo>
                      <a:lnTo>
                        <a:pt x="1827" y="355"/>
                      </a:lnTo>
                      <a:cubicBezTo>
                        <a:pt x="1734" y="140"/>
                        <a:pt x="1528" y="0"/>
                        <a:pt x="13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19"/>
                <p:cNvSpPr/>
                <p:nvPr/>
              </p:nvSpPr>
              <p:spPr>
                <a:xfrm>
                  <a:off x="-1812640" y="3602684"/>
                  <a:ext cx="130267" cy="177256"/>
                </a:xfrm>
                <a:custGeom>
                  <a:avLst/>
                  <a:gdLst/>
                  <a:ahLst/>
                  <a:cxnLst/>
                  <a:rect l="l" t="t" r="r" b="b"/>
                  <a:pathLst>
                    <a:path w="3543" h="4821" extrusionOk="0">
                      <a:moveTo>
                        <a:pt x="1293" y="1"/>
                      </a:moveTo>
                      <a:cubicBezTo>
                        <a:pt x="1254" y="1"/>
                        <a:pt x="1214" y="4"/>
                        <a:pt x="1175" y="12"/>
                      </a:cubicBezTo>
                      <a:lnTo>
                        <a:pt x="597" y="180"/>
                      </a:lnTo>
                      <a:cubicBezTo>
                        <a:pt x="187" y="292"/>
                        <a:pt x="1" y="870"/>
                        <a:pt x="224" y="1317"/>
                      </a:cubicBezTo>
                      <a:lnTo>
                        <a:pt x="1846" y="4467"/>
                      </a:lnTo>
                      <a:cubicBezTo>
                        <a:pt x="1918" y="4683"/>
                        <a:pt x="2124" y="4821"/>
                        <a:pt x="2342" y="4821"/>
                      </a:cubicBezTo>
                      <a:cubicBezTo>
                        <a:pt x="2407" y="4821"/>
                        <a:pt x="2472" y="4809"/>
                        <a:pt x="2536" y="4784"/>
                      </a:cubicBezTo>
                      <a:lnTo>
                        <a:pt x="3002" y="4616"/>
                      </a:lnTo>
                      <a:cubicBezTo>
                        <a:pt x="3374" y="4467"/>
                        <a:pt x="3542" y="3926"/>
                        <a:pt x="3337" y="3516"/>
                      </a:cubicBezTo>
                      <a:lnTo>
                        <a:pt x="1827" y="366"/>
                      </a:lnTo>
                      <a:cubicBezTo>
                        <a:pt x="1747" y="142"/>
                        <a:pt x="1530" y="1"/>
                        <a:pt x="12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19"/>
                <p:cNvSpPr/>
                <p:nvPr/>
              </p:nvSpPr>
              <p:spPr>
                <a:xfrm>
                  <a:off x="-2095640" y="3547717"/>
                  <a:ext cx="87727" cy="117693"/>
                </a:xfrm>
                <a:custGeom>
                  <a:avLst/>
                  <a:gdLst/>
                  <a:ahLst/>
                  <a:cxnLst/>
                  <a:rect l="l" t="t" r="r" b="b"/>
                  <a:pathLst>
                    <a:path w="2386" h="3201" extrusionOk="0">
                      <a:moveTo>
                        <a:pt x="893" y="0"/>
                      </a:moveTo>
                      <a:cubicBezTo>
                        <a:pt x="856" y="0"/>
                        <a:pt x="819" y="5"/>
                        <a:pt x="783" y="16"/>
                      </a:cubicBezTo>
                      <a:lnTo>
                        <a:pt x="410" y="128"/>
                      </a:lnTo>
                      <a:cubicBezTo>
                        <a:pt x="112" y="258"/>
                        <a:pt x="0" y="594"/>
                        <a:pt x="149" y="874"/>
                      </a:cubicBezTo>
                      <a:lnTo>
                        <a:pt x="1230" y="2961"/>
                      </a:lnTo>
                      <a:cubicBezTo>
                        <a:pt x="1290" y="3111"/>
                        <a:pt x="1435" y="3201"/>
                        <a:pt x="1587" y="3201"/>
                      </a:cubicBezTo>
                      <a:cubicBezTo>
                        <a:pt x="1623" y="3201"/>
                        <a:pt x="1660" y="3196"/>
                        <a:pt x="1696" y="3185"/>
                      </a:cubicBezTo>
                      <a:lnTo>
                        <a:pt x="2013" y="3054"/>
                      </a:lnTo>
                      <a:cubicBezTo>
                        <a:pt x="2274" y="2924"/>
                        <a:pt x="2386" y="2588"/>
                        <a:pt x="2255" y="2327"/>
                      </a:cubicBezTo>
                      <a:lnTo>
                        <a:pt x="1249" y="240"/>
                      </a:lnTo>
                      <a:cubicBezTo>
                        <a:pt x="1189" y="90"/>
                        <a:pt x="1044" y="0"/>
                        <a:pt x="8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19"/>
                <p:cNvSpPr/>
                <p:nvPr/>
              </p:nvSpPr>
              <p:spPr>
                <a:xfrm>
                  <a:off x="-1607036" y="4028084"/>
                  <a:ext cx="87727" cy="117730"/>
                </a:xfrm>
                <a:custGeom>
                  <a:avLst/>
                  <a:gdLst/>
                  <a:ahLst/>
                  <a:cxnLst/>
                  <a:rect l="l" t="t" r="r" b="b"/>
                  <a:pathLst>
                    <a:path w="2386" h="3202" extrusionOk="0">
                      <a:moveTo>
                        <a:pt x="911" y="0"/>
                      </a:moveTo>
                      <a:cubicBezTo>
                        <a:pt x="875" y="0"/>
                        <a:pt x="839" y="6"/>
                        <a:pt x="802" y="17"/>
                      </a:cubicBezTo>
                      <a:lnTo>
                        <a:pt x="410" y="110"/>
                      </a:lnTo>
                      <a:cubicBezTo>
                        <a:pt x="112" y="240"/>
                        <a:pt x="0" y="594"/>
                        <a:pt x="149" y="874"/>
                      </a:cubicBezTo>
                      <a:lnTo>
                        <a:pt x="1230" y="2961"/>
                      </a:lnTo>
                      <a:cubicBezTo>
                        <a:pt x="1290" y="3112"/>
                        <a:pt x="1435" y="3201"/>
                        <a:pt x="1587" y="3201"/>
                      </a:cubicBezTo>
                      <a:cubicBezTo>
                        <a:pt x="1623" y="3201"/>
                        <a:pt x="1660" y="3196"/>
                        <a:pt x="1696" y="3185"/>
                      </a:cubicBezTo>
                      <a:lnTo>
                        <a:pt x="2013" y="3055"/>
                      </a:lnTo>
                      <a:cubicBezTo>
                        <a:pt x="2274" y="2924"/>
                        <a:pt x="2386" y="2589"/>
                        <a:pt x="2256" y="2328"/>
                      </a:cubicBezTo>
                      <a:lnTo>
                        <a:pt x="1249" y="222"/>
                      </a:lnTo>
                      <a:cubicBezTo>
                        <a:pt x="1189" y="87"/>
                        <a:pt x="1057" y="0"/>
                        <a:pt x="9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19"/>
                <p:cNvSpPr/>
                <p:nvPr/>
              </p:nvSpPr>
              <p:spPr>
                <a:xfrm>
                  <a:off x="-2105935" y="3925981"/>
                  <a:ext cx="87065" cy="118060"/>
                </a:xfrm>
                <a:custGeom>
                  <a:avLst/>
                  <a:gdLst/>
                  <a:ahLst/>
                  <a:cxnLst/>
                  <a:rect l="l" t="t" r="r" b="b"/>
                  <a:pathLst>
                    <a:path w="2368" h="3211" extrusionOk="0">
                      <a:moveTo>
                        <a:pt x="891" y="0"/>
                      </a:moveTo>
                      <a:cubicBezTo>
                        <a:pt x="856" y="0"/>
                        <a:pt x="820" y="6"/>
                        <a:pt x="783" y="16"/>
                      </a:cubicBezTo>
                      <a:lnTo>
                        <a:pt x="392" y="128"/>
                      </a:lnTo>
                      <a:cubicBezTo>
                        <a:pt x="113" y="240"/>
                        <a:pt x="1" y="594"/>
                        <a:pt x="150" y="874"/>
                      </a:cubicBezTo>
                      <a:lnTo>
                        <a:pt x="1231" y="2980"/>
                      </a:lnTo>
                      <a:cubicBezTo>
                        <a:pt x="1274" y="3123"/>
                        <a:pt x="1404" y="3211"/>
                        <a:pt x="1554" y="3211"/>
                      </a:cubicBezTo>
                      <a:cubicBezTo>
                        <a:pt x="1601" y="3211"/>
                        <a:pt x="1649" y="3202"/>
                        <a:pt x="1697" y="3185"/>
                      </a:cubicBezTo>
                      <a:lnTo>
                        <a:pt x="2014" y="3073"/>
                      </a:lnTo>
                      <a:cubicBezTo>
                        <a:pt x="2275" y="2924"/>
                        <a:pt x="2368" y="2607"/>
                        <a:pt x="2237" y="2346"/>
                      </a:cubicBezTo>
                      <a:lnTo>
                        <a:pt x="1231" y="240"/>
                      </a:lnTo>
                      <a:cubicBezTo>
                        <a:pt x="1171" y="90"/>
                        <a:pt x="1038" y="0"/>
                        <a:pt x="8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19"/>
                <p:cNvSpPr/>
                <p:nvPr/>
              </p:nvSpPr>
              <p:spPr>
                <a:xfrm>
                  <a:off x="-2654837" y="4005472"/>
                  <a:ext cx="87065" cy="117730"/>
                </a:xfrm>
                <a:custGeom>
                  <a:avLst/>
                  <a:gdLst/>
                  <a:ahLst/>
                  <a:cxnLst/>
                  <a:rect l="l" t="t" r="r" b="b"/>
                  <a:pathLst>
                    <a:path w="2368" h="3202" extrusionOk="0">
                      <a:moveTo>
                        <a:pt x="891" y="0"/>
                      </a:moveTo>
                      <a:cubicBezTo>
                        <a:pt x="856" y="0"/>
                        <a:pt x="820" y="6"/>
                        <a:pt x="783" y="17"/>
                      </a:cubicBezTo>
                      <a:lnTo>
                        <a:pt x="392" y="128"/>
                      </a:lnTo>
                      <a:cubicBezTo>
                        <a:pt x="112" y="259"/>
                        <a:pt x="0" y="594"/>
                        <a:pt x="150" y="874"/>
                      </a:cubicBezTo>
                      <a:lnTo>
                        <a:pt x="1212" y="2980"/>
                      </a:lnTo>
                      <a:cubicBezTo>
                        <a:pt x="1272" y="3115"/>
                        <a:pt x="1416" y="3201"/>
                        <a:pt x="1567" y="3201"/>
                      </a:cubicBezTo>
                      <a:cubicBezTo>
                        <a:pt x="1604" y="3201"/>
                        <a:pt x="1641" y="3196"/>
                        <a:pt x="1678" y="3185"/>
                      </a:cubicBezTo>
                      <a:lnTo>
                        <a:pt x="2013" y="3055"/>
                      </a:lnTo>
                      <a:cubicBezTo>
                        <a:pt x="2274" y="2924"/>
                        <a:pt x="2368" y="2589"/>
                        <a:pt x="2237" y="2328"/>
                      </a:cubicBezTo>
                      <a:lnTo>
                        <a:pt x="1231" y="240"/>
                      </a:lnTo>
                      <a:cubicBezTo>
                        <a:pt x="1171" y="90"/>
                        <a:pt x="1038" y="0"/>
                        <a:pt x="8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19"/>
                <p:cNvSpPr/>
                <p:nvPr/>
              </p:nvSpPr>
              <p:spPr>
                <a:xfrm>
                  <a:off x="-2985156" y="3236884"/>
                  <a:ext cx="87764" cy="117766"/>
                </a:xfrm>
                <a:custGeom>
                  <a:avLst/>
                  <a:gdLst/>
                  <a:ahLst/>
                  <a:cxnLst/>
                  <a:rect l="l" t="t" r="r" b="b"/>
                  <a:pathLst>
                    <a:path w="2387" h="3203" extrusionOk="0">
                      <a:moveTo>
                        <a:pt x="866" y="0"/>
                      </a:moveTo>
                      <a:cubicBezTo>
                        <a:pt x="839" y="0"/>
                        <a:pt x="811" y="3"/>
                        <a:pt x="784" y="8"/>
                      </a:cubicBezTo>
                      <a:lnTo>
                        <a:pt x="392" y="139"/>
                      </a:lnTo>
                      <a:cubicBezTo>
                        <a:pt x="113" y="251"/>
                        <a:pt x="1" y="605"/>
                        <a:pt x="150" y="884"/>
                      </a:cubicBezTo>
                      <a:lnTo>
                        <a:pt x="1231" y="2972"/>
                      </a:lnTo>
                      <a:cubicBezTo>
                        <a:pt x="1274" y="3115"/>
                        <a:pt x="1404" y="3203"/>
                        <a:pt x="1555" y="3203"/>
                      </a:cubicBezTo>
                      <a:cubicBezTo>
                        <a:pt x="1601" y="3203"/>
                        <a:pt x="1649" y="3194"/>
                        <a:pt x="1697" y="3177"/>
                      </a:cubicBezTo>
                      <a:lnTo>
                        <a:pt x="2014" y="3065"/>
                      </a:lnTo>
                      <a:cubicBezTo>
                        <a:pt x="2275" y="2935"/>
                        <a:pt x="2387" y="2599"/>
                        <a:pt x="2237" y="2338"/>
                      </a:cubicBezTo>
                      <a:lnTo>
                        <a:pt x="1231" y="232"/>
                      </a:lnTo>
                      <a:cubicBezTo>
                        <a:pt x="1167" y="89"/>
                        <a:pt x="1023" y="0"/>
                        <a:pt x="8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19"/>
                <p:cNvSpPr/>
                <p:nvPr/>
              </p:nvSpPr>
              <p:spPr>
                <a:xfrm>
                  <a:off x="-2649358" y="3447268"/>
                  <a:ext cx="86404" cy="118097"/>
                </a:xfrm>
                <a:custGeom>
                  <a:avLst/>
                  <a:gdLst/>
                  <a:ahLst/>
                  <a:cxnLst/>
                  <a:rect l="l" t="t" r="r" b="b"/>
                  <a:pathLst>
                    <a:path w="2350" h="3212" extrusionOk="0">
                      <a:moveTo>
                        <a:pt x="865" y="0"/>
                      </a:moveTo>
                      <a:cubicBezTo>
                        <a:pt x="838" y="0"/>
                        <a:pt x="811" y="3"/>
                        <a:pt x="783" y="8"/>
                      </a:cubicBezTo>
                      <a:lnTo>
                        <a:pt x="392" y="120"/>
                      </a:lnTo>
                      <a:cubicBezTo>
                        <a:pt x="112" y="251"/>
                        <a:pt x="1" y="586"/>
                        <a:pt x="150" y="866"/>
                      </a:cubicBezTo>
                      <a:lnTo>
                        <a:pt x="1193" y="2972"/>
                      </a:lnTo>
                      <a:cubicBezTo>
                        <a:pt x="1253" y="3122"/>
                        <a:pt x="1398" y="3212"/>
                        <a:pt x="1550" y="3212"/>
                      </a:cubicBezTo>
                      <a:cubicBezTo>
                        <a:pt x="1586" y="3212"/>
                        <a:pt x="1623" y="3206"/>
                        <a:pt x="1659" y="3195"/>
                      </a:cubicBezTo>
                      <a:lnTo>
                        <a:pt x="1995" y="3065"/>
                      </a:lnTo>
                      <a:cubicBezTo>
                        <a:pt x="2256" y="2935"/>
                        <a:pt x="2349" y="2599"/>
                        <a:pt x="2219" y="2338"/>
                      </a:cubicBezTo>
                      <a:lnTo>
                        <a:pt x="1212" y="251"/>
                      </a:lnTo>
                      <a:cubicBezTo>
                        <a:pt x="1164" y="91"/>
                        <a:pt x="1021" y="0"/>
                        <a:pt x="8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19"/>
                <p:cNvSpPr/>
                <p:nvPr/>
              </p:nvSpPr>
              <p:spPr>
                <a:xfrm>
                  <a:off x="-3171530" y="3973411"/>
                  <a:ext cx="130230" cy="176999"/>
                </a:xfrm>
                <a:custGeom>
                  <a:avLst/>
                  <a:gdLst/>
                  <a:ahLst/>
                  <a:cxnLst/>
                  <a:rect l="l" t="t" r="r" b="b"/>
                  <a:pathLst>
                    <a:path w="3542" h="4814" extrusionOk="0">
                      <a:moveTo>
                        <a:pt x="1292" y="1"/>
                      </a:moveTo>
                      <a:cubicBezTo>
                        <a:pt x="1253" y="1"/>
                        <a:pt x="1214" y="5"/>
                        <a:pt x="1175" y="13"/>
                      </a:cubicBezTo>
                      <a:lnTo>
                        <a:pt x="597" y="180"/>
                      </a:lnTo>
                      <a:cubicBezTo>
                        <a:pt x="187" y="292"/>
                        <a:pt x="0" y="870"/>
                        <a:pt x="224" y="1299"/>
                      </a:cubicBezTo>
                      <a:lnTo>
                        <a:pt x="1845" y="4467"/>
                      </a:lnTo>
                      <a:cubicBezTo>
                        <a:pt x="1933" y="4686"/>
                        <a:pt x="2135" y="4814"/>
                        <a:pt x="2353" y="4814"/>
                      </a:cubicBezTo>
                      <a:cubicBezTo>
                        <a:pt x="2413" y="4814"/>
                        <a:pt x="2475" y="4804"/>
                        <a:pt x="2535" y="4784"/>
                      </a:cubicBezTo>
                      <a:lnTo>
                        <a:pt x="3001" y="4598"/>
                      </a:lnTo>
                      <a:cubicBezTo>
                        <a:pt x="3374" y="4467"/>
                        <a:pt x="3542" y="3927"/>
                        <a:pt x="3337" y="3517"/>
                      </a:cubicBezTo>
                      <a:lnTo>
                        <a:pt x="1827" y="367"/>
                      </a:lnTo>
                      <a:cubicBezTo>
                        <a:pt x="1747" y="142"/>
                        <a:pt x="1529" y="1"/>
                        <a:pt x="12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437" name="Google Shape;437;p19"/>
          <p:cNvGrpSpPr/>
          <p:nvPr/>
        </p:nvGrpSpPr>
        <p:grpSpPr>
          <a:xfrm>
            <a:off x="7059622" y="-1505574"/>
            <a:ext cx="2728769" cy="2312205"/>
            <a:chOff x="7059622" y="-1505574"/>
            <a:chExt cx="2728769" cy="2312205"/>
          </a:xfrm>
        </p:grpSpPr>
        <p:sp>
          <p:nvSpPr>
            <p:cNvPr id="438" name="Google Shape;438;p19"/>
            <p:cNvSpPr/>
            <p:nvPr/>
          </p:nvSpPr>
          <p:spPr>
            <a:xfrm flipH="1">
              <a:off x="7059622" y="-1505574"/>
              <a:ext cx="2508155" cy="2312205"/>
            </a:xfrm>
            <a:custGeom>
              <a:avLst/>
              <a:gdLst/>
              <a:ahLst/>
              <a:cxnLst/>
              <a:rect l="l" t="t" r="r" b="b"/>
              <a:pathLst>
                <a:path w="87936" h="81066" extrusionOk="0">
                  <a:moveTo>
                    <a:pt x="46223" y="1"/>
                  </a:moveTo>
                  <a:cubicBezTo>
                    <a:pt x="38824" y="1809"/>
                    <a:pt x="30753" y="6301"/>
                    <a:pt x="24808" y="12507"/>
                  </a:cubicBezTo>
                  <a:cubicBezTo>
                    <a:pt x="15563" y="22125"/>
                    <a:pt x="11053" y="33494"/>
                    <a:pt x="11519" y="42608"/>
                  </a:cubicBezTo>
                  <a:cubicBezTo>
                    <a:pt x="11612" y="44323"/>
                    <a:pt x="10848" y="46336"/>
                    <a:pt x="9487" y="48069"/>
                  </a:cubicBezTo>
                  <a:cubicBezTo>
                    <a:pt x="9413" y="48162"/>
                    <a:pt x="9338" y="48255"/>
                    <a:pt x="9263" y="48349"/>
                  </a:cubicBezTo>
                  <a:cubicBezTo>
                    <a:pt x="317" y="59998"/>
                    <a:pt x="0" y="73585"/>
                    <a:pt x="8350" y="78468"/>
                  </a:cubicBezTo>
                  <a:cubicBezTo>
                    <a:pt x="11202" y="80134"/>
                    <a:pt x="14283" y="81066"/>
                    <a:pt x="17467" y="81066"/>
                  </a:cubicBezTo>
                  <a:cubicBezTo>
                    <a:pt x="23189" y="81066"/>
                    <a:pt x="29245" y="78055"/>
                    <a:pt x="34910" y="70882"/>
                  </a:cubicBezTo>
                  <a:cubicBezTo>
                    <a:pt x="34947" y="70826"/>
                    <a:pt x="35003" y="70752"/>
                    <a:pt x="35077" y="70659"/>
                  </a:cubicBezTo>
                  <a:cubicBezTo>
                    <a:pt x="36779" y="68624"/>
                    <a:pt x="39026" y="67468"/>
                    <a:pt x="40888" y="67468"/>
                  </a:cubicBezTo>
                  <a:cubicBezTo>
                    <a:pt x="41739" y="67468"/>
                    <a:pt x="42509" y="67709"/>
                    <a:pt x="43110" y="68217"/>
                  </a:cubicBezTo>
                  <a:cubicBezTo>
                    <a:pt x="43520" y="68553"/>
                    <a:pt x="43949" y="68869"/>
                    <a:pt x="44396" y="69168"/>
                  </a:cubicBezTo>
                  <a:cubicBezTo>
                    <a:pt x="46839" y="70756"/>
                    <a:pt x="49753" y="71508"/>
                    <a:pt x="52910" y="71508"/>
                  </a:cubicBezTo>
                  <a:cubicBezTo>
                    <a:pt x="61606" y="71508"/>
                    <a:pt x="72145" y="65804"/>
                    <a:pt x="79735" y="56177"/>
                  </a:cubicBezTo>
                  <a:cubicBezTo>
                    <a:pt x="84469" y="50157"/>
                    <a:pt x="87227" y="43633"/>
                    <a:pt x="87935" y="37762"/>
                  </a:cubicBezTo>
                  <a:lnTo>
                    <a:pt x="46223" y="1"/>
                  </a:lnTo>
                  <a:close/>
                </a:path>
              </a:pathLst>
            </a:custGeom>
            <a:solidFill>
              <a:srgbClr val="FFA79B">
                <a:alpha val="4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19"/>
            <p:cNvSpPr/>
            <p:nvPr/>
          </p:nvSpPr>
          <p:spPr>
            <a:xfrm flipH="1">
              <a:off x="7723590" y="-1424005"/>
              <a:ext cx="2064801" cy="1900654"/>
            </a:xfrm>
            <a:custGeom>
              <a:avLst/>
              <a:gdLst/>
              <a:ahLst/>
              <a:cxnLst/>
              <a:rect l="l" t="t" r="r" b="b"/>
              <a:pathLst>
                <a:path w="72392" h="66637" extrusionOk="0">
                  <a:moveTo>
                    <a:pt x="37426" y="0"/>
                  </a:moveTo>
                  <a:cubicBezTo>
                    <a:pt x="31313" y="1398"/>
                    <a:pt x="24696" y="5032"/>
                    <a:pt x="19832" y="10083"/>
                  </a:cubicBezTo>
                  <a:cubicBezTo>
                    <a:pt x="12283" y="17949"/>
                    <a:pt x="8686" y="27268"/>
                    <a:pt x="9170" y="34798"/>
                  </a:cubicBezTo>
                  <a:cubicBezTo>
                    <a:pt x="9264" y="36214"/>
                    <a:pt x="8667" y="37854"/>
                    <a:pt x="7549" y="39289"/>
                  </a:cubicBezTo>
                  <a:lnTo>
                    <a:pt x="7381" y="39513"/>
                  </a:lnTo>
                  <a:cubicBezTo>
                    <a:pt x="94" y="49037"/>
                    <a:pt x="0" y="60258"/>
                    <a:pt x="6971" y="64377"/>
                  </a:cubicBezTo>
                  <a:cubicBezTo>
                    <a:pt x="9409" y="65824"/>
                    <a:pt x="12039" y="66636"/>
                    <a:pt x="14745" y="66636"/>
                  </a:cubicBezTo>
                  <a:cubicBezTo>
                    <a:pt x="19426" y="66636"/>
                    <a:pt x="24336" y="64206"/>
                    <a:pt x="28871" y="58431"/>
                  </a:cubicBezTo>
                  <a:lnTo>
                    <a:pt x="29001" y="58245"/>
                  </a:lnTo>
                  <a:cubicBezTo>
                    <a:pt x="30368" y="56588"/>
                    <a:pt x="32188" y="55669"/>
                    <a:pt x="33725" y="55669"/>
                  </a:cubicBezTo>
                  <a:cubicBezTo>
                    <a:pt x="34452" y="55669"/>
                    <a:pt x="35116" y="55875"/>
                    <a:pt x="35637" y="56306"/>
                  </a:cubicBezTo>
                  <a:cubicBezTo>
                    <a:pt x="35972" y="56604"/>
                    <a:pt x="36326" y="56865"/>
                    <a:pt x="36699" y="57108"/>
                  </a:cubicBezTo>
                  <a:cubicBezTo>
                    <a:pt x="38801" y="58489"/>
                    <a:pt x="41309" y="59143"/>
                    <a:pt x="44016" y="59143"/>
                  </a:cubicBezTo>
                  <a:cubicBezTo>
                    <a:pt x="51172" y="59143"/>
                    <a:pt x="59718" y="54572"/>
                    <a:pt x="65831" y="46782"/>
                  </a:cubicBezTo>
                  <a:cubicBezTo>
                    <a:pt x="69670" y="41880"/>
                    <a:pt x="71888" y="36512"/>
                    <a:pt x="72391" y="31666"/>
                  </a:cubicBezTo>
                  <a:lnTo>
                    <a:pt x="37426" y="0"/>
                  </a:lnTo>
                  <a:close/>
                </a:path>
              </a:pathLst>
            </a:custGeom>
            <a:solidFill>
              <a:srgbClr val="FFA79B">
                <a:alpha val="4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0" name="Google Shape;440;p19"/>
          <p:cNvSpPr txBox="1">
            <a:spLocks noGrp="1"/>
          </p:cNvSpPr>
          <p:nvPr>
            <p:ph type="title"/>
          </p:nvPr>
        </p:nvSpPr>
        <p:spPr>
          <a:xfrm>
            <a:off x="720000" y="522475"/>
            <a:ext cx="7704000" cy="572700"/>
          </a:xfrm>
          <a:prstGeom prst="rect">
            <a:avLst/>
          </a:prstGeom>
        </p:spPr>
        <p:txBody>
          <a:bodyPr spcFirstLastPara="1" wrap="square" lIns="0" tIns="0" rIns="0" bIns="0" anchor="ctr" anchorCtr="0">
            <a:noAutofit/>
          </a:bodyPr>
          <a:lstStyle>
            <a:lvl1pPr lvl="0" rtl="0">
              <a:spcBef>
                <a:spcPts val="0"/>
              </a:spcBef>
              <a:spcAft>
                <a:spcPts val="0"/>
              </a:spcAft>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41" name="Google Shape;441;p19"/>
          <p:cNvSpPr txBox="1">
            <a:spLocks noGrp="1"/>
          </p:cNvSpPr>
          <p:nvPr>
            <p:ph type="subTitle" idx="1"/>
          </p:nvPr>
        </p:nvSpPr>
        <p:spPr>
          <a:xfrm>
            <a:off x="1202650" y="1781463"/>
            <a:ext cx="2932200" cy="3924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1600"/>
              <a:buNone/>
              <a:defRPr sz="2000" b="1">
                <a:solidFill>
                  <a:schemeClr val="dk1"/>
                </a:solidFill>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442" name="Google Shape;442;p19"/>
          <p:cNvSpPr txBox="1">
            <a:spLocks noGrp="1"/>
          </p:cNvSpPr>
          <p:nvPr>
            <p:ph type="subTitle" idx="2"/>
          </p:nvPr>
        </p:nvSpPr>
        <p:spPr>
          <a:xfrm>
            <a:off x="1202650" y="2173788"/>
            <a:ext cx="2932200" cy="19491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Clr>
                <a:schemeClr val="dk1"/>
              </a:buClr>
              <a:buSzPts val="1600"/>
              <a:buChar char="●"/>
              <a:defRPr/>
            </a:lvl1pPr>
            <a:lvl2pPr lvl="1" algn="ctr" rtl="0">
              <a:lnSpc>
                <a:spcPct val="100000"/>
              </a:lnSpc>
              <a:spcBef>
                <a:spcPts val="500"/>
              </a:spcBef>
              <a:spcAft>
                <a:spcPts val="0"/>
              </a:spcAft>
              <a:buSzPts val="1600"/>
              <a:buChar char="○"/>
              <a:defRPr/>
            </a:lvl2pPr>
            <a:lvl3pPr lvl="2" algn="ctr" rtl="0">
              <a:lnSpc>
                <a:spcPct val="100000"/>
              </a:lnSpc>
              <a:spcBef>
                <a:spcPts val="0"/>
              </a:spcBef>
              <a:spcAft>
                <a:spcPts val="0"/>
              </a:spcAft>
              <a:buSzPts val="1600"/>
              <a:buChar char="■"/>
              <a:defRPr/>
            </a:lvl3pPr>
            <a:lvl4pPr lvl="3" algn="ctr" rtl="0">
              <a:lnSpc>
                <a:spcPct val="100000"/>
              </a:lnSpc>
              <a:spcBef>
                <a:spcPts val="0"/>
              </a:spcBef>
              <a:spcAft>
                <a:spcPts val="0"/>
              </a:spcAft>
              <a:buSzPts val="1600"/>
              <a:buChar char="●"/>
              <a:defRPr/>
            </a:lvl4pPr>
            <a:lvl5pPr lvl="4" algn="ctr" rtl="0">
              <a:lnSpc>
                <a:spcPct val="100000"/>
              </a:lnSpc>
              <a:spcBef>
                <a:spcPts val="0"/>
              </a:spcBef>
              <a:spcAft>
                <a:spcPts val="0"/>
              </a:spcAft>
              <a:buSzPts val="1600"/>
              <a:buChar char="○"/>
              <a:defRPr/>
            </a:lvl5pPr>
            <a:lvl6pPr lvl="5" algn="ctr" rtl="0">
              <a:lnSpc>
                <a:spcPct val="100000"/>
              </a:lnSpc>
              <a:spcBef>
                <a:spcPts val="0"/>
              </a:spcBef>
              <a:spcAft>
                <a:spcPts val="0"/>
              </a:spcAft>
              <a:buSzPts val="1600"/>
              <a:buChar char="■"/>
              <a:defRPr/>
            </a:lvl6pPr>
            <a:lvl7pPr lvl="6" algn="ctr" rtl="0">
              <a:lnSpc>
                <a:spcPct val="100000"/>
              </a:lnSpc>
              <a:spcBef>
                <a:spcPts val="0"/>
              </a:spcBef>
              <a:spcAft>
                <a:spcPts val="0"/>
              </a:spcAft>
              <a:buSzPts val="1600"/>
              <a:buChar char="●"/>
              <a:defRPr/>
            </a:lvl7pPr>
            <a:lvl8pPr lvl="7" algn="ctr" rtl="0">
              <a:lnSpc>
                <a:spcPct val="100000"/>
              </a:lnSpc>
              <a:spcBef>
                <a:spcPts val="0"/>
              </a:spcBef>
              <a:spcAft>
                <a:spcPts val="0"/>
              </a:spcAft>
              <a:buSzPts val="1600"/>
              <a:buChar char="○"/>
              <a:defRPr/>
            </a:lvl8pPr>
            <a:lvl9pPr lvl="8" algn="ctr" rtl="0">
              <a:lnSpc>
                <a:spcPct val="100000"/>
              </a:lnSpc>
              <a:spcBef>
                <a:spcPts val="0"/>
              </a:spcBef>
              <a:spcAft>
                <a:spcPts val="0"/>
              </a:spcAft>
              <a:buSzPts val="1600"/>
              <a:buChar char="■"/>
              <a:defRPr/>
            </a:lvl9pPr>
          </a:lstStyle>
          <a:p>
            <a:endParaRPr/>
          </a:p>
        </p:txBody>
      </p:sp>
      <p:sp>
        <p:nvSpPr>
          <p:cNvPr id="443" name="Google Shape;443;p19"/>
          <p:cNvSpPr txBox="1">
            <a:spLocks noGrp="1"/>
          </p:cNvSpPr>
          <p:nvPr>
            <p:ph type="subTitle" idx="3"/>
          </p:nvPr>
        </p:nvSpPr>
        <p:spPr>
          <a:xfrm>
            <a:off x="5009150" y="1781475"/>
            <a:ext cx="2932200" cy="3924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1600"/>
              <a:buNone/>
              <a:defRPr sz="2000" b="1">
                <a:solidFill>
                  <a:schemeClr val="dk1"/>
                </a:solidFill>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444" name="Google Shape;444;p19"/>
          <p:cNvSpPr txBox="1">
            <a:spLocks noGrp="1"/>
          </p:cNvSpPr>
          <p:nvPr>
            <p:ph type="subTitle" idx="4"/>
          </p:nvPr>
        </p:nvSpPr>
        <p:spPr>
          <a:xfrm>
            <a:off x="5009150" y="2173800"/>
            <a:ext cx="2932200" cy="19491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Clr>
                <a:schemeClr val="dk1"/>
              </a:buClr>
              <a:buSzPts val="1600"/>
              <a:buChar char="●"/>
              <a:defRPr/>
            </a:lvl1pPr>
            <a:lvl2pPr lvl="1" algn="ctr" rtl="0">
              <a:lnSpc>
                <a:spcPct val="100000"/>
              </a:lnSpc>
              <a:spcBef>
                <a:spcPts val="500"/>
              </a:spcBef>
              <a:spcAft>
                <a:spcPts val="0"/>
              </a:spcAft>
              <a:buSzPts val="1600"/>
              <a:buChar char="○"/>
              <a:defRPr/>
            </a:lvl2pPr>
            <a:lvl3pPr lvl="2" algn="ctr" rtl="0">
              <a:lnSpc>
                <a:spcPct val="100000"/>
              </a:lnSpc>
              <a:spcBef>
                <a:spcPts val="0"/>
              </a:spcBef>
              <a:spcAft>
                <a:spcPts val="0"/>
              </a:spcAft>
              <a:buSzPts val="1600"/>
              <a:buChar char="■"/>
              <a:defRPr/>
            </a:lvl3pPr>
            <a:lvl4pPr lvl="3" algn="ctr" rtl="0">
              <a:lnSpc>
                <a:spcPct val="100000"/>
              </a:lnSpc>
              <a:spcBef>
                <a:spcPts val="0"/>
              </a:spcBef>
              <a:spcAft>
                <a:spcPts val="0"/>
              </a:spcAft>
              <a:buSzPts val="1600"/>
              <a:buChar char="●"/>
              <a:defRPr/>
            </a:lvl4pPr>
            <a:lvl5pPr lvl="4" algn="ctr" rtl="0">
              <a:lnSpc>
                <a:spcPct val="100000"/>
              </a:lnSpc>
              <a:spcBef>
                <a:spcPts val="0"/>
              </a:spcBef>
              <a:spcAft>
                <a:spcPts val="0"/>
              </a:spcAft>
              <a:buSzPts val="1600"/>
              <a:buChar char="○"/>
              <a:defRPr/>
            </a:lvl5pPr>
            <a:lvl6pPr lvl="5" algn="ctr" rtl="0">
              <a:lnSpc>
                <a:spcPct val="100000"/>
              </a:lnSpc>
              <a:spcBef>
                <a:spcPts val="0"/>
              </a:spcBef>
              <a:spcAft>
                <a:spcPts val="0"/>
              </a:spcAft>
              <a:buSzPts val="1600"/>
              <a:buChar char="■"/>
              <a:defRPr/>
            </a:lvl6pPr>
            <a:lvl7pPr lvl="6" algn="ctr" rtl="0">
              <a:lnSpc>
                <a:spcPct val="100000"/>
              </a:lnSpc>
              <a:spcBef>
                <a:spcPts val="0"/>
              </a:spcBef>
              <a:spcAft>
                <a:spcPts val="0"/>
              </a:spcAft>
              <a:buSzPts val="1600"/>
              <a:buChar char="●"/>
              <a:defRPr/>
            </a:lvl7pPr>
            <a:lvl8pPr lvl="7" algn="ctr" rtl="0">
              <a:lnSpc>
                <a:spcPct val="100000"/>
              </a:lnSpc>
              <a:spcBef>
                <a:spcPts val="0"/>
              </a:spcBef>
              <a:spcAft>
                <a:spcPts val="0"/>
              </a:spcAft>
              <a:buSzPts val="1600"/>
              <a:buChar char="○"/>
              <a:defRPr/>
            </a:lvl8pPr>
            <a:lvl9pPr lvl="8" algn="ctr" rtl="0">
              <a:lnSpc>
                <a:spcPct val="100000"/>
              </a:lnSpc>
              <a:spcBef>
                <a:spcPts val="0"/>
              </a:spcBef>
              <a:spcAft>
                <a:spcPts val="0"/>
              </a:spcAft>
              <a:buSzPts val="1600"/>
              <a:buChar char="■"/>
              <a:defRPr/>
            </a:lvl9pPr>
          </a:lstStyle>
          <a:p>
            <a:endParaRPr/>
          </a:p>
        </p:txBody>
      </p:sp>
    </p:spTree>
    <p:extLst>
      <p:ext uri="{BB962C8B-B14F-4D97-AF65-F5344CB8AC3E}">
        <p14:creationId xmlns:p14="http://schemas.microsoft.com/office/powerpoint/2010/main" val="351645575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445"/>
        <p:cNvGrpSpPr/>
        <p:nvPr/>
      </p:nvGrpSpPr>
      <p:grpSpPr>
        <a:xfrm>
          <a:off x="0" y="0"/>
          <a:ext cx="0" cy="0"/>
          <a:chOff x="0" y="0"/>
          <a:chExt cx="0" cy="0"/>
        </a:xfrm>
      </p:grpSpPr>
      <p:grpSp>
        <p:nvGrpSpPr>
          <p:cNvPr id="446" name="Google Shape;446;p20"/>
          <p:cNvGrpSpPr/>
          <p:nvPr/>
        </p:nvGrpSpPr>
        <p:grpSpPr>
          <a:xfrm>
            <a:off x="7355747" y="4233763"/>
            <a:ext cx="2745523" cy="2572125"/>
            <a:chOff x="7241447" y="4233763"/>
            <a:chExt cx="2745523" cy="2572125"/>
          </a:xfrm>
        </p:grpSpPr>
        <p:sp>
          <p:nvSpPr>
            <p:cNvPr id="447" name="Google Shape;447;p20"/>
            <p:cNvSpPr/>
            <p:nvPr/>
          </p:nvSpPr>
          <p:spPr>
            <a:xfrm rot="10424114">
              <a:off x="7360116" y="4363710"/>
              <a:ext cx="2508184" cy="2312232"/>
            </a:xfrm>
            <a:custGeom>
              <a:avLst/>
              <a:gdLst/>
              <a:ahLst/>
              <a:cxnLst/>
              <a:rect l="l" t="t" r="r" b="b"/>
              <a:pathLst>
                <a:path w="87936" h="81066" extrusionOk="0">
                  <a:moveTo>
                    <a:pt x="46223" y="1"/>
                  </a:moveTo>
                  <a:cubicBezTo>
                    <a:pt x="38824" y="1809"/>
                    <a:pt x="30753" y="6301"/>
                    <a:pt x="24808" y="12507"/>
                  </a:cubicBezTo>
                  <a:cubicBezTo>
                    <a:pt x="15563" y="22125"/>
                    <a:pt x="11053" y="33494"/>
                    <a:pt x="11519" y="42608"/>
                  </a:cubicBezTo>
                  <a:cubicBezTo>
                    <a:pt x="11612" y="44323"/>
                    <a:pt x="10848" y="46336"/>
                    <a:pt x="9487" y="48069"/>
                  </a:cubicBezTo>
                  <a:cubicBezTo>
                    <a:pt x="9413" y="48162"/>
                    <a:pt x="9338" y="48255"/>
                    <a:pt x="9263" y="48349"/>
                  </a:cubicBezTo>
                  <a:cubicBezTo>
                    <a:pt x="317" y="59998"/>
                    <a:pt x="0" y="73585"/>
                    <a:pt x="8350" y="78468"/>
                  </a:cubicBezTo>
                  <a:cubicBezTo>
                    <a:pt x="11202" y="80134"/>
                    <a:pt x="14283" y="81066"/>
                    <a:pt x="17467" y="81066"/>
                  </a:cubicBezTo>
                  <a:cubicBezTo>
                    <a:pt x="23189" y="81066"/>
                    <a:pt x="29245" y="78055"/>
                    <a:pt x="34910" y="70882"/>
                  </a:cubicBezTo>
                  <a:cubicBezTo>
                    <a:pt x="34947" y="70826"/>
                    <a:pt x="35003" y="70752"/>
                    <a:pt x="35077" y="70659"/>
                  </a:cubicBezTo>
                  <a:cubicBezTo>
                    <a:pt x="36779" y="68624"/>
                    <a:pt x="39026" y="67468"/>
                    <a:pt x="40888" y="67468"/>
                  </a:cubicBezTo>
                  <a:cubicBezTo>
                    <a:pt x="41739" y="67468"/>
                    <a:pt x="42509" y="67709"/>
                    <a:pt x="43110" y="68217"/>
                  </a:cubicBezTo>
                  <a:cubicBezTo>
                    <a:pt x="43520" y="68553"/>
                    <a:pt x="43949" y="68869"/>
                    <a:pt x="44396" y="69168"/>
                  </a:cubicBezTo>
                  <a:cubicBezTo>
                    <a:pt x="46839" y="70756"/>
                    <a:pt x="49753" y="71508"/>
                    <a:pt x="52910" y="71508"/>
                  </a:cubicBezTo>
                  <a:cubicBezTo>
                    <a:pt x="61606" y="71508"/>
                    <a:pt x="72145" y="65804"/>
                    <a:pt x="79735" y="56177"/>
                  </a:cubicBezTo>
                  <a:cubicBezTo>
                    <a:pt x="84469" y="50157"/>
                    <a:pt x="87227" y="43633"/>
                    <a:pt x="87935" y="37762"/>
                  </a:cubicBezTo>
                  <a:lnTo>
                    <a:pt x="46223" y="1"/>
                  </a:lnTo>
                  <a:close/>
                </a:path>
              </a:pathLst>
            </a:custGeom>
            <a:solidFill>
              <a:srgbClr val="FFA79B">
                <a:alpha val="4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0"/>
            <p:cNvSpPr/>
            <p:nvPr/>
          </p:nvSpPr>
          <p:spPr>
            <a:xfrm rot="10424114">
              <a:off x="7814649" y="4659022"/>
              <a:ext cx="2064825" cy="1900676"/>
            </a:xfrm>
            <a:custGeom>
              <a:avLst/>
              <a:gdLst/>
              <a:ahLst/>
              <a:cxnLst/>
              <a:rect l="l" t="t" r="r" b="b"/>
              <a:pathLst>
                <a:path w="72392" h="66637" extrusionOk="0">
                  <a:moveTo>
                    <a:pt x="37426" y="0"/>
                  </a:moveTo>
                  <a:cubicBezTo>
                    <a:pt x="31313" y="1398"/>
                    <a:pt x="24696" y="5032"/>
                    <a:pt x="19832" y="10083"/>
                  </a:cubicBezTo>
                  <a:cubicBezTo>
                    <a:pt x="12283" y="17949"/>
                    <a:pt x="8686" y="27268"/>
                    <a:pt x="9170" y="34798"/>
                  </a:cubicBezTo>
                  <a:cubicBezTo>
                    <a:pt x="9264" y="36214"/>
                    <a:pt x="8667" y="37854"/>
                    <a:pt x="7549" y="39289"/>
                  </a:cubicBezTo>
                  <a:lnTo>
                    <a:pt x="7381" y="39513"/>
                  </a:lnTo>
                  <a:cubicBezTo>
                    <a:pt x="94" y="49037"/>
                    <a:pt x="0" y="60258"/>
                    <a:pt x="6971" y="64377"/>
                  </a:cubicBezTo>
                  <a:cubicBezTo>
                    <a:pt x="9409" y="65824"/>
                    <a:pt x="12039" y="66636"/>
                    <a:pt x="14745" y="66636"/>
                  </a:cubicBezTo>
                  <a:cubicBezTo>
                    <a:pt x="19426" y="66636"/>
                    <a:pt x="24336" y="64206"/>
                    <a:pt x="28871" y="58431"/>
                  </a:cubicBezTo>
                  <a:lnTo>
                    <a:pt x="29001" y="58245"/>
                  </a:lnTo>
                  <a:cubicBezTo>
                    <a:pt x="30368" y="56588"/>
                    <a:pt x="32188" y="55669"/>
                    <a:pt x="33725" y="55669"/>
                  </a:cubicBezTo>
                  <a:cubicBezTo>
                    <a:pt x="34452" y="55669"/>
                    <a:pt x="35116" y="55875"/>
                    <a:pt x="35637" y="56306"/>
                  </a:cubicBezTo>
                  <a:cubicBezTo>
                    <a:pt x="35972" y="56604"/>
                    <a:pt x="36326" y="56865"/>
                    <a:pt x="36699" y="57108"/>
                  </a:cubicBezTo>
                  <a:cubicBezTo>
                    <a:pt x="38801" y="58489"/>
                    <a:pt x="41309" y="59143"/>
                    <a:pt x="44016" y="59143"/>
                  </a:cubicBezTo>
                  <a:cubicBezTo>
                    <a:pt x="51172" y="59143"/>
                    <a:pt x="59718" y="54572"/>
                    <a:pt x="65831" y="46782"/>
                  </a:cubicBezTo>
                  <a:cubicBezTo>
                    <a:pt x="69670" y="41880"/>
                    <a:pt x="71888" y="36512"/>
                    <a:pt x="72391" y="31666"/>
                  </a:cubicBezTo>
                  <a:lnTo>
                    <a:pt x="37426" y="0"/>
                  </a:lnTo>
                  <a:close/>
                </a:path>
              </a:pathLst>
            </a:custGeom>
            <a:solidFill>
              <a:srgbClr val="FFA79B">
                <a:alpha val="4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9" name="Google Shape;449;p20"/>
          <p:cNvGrpSpPr/>
          <p:nvPr/>
        </p:nvGrpSpPr>
        <p:grpSpPr>
          <a:xfrm flipH="1">
            <a:off x="-1841860" y="-2185263"/>
            <a:ext cx="3798743" cy="3692153"/>
            <a:chOff x="6902090" y="-2185263"/>
            <a:chExt cx="3798743" cy="3692153"/>
          </a:xfrm>
        </p:grpSpPr>
        <p:sp>
          <p:nvSpPr>
            <p:cNvPr id="450" name="Google Shape;450;p20"/>
            <p:cNvSpPr/>
            <p:nvPr/>
          </p:nvSpPr>
          <p:spPr>
            <a:xfrm rot="-7845770" flipH="1">
              <a:off x="7235267" y="-1576819"/>
              <a:ext cx="2543914" cy="2045463"/>
            </a:xfrm>
            <a:custGeom>
              <a:avLst/>
              <a:gdLst/>
              <a:ahLst/>
              <a:cxnLst/>
              <a:rect l="l" t="t" r="r" b="b"/>
              <a:pathLst>
                <a:path w="75784" h="60935" extrusionOk="0">
                  <a:moveTo>
                    <a:pt x="15683" y="1"/>
                  </a:moveTo>
                  <a:cubicBezTo>
                    <a:pt x="12063" y="1"/>
                    <a:pt x="8783" y="1433"/>
                    <a:pt x="6021" y="3864"/>
                  </a:cubicBezTo>
                  <a:cubicBezTo>
                    <a:pt x="1" y="9176"/>
                    <a:pt x="2163" y="20061"/>
                    <a:pt x="11016" y="28001"/>
                  </a:cubicBezTo>
                  <a:lnTo>
                    <a:pt x="11221" y="28187"/>
                  </a:lnTo>
                  <a:cubicBezTo>
                    <a:pt x="12563" y="29361"/>
                    <a:pt x="13457" y="30852"/>
                    <a:pt x="13625" y="32250"/>
                  </a:cubicBezTo>
                  <a:cubicBezTo>
                    <a:pt x="14538" y="39687"/>
                    <a:pt x="19776" y="48111"/>
                    <a:pt x="28573" y="54355"/>
                  </a:cubicBezTo>
                  <a:cubicBezTo>
                    <a:pt x="34239" y="58381"/>
                    <a:pt x="41359" y="60692"/>
                    <a:pt x="47565" y="60935"/>
                  </a:cubicBezTo>
                  <a:lnTo>
                    <a:pt x="75783" y="23621"/>
                  </a:lnTo>
                  <a:cubicBezTo>
                    <a:pt x="74386" y="18998"/>
                    <a:pt x="71254" y="14190"/>
                    <a:pt x="66595" y="10127"/>
                  </a:cubicBezTo>
                  <a:cubicBezTo>
                    <a:pt x="60385" y="4702"/>
                    <a:pt x="52912" y="1803"/>
                    <a:pt x="46548" y="1803"/>
                  </a:cubicBezTo>
                  <a:cubicBezTo>
                    <a:pt x="42482" y="1803"/>
                    <a:pt x="38869" y="2986"/>
                    <a:pt x="36326" y="5448"/>
                  </a:cubicBezTo>
                  <a:cubicBezTo>
                    <a:pt x="36010" y="5747"/>
                    <a:pt x="35711" y="6082"/>
                    <a:pt x="35432" y="6418"/>
                  </a:cubicBezTo>
                  <a:cubicBezTo>
                    <a:pt x="34855" y="7124"/>
                    <a:pt x="33946" y="7470"/>
                    <a:pt x="32904" y="7470"/>
                  </a:cubicBezTo>
                  <a:cubicBezTo>
                    <a:pt x="31556" y="7470"/>
                    <a:pt x="29985" y="6891"/>
                    <a:pt x="28629" y="5765"/>
                  </a:cubicBezTo>
                  <a:lnTo>
                    <a:pt x="28442" y="5616"/>
                  </a:lnTo>
                  <a:cubicBezTo>
                    <a:pt x="23942" y="1688"/>
                    <a:pt x="19612" y="1"/>
                    <a:pt x="156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1" name="Google Shape;451;p20"/>
            <p:cNvGrpSpPr/>
            <p:nvPr/>
          </p:nvGrpSpPr>
          <p:grpSpPr>
            <a:xfrm rot="-7845996" flipH="1">
              <a:off x="7814416" y="-1103058"/>
              <a:ext cx="2589010" cy="1971616"/>
              <a:chOff x="-765482" y="4620203"/>
              <a:chExt cx="2588927" cy="1971554"/>
            </a:xfrm>
          </p:grpSpPr>
          <p:sp>
            <p:nvSpPr>
              <p:cNvPr id="452" name="Google Shape;452;p20"/>
              <p:cNvSpPr/>
              <p:nvPr/>
            </p:nvSpPr>
            <p:spPr>
              <a:xfrm>
                <a:off x="-765482" y="4620203"/>
                <a:ext cx="2588927" cy="1971554"/>
              </a:xfrm>
              <a:custGeom>
                <a:avLst/>
                <a:gdLst/>
                <a:ahLst/>
                <a:cxnLst/>
                <a:rect l="l" t="t" r="r" b="b"/>
                <a:pathLst>
                  <a:path w="77126" h="58734" extrusionOk="0">
                    <a:moveTo>
                      <a:pt x="48466" y="1"/>
                    </a:moveTo>
                    <a:cubicBezTo>
                      <a:pt x="42896" y="1"/>
                      <a:pt x="38070" y="1823"/>
                      <a:pt x="35320" y="5462"/>
                    </a:cubicBezTo>
                    <a:cubicBezTo>
                      <a:pt x="35059" y="5816"/>
                      <a:pt x="34798" y="6170"/>
                      <a:pt x="34593" y="6562"/>
                    </a:cubicBezTo>
                    <a:cubicBezTo>
                      <a:pt x="34014" y="7547"/>
                      <a:pt x="32837" y="8056"/>
                      <a:pt x="31449" y="8056"/>
                    </a:cubicBezTo>
                    <a:cubicBezTo>
                      <a:pt x="30289" y="8056"/>
                      <a:pt x="28982" y="7701"/>
                      <a:pt x="27752" y="6972"/>
                    </a:cubicBezTo>
                    <a:cubicBezTo>
                      <a:pt x="27678" y="6916"/>
                      <a:pt x="27603" y="6878"/>
                      <a:pt x="27566" y="6841"/>
                    </a:cubicBezTo>
                    <a:cubicBezTo>
                      <a:pt x="23433" y="4244"/>
                      <a:pt x="19647" y="3104"/>
                      <a:pt x="16282" y="3104"/>
                    </a:cubicBezTo>
                    <a:cubicBezTo>
                      <a:pt x="11727" y="3104"/>
                      <a:pt x="7945" y="5195"/>
                      <a:pt x="5126" y="8593"/>
                    </a:cubicBezTo>
                    <a:cubicBezTo>
                      <a:pt x="0" y="14762"/>
                      <a:pt x="3840" y="25200"/>
                      <a:pt x="13792" y="31649"/>
                    </a:cubicBezTo>
                    <a:lnTo>
                      <a:pt x="14035" y="31816"/>
                    </a:lnTo>
                    <a:cubicBezTo>
                      <a:pt x="15563" y="32767"/>
                      <a:pt x="16663" y="34109"/>
                      <a:pt x="17054" y="35469"/>
                    </a:cubicBezTo>
                    <a:cubicBezTo>
                      <a:pt x="19104" y="42664"/>
                      <a:pt x="25572" y="50175"/>
                      <a:pt x="35226" y="54984"/>
                    </a:cubicBezTo>
                    <a:cubicBezTo>
                      <a:pt x="40263" y="57487"/>
                      <a:pt x="46067" y="58733"/>
                      <a:pt x="51367" y="58733"/>
                    </a:cubicBezTo>
                    <a:cubicBezTo>
                      <a:pt x="52619" y="58733"/>
                      <a:pt x="53842" y="58664"/>
                      <a:pt x="55020" y="58525"/>
                    </a:cubicBezTo>
                    <a:lnTo>
                      <a:pt x="77125" y="17297"/>
                    </a:lnTo>
                    <a:cubicBezTo>
                      <a:pt x="75019" y="12954"/>
                      <a:pt x="71179" y="8686"/>
                      <a:pt x="65942" y="5387"/>
                    </a:cubicBezTo>
                    <a:cubicBezTo>
                      <a:pt x="60252" y="1795"/>
                      <a:pt x="53992" y="1"/>
                      <a:pt x="484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20"/>
              <p:cNvSpPr/>
              <p:nvPr/>
            </p:nvSpPr>
            <p:spPr>
              <a:xfrm>
                <a:off x="1288964" y="4808006"/>
                <a:ext cx="41298" cy="55177"/>
              </a:xfrm>
              <a:custGeom>
                <a:avLst/>
                <a:gdLst/>
                <a:ahLst/>
                <a:cxnLst/>
                <a:rect l="l" t="t" r="r" b="b"/>
                <a:pathLst>
                  <a:path w="970" h="1296" extrusionOk="0">
                    <a:moveTo>
                      <a:pt x="596" y="0"/>
                    </a:moveTo>
                    <a:cubicBezTo>
                      <a:pt x="536" y="0"/>
                      <a:pt x="482" y="37"/>
                      <a:pt x="467" y="98"/>
                    </a:cubicBezTo>
                    <a:lnTo>
                      <a:pt x="56" y="937"/>
                    </a:lnTo>
                    <a:cubicBezTo>
                      <a:pt x="1" y="1049"/>
                      <a:pt x="38" y="1179"/>
                      <a:pt x="150" y="1235"/>
                    </a:cubicBezTo>
                    <a:lnTo>
                      <a:pt x="280" y="1291"/>
                    </a:lnTo>
                    <a:cubicBezTo>
                      <a:pt x="293" y="1294"/>
                      <a:pt x="306" y="1296"/>
                      <a:pt x="318" y="1296"/>
                    </a:cubicBezTo>
                    <a:cubicBezTo>
                      <a:pt x="379" y="1296"/>
                      <a:pt x="436" y="1260"/>
                      <a:pt x="467" y="1198"/>
                    </a:cubicBezTo>
                    <a:lnTo>
                      <a:pt x="895" y="341"/>
                    </a:lnTo>
                    <a:cubicBezTo>
                      <a:pt x="970" y="229"/>
                      <a:pt x="914" y="98"/>
                      <a:pt x="802" y="42"/>
                    </a:cubicBezTo>
                    <a:lnTo>
                      <a:pt x="634" y="5"/>
                    </a:lnTo>
                    <a:cubicBezTo>
                      <a:pt x="621" y="2"/>
                      <a:pt x="609" y="0"/>
                      <a:pt x="5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0"/>
              <p:cNvSpPr/>
              <p:nvPr/>
            </p:nvSpPr>
            <p:spPr>
              <a:xfrm>
                <a:off x="467708" y="4966720"/>
                <a:ext cx="41298" cy="55177"/>
              </a:xfrm>
              <a:custGeom>
                <a:avLst/>
                <a:gdLst/>
                <a:ahLst/>
                <a:cxnLst/>
                <a:rect l="l" t="t" r="r" b="b"/>
                <a:pathLst>
                  <a:path w="970" h="1296" extrusionOk="0">
                    <a:moveTo>
                      <a:pt x="614" y="0"/>
                    </a:moveTo>
                    <a:cubicBezTo>
                      <a:pt x="553" y="0"/>
                      <a:pt x="497" y="36"/>
                      <a:pt x="466" y="98"/>
                    </a:cubicBezTo>
                    <a:lnTo>
                      <a:pt x="56" y="937"/>
                    </a:lnTo>
                    <a:cubicBezTo>
                      <a:pt x="0" y="1049"/>
                      <a:pt x="56" y="1179"/>
                      <a:pt x="149" y="1235"/>
                    </a:cubicBezTo>
                    <a:lnTo>
                      <a:pt x="280" y="1291"/>
                    </a:lnTo>
                    <a:cubicBezTo>
                      <a:pt x="292" y="1294"/>
                      <a:pt x="305" y="1296"/>
                      <a:pt x="318" y="1296"/>
                    </a:cubicBezTo>
                    <a:cubicBezTo>
                      <a:pt x="379" y="1296"/>
                      <a:pt x="435" y="1259"/>
                      <a:pt x="466" y="1198"/>
                    </a:cubicBezTo>
                    <a:lnTo>
                      <a:pt x="895" y="340"/>
                    </a:lnTo>
                    <a:cubicBezTo>
                      <a:pt x="969" y="229"/>
                      <a:pt x="913" y="98"/>
                      <a:pt x="801" y="42"/>
                    </a:cubicBezTo>
                    <a:lnTo>
                      <a:pt x="652" y="5"/>
                    </a:lnTo>
                    <a:cubicBezTo>
                      <a:pt x="640" y="2"/>
                      <a:pt x="627" y="0"/>
                      <a:pt x="6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0"/>
              <p:cNvSpPr/>
              <p:nvPr/>
            </p:nvSpPr>
            <p:spPr>
              <a:xfrm>
                <a:off x="1072346" y="5044161"/>
                <a:ext cx="40489" cy="55518"/>
              </a:xfrm>
              <a:custGeom>
                <a:avLst/>
                <a:gdLst/>
                <a:ahLst/>
                <a:cxnLst/>
                <a:rect l="l" t="t" r="r" b="b"/>
                <a:pathLst>
                  <a:path w="951" h="1304" extrusionOk="0">
                    <a:moveTo>
                      <a:pt x="586" y="1"/>
                    </a:moveTo>
                    <a:cubicBezTo>
                      <a:pt x="529" y="1"/>
                      <a:pt x="481" y="47"/>
                      <a:pt x="466" y="106"/>
                    </a:cubicBezTo>
                    <a:lnTo>
                      <a:pt x="56" y="944"/>
                    </a:lnTo>
                    <a:cubicBezTo>
                      <a:pt x="0" y="1056"/>
                      <a:pt x="38" y="1187"/>
                      <a:pt x="149" y="1243"/>
                    </a:cubicBezTo>
                    <a:lnTo>
                      <a:pt x="280" y="1298"/>
                    </a:lnTo>
                    <a:cubicBezTo>
                      <a:pt x="293" y="1302"/>
                      <a:pt x="305" y="1303"/>
                      <a:pt x="318" y="1303"/>
                    </a:cubicBezTo>
                    <a:cubicBezTo>
                      <a:pt x="379" y="1303"/>
                      <a:pt x="435" y="1267"/>
                      <a:pt x="466" y="1205"/>
                    </a:cubicBezTo>
                    <a:lnTo>
                      <a:pt x="895" y="348"/>
                    </a:lnTo>
                    <a:cubicBezTo>
                      <a:pt x="951" y="236"/>
                      <a:pt x="914" y="106"/>
                      <a:pt x="802" y="50"/>
                    </a:cubicBezTo>
                    <a:lnTo>
                      <a:pt x="634" y="12"/>
                    </a:lnTo>
                    <a:cubicBezTo>
                      <a:pt x="618" y="4"/>
                      <a:pt x="601" y="1"/>
                      <a:pt x="5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0"/>
              <p:cNvSpPr/>
              <p:nvPr/>
            </p:nvSpPr>
            <p:spPr>
              <a:xfrm>
                <a:off x="861263" y="4788167"/>
                <a:ext cx="40531" cy="55220"/>
              </a:xfrm>
              <a:custGeom>
                <a:avLst/>
                <a:gdLst/>
                <a:ahLst/>
                <a:cxnLst/>
                <a:rect l="l" t="t" r="r" b="b"/>
                <a:pathLst>
                  <a:path w="952" h="1297" extrusionOk="0">
                    <a:moveTo>
                      <a:pt x="607" y="0"/>
                    </a:moveTo>
                    <a:cubicBezTo>
                      <a:pt x="535" y="0"/>
                      <a:pt x="479" y="37"/>
                      <a:pt x="448" y="98"/>
                    </a:cubicBezTo>
                    <a:lnTo>
                      <a:pt x="56" y="956"/>
                    </a:lnTo>
                    <a:cubicBezTo>
                      <a:pt x="1" y="1049"/>
                      <a:pt x="38" y="1179"/>
                      <a:pt x="150" y="1235"/>
                    </a:cubicBezTo>
                    <a:lnTo>
                      <a:pt x="280" y="1291"/>
                    </a:lnTo>
                    <a:cubicBezTo>
                      <a:pt x="293" y="1295"/>
                      <a:pt x="307" y="1296"/>
                      <a:pt x="320" y="1296"/>
                    </a:cubicBezTo>
                    <a:cubicBezTo>
                      <a:pt x="380" y="1296"/>
                      <a:pt x="436" y="1263"/>
                      <a:pt x="467" y="1217"/>
                    </a:cubicBezTo>
                    <a:lnTo>
                      <a:pt x="895" y="359"/>
                    </a:lnTo>
                    <a:cubicBezTo>
                      <a:pt x="951" y="229"/>
                      <a:pt x="914" y="98"/>
                      <a:pt x="802" y="43"/>
                    </a:cubicBezTo>
                    <a:lnTo>
                      <a:pt x="653" y="5"/>
                    </a:lnTo>
                    <a:cubicBezTo>
                      <a:pt x="637" y="2"/>
                      <a:pt x="621" y="0"/>
                      <a:pt x="6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20"/>
              <p:cNvSpPr/>
              <p:nvPr/>
            </p:nvSpPr>
            <p:spPr>
              <a:xfrm>
                <a:off x="1014403" y="4865182"/>
                <a:ext cx="51643" cy="70504"/>
              </a:xfrm>
              <a:custGeom>
                <a:avLst/>
                <a:gdLst/>
                <a:ahLst/>
                <a:cxnLst/>
                <a:rect l="l" t="t" r="r" b="b"/>
                <a:pathLst>
                  <a:path w="1213" h="1656" extrusionOk="0">
                    <a:moveTo>
                      <a:pt x="766" y="1"/>
                    </a:moveTo>
                    <a:cubicBezTo>
                      <a:pt x="686" y="1"/>
                      <a:pt x="611" y="53"/>
                      <a:pt x="579" y="135"/>
                    </a:cubicBezTo>
                    <a:lnTo>
                      <a:pt x="75" y="1216"/>
                    </a:lnTo>
                    <a:cubicBezTo>
                      <a:pt x="1" y="1346"/>
                      <a:pt x="57" y="1514"/>
                      <a:pt x="187" y="1588"/>
                    </a:cubicBezTo>
                    <a:lnTo>
                      <a:pt x="355" y="1644"/>
                    </a:lnTo>
                    <a:cubicBezTo>
                      <a:pt x="375" y="1652"/>
                      <a:pt x="395" y="1656"/>
                      <a:pt x="414" y="1656"/>
                    </a:cubicBezTo>
                    <a:cubicBezTo>
                      <a:pt x="485" y="1656"/>
                      <a:pt x="549" y="1606"/>
                      <a:pt x="579" y="1532"/>
                    </a:cubicBezTo>
                    <a:lnTo>
                      <a:pt x="1138" y="451"/>
                    </a:lnTo>
                    <a:cubicBezTo>
                      <a:pt x="1212" y="302"/>
                      <a:pt x="1156" y="135"/>
                      <a:pt x="1007" y="60"/>
                    </a:cubicBezTo>
                    <a:lnTo>
                      <a:pt x="802" y="4"/>
                    </a:lnTo>
                    <a:cubicBezTo>
                      <a:pt x="790" y="2"/>
                      <a:pt x="778" y="1"/>
                      <a:pt x="7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20"/>
              <p:cNvSpPr/>
              <p:nvPr/>
            </p:nvSpPr>
            <p:spPr>
              <a:xfrm>
                <a:off x="617654" y="4754832"/>
                <a:ext cx="52410" cy="69908"/>
              </a:xfrm>
              <a:custGeom>
                <a:avLst/>
                <a:gdLst/>
                <a:ahLst/>
                <a:cxnLst/>
                <a:rect l="l" t="t" r="r" b="b"/>
                <a:pathLst>
                  <a:path w="1231" h="1642" extrusionOk="0">
                    <a:moveTo>
                      <a:pt x="774" y="1"/>
                    </a:moveTo>
                    <a:cubicBezTo>
                      <a:pt x="698" y="1"/>
                      <a:pt x="628" y="40"/>
                      <a:pt x="597" y="117"/>
                    </a:cubicBezTo>
                    <a:lnTo>
                      <a:pt x="75" y="1198"/>
                    </a:lnTo>
                    <a:cubicBezTo>
                      <a:pt x="1" y="1329"/>
                      <a:pt x="57" y="1496"/>
                      <a:pt x="187" y="1571"/>
                    </a:cubicBezTo>
                    <a:lnTo>
                      <a:pt x="355" y="1627"/>
                    </a:lnTo>
                    <a:cubicBezTo>
                      <a:pt x="379" y="1637"/>
                      <a:pt x="404" y="1641"/>
                      <a:pt x="429" y="1641"/>
                    </a:cubicBezTo>
                    <a:cubicBezTo>
                      <a:pt x="501" y="1641"/>
                      <a:pt x="569" y="1603"/>
                      <a:pt x="597" y="1534"/>
                    </a:cubicBezTo>
                    <a:lnTo>
                      <a:pt x="1138" y="453"/>
                    </a:lnTo>
                    <a:cubicBezTo>
                      <a:pt x="1231" y="304"/>
                      <a:pt x="1156" y="117"/>
                      <a:pt x="1007" y="61"/>
                    </a:cubicBezTo>
                    <a:lnTo>
                      <a:pt x="821" y="5"/>
                    </a:lnTo>
                    <a:cubicBezTo>
                      <a:pt x="805" y="2"/>
                      <a:pt x="790" y="1"/>
                      <a:pt x="7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20"/>
              <p:cNvSpPr/>
              <p:nvPr/>
            </p:nvSpPr>
            <p:spPr>
              <a:xfrm>
                <a:off x="1453215" y="4942155"/>
                <a:ext cx="51643" cy="70206"/>
              </a:xfrm>
              <a:custGeom>
                <a:avLst/>
                <a:gdLst/>
                <a:ahLst/>
                <a:cxnLst/>
                <a:rect l="l" t="t" r="r" b="b"/>
                <a:pathLst>
                  <a:path w="1213" h="1649" extrusionOk="0">
                    <a:moveTo>
                      <a:pt x="766" y="0"/>
                    </a:moveTo>
                    <a:cubicBezTo>
                      <a:pt x="686" y="0"/>
                      <a:pt x="611" y="53"/>
                      <a:pt x="578" y="135"/>
                    </a:cubicBezTo>
                    <a:lnTo>
                      <a:pt x="75" y="1216"/>
                    </a:lnTo>
                    <a:cubicBezTo>
                      <a:pt x="1" y="1346"/>
                      <a:pt x="38" y="1514"/>
                      <a:pt x="187" y="1588"/>
                    </a:cubicBezTo>
                    <a:lnTo>
                      <a:pt x="355" y="1644"/>
                    </a:lnTo>
                    <a:cubicBezTo>
                      <a:pt x="370" y="1647"/>
                      <a:pt x="386" y="1649"/>
                      <a:pt x="401" y="1649"/>
                    </a:cubicBezTo>
                    <a:cubicBezTo>
                      <a:pt x="477" y="1649"/>
                      <a:pt x="547" y="1610"/>
                      <a:pt x="578" y="1532"/>
                    </a:cubicBezTo>
                    <a:lnTo>
                      <a:pt x="1138" y="451"/>
                    </a:lnTo>
                    <a:cubicBezTo>
                      <a:pt x="1212" y="302"/>
                      <a:pt x="1156" y="135"/>
                      <a:pt x="1007" y="60"/>
                    </a:cubicBezTo>
                    <a:lnTo>
                      <a:pt x="802" y="4"/>
                    </a:lnTo>
                    <a:cubicBezTo>
                      <a:pt x="790" y="2"/>
                      <a:pt x="778" y="0"/>
                      <a:pt x="7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20"/>
              <p:cNvSpPr/>
              <p:nvPr/>
            </p:nvSpPr>
            <p:spPr>
              <a:xfrm>
                <a:off x="704931" y="4998437"/>
                <a:ext cx="52410" cy="69780"/>
              </a:xfrm>
              <a:custGeom>
                <a:avLst/>
                <a:gdLst/>
                <a:ahLst/>
                <a:cxnLst/>
                <a:rect l="l" t="t" r="r" b="b"/>
                <a:pathLst>
                  <a:path w="1231" h="1639" extrusionOk="0">
                    <a:moveTo>
                      <a:pt x="775" y="1"/>
                    </a:moveTo>
                    <a:cubicBezTo>
                      <a:pt x="698" y="1"/>
                      <a:pt x="628" y="40"/>
                      <a:pt x="597" y="117"/>
                    </a:cubicBezTo>
                    <a:lnTo>
                      <a:pt x="75" y="1198"/>
                    </a:lnTo>
                    <a:cubicBezTo>
                      <a:pt x="1" y="1329"/>
                      <a:pt x="57" y="1496"/>
                      <a:pt x="206" y="1571"/>
                    </a:cubicBezTo>
                    <a:lnTo>
                      <a:pt x="355" y="1627"/>
                    </a:lnTo>
                    <a:cubicBezTo>
                      <a:pt x="375" y="1635"/>
                      <a:pt x="397" y="1639"/>
                      <a:pt x="418" y="1639"/>
                    </a:cubicBezTo>
                    <a:cubicBezTo>
                      <a:pt x="494" y="1639"/>
                      <a:pt x="568" y="1592"/>
                      <a:pt x="597" y="1534"/>
                    </a:cubicBezTo>
                    <a:lnTo>
                      <a:pt x="1138" y="434"/>
                    </a:lnTo>
                    <a:cubicBezTo>
                      <a:pt x="1231" y="304"/>
                      <a:pt x="1156" y="117"/>
                      <a:pt x="1007" y="61"/>
                    </a:cubicBezTo>
                    <a:lnTo>
                      <a:pt x="821" y="5"/>
                    </a:lnTo>
                    <a:cubicBezTo>
                      <a:pt x="805" y="2"/>
                      <a:pt x="790" y="1"/>
                      <a:pt x="7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20"/>
              <p:cNvSpPr/>
              <p:nvPr/>
            </p:nvSpPr>
            <p:spPr>
              <a:xfrm>
                <a:off x="1291348" y="5063489"/>
                <a:ext cx="41298" cy="55220"/>
              </a:xfrm>
              <a:custGeom>
                <a:avLst/>
                <a:gdLst/>
                <a:ahLst/>
                <a:cxnLst/>
                <a:rect l="l" t="t" r="r" b="b"/>
                <a:pathLst>
                  <a:path w="970" h="1297" extrusionOk="0">
                    <a:moveTo>
                      <a:pt x="615" y="1"/>
                    </a:moveTo>
                    <a:cubicBezTo>
                      <a:pt x="554" y="1"/>
                      <a:pt x="497" y="37"/>
                      <a:pt x="466" y="99"/>
                    </a:cubicBezTo>
                    <a:lnTo>
                      <a:pt x="56" y="938"/>
                    </a:lnTo>
                    <a:cubicBezTo>
                      <a:pt x="0" y="1049"/>
                      <a:pt x="56" y="1180"/>
                      <a:pt x="150" y="1236"/>
                    </a:cubicBezTo>
                    <a:lnTo>
                      <a:pt x="280" y="1292"/>
                    </a:lnTo>
                    <a:cubicBezTo>
                      <a:pt x="293" y="1295"/>
                      <a:pt x="306" y="1297"/>
                      <a:pt x="320" y="1297"/>
                    </a:cubicBezTo>
                    <a:cubicBezTo>
                      <a:pt x="384" y="1297"/>
                      <a:pt x="451" y="1260"/>
                      <a:pt x="466" y="1199"/>
                    </a:cubicBezTo>
                    <a:lnTo>
                      <a:pt x="914" y="341"/>
                    </a:lnTo>
                    <a:cubicBezTo>
                      <a:pt x="970" y="229"/>
                      <a:pt x="932" y="99"/>
                      <a:pt x="802" y="43"/>
                    </a:cubicBezTo>
                    <a:lnTo>
                      <a:pt x="653" y="6"/>
                    </a:lnTo>
                    <a:cubicBezTo>
                      <a:pt x="640" y="3"/>
                      <a:pt x="627" y="1"/>
                      <a:pt x="6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62" name="Google Shape;462;p20"/>
          <p:cNvSpPr txBox="1">
            <a:spLocks noGrp="1"/>
          </p:cNvSpPr>
          <p:nvPr>
            <p:ph type="title"/>
          </p:nvPr>
        </p:nvSpPr>
        <p:spPr>
          <a:xfrm>
            <a:off x="720000" y="522475"/>
            <a:ext cx="7704000" cy="572700"/>
          </a:xfrm>
          <a:prstGeom prst="rect">
            <a:avLst/>
          </a:prstGeom>
        </p:spPr>
        <p:txBody>
          <a:bodyPr spcFirstLastPara="1" wrap="square" lIns="0" tIns="0" rIns="0" bIns="0" anchor="ctr" anchorCtr="0">
            <a:noAutofit/>
          </a:bodyPr>
          <a:lstStyle>
            <a:lvl1pPr lvl="0" rtl="0">
              <a:spcBef>
                <a:spcPts val="0"/>
              </a:spcBef>
              <a:spcAft>
                <a:spcPts val="0"/>
              </a:spcAft>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63" name="Google Shape;463;p20"/>
          <p:cNvSpPr txBox="1">
            <a:spLocks noGrp="1"/>
          </p:cNvSpPr>
          <p:nvPr>
            <p:ph type="subTitle" idx="1"/>
          </p:nvPr>
        </p:nvSpPr>
        <p:spPr>
          <a:xfrm>
            <a:off x="720000" y="3790875"/>
            <a:ext cx="2111100" cy="3924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1600"/>
              <a:buNone/>
              <a:defRPr sz="2000" b="1">
                <a:solidFill>
                  <a:schemeClr val="dk1"/>
                </a:solidFill>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464" name="Google Shape;464;p20"/>
          <p:cNvSpPr txBox="1">
            <a:spLocks noGrp="1"/>
          </p:cNvSpPr>
          <p:nvPr>
            <p:ph type="subTitle" idx="2"/>
          </p:nvPr>
        </p:nvSpPr>
        <p:spPr>
          <a:xfrm>
            <a:off x="720000" y="4107000"/>
            <a:ext cx="2111100" cy="5727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465" name="Google Shape;465;p20"/>
          <p:cNvSpPr txBox="1">
            <a:spLocks noGrp="1"/>
          </p:cNvSpPr>
          <p:nvPr>
            <p:ph type="subTitle" idx="3"/>
          </p:nvPr>
        </p:nvSpPr>
        <p:spPr>
          <a:xfrm>
            <a:off x="3516450" y="3790875"/>
            <a:ext cx="2111100" cy="3924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1600"/>
              <a:buNone/>
              <a:defRPr sz="2000" b="1">
                <a:solidFill>
                  <a:schemeClr val="dk1"/>
                </a:solidFill>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466" name="Google Shape;466;p20"/>
          <p:cNvSpPr txBox="1">
            <a:spLocks noGrp="1"/>
          </p:cNvSpPr>
          <p:nvPr>
            <p:ph type="subTitle" idx="4"/>
          </p:nvPr>
        </p:nvSpPr>
        <p:spPr>
          <a:xfrm>
            <a:off x="3516450" y="4107000"/>
            <a:ext cx="2111100" cy="5727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467" name="Google Shape;467;p20"/>
          <p:cNvSpPr txBox="1">
            <a:spLocks noGrp="1"/>
          </p:cNvSpPr>
          <p:nvPr>
            <p:ph type="subTitle" idx="5"/>
          </p:nvPr>
        </p:nvSpPr>
        <p:spPr>
          <a:xfrm>
            <a:off x="6312900" y="3790875"/>
            <a:ext cx="2111100" cy="3924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1600"/>
              <a:buNone/>
              <a:defRPr sz="2000" b="1">
                <a:solidFill>
                  <a:schemeClr val="dk1"/>
                </a:solidFill>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468" name="Google Shape;468;p20"/>
          <p:cNvSpPr txBox="1">
            <a:spLocks noGrp="1"/>
          </p:cNvSpPr>
          <p:nvPr>
            <p:ph type="subTitle" idx="6"/>
          </p:nvPr>
        </p:nvSpPr>
        <p:spPr>
          <a:xfrm>
            <a:off x="6312900" y="4107000"/>
            <a:ext cx="2111100" cy="5727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469" name="Google Shape;469;p20"/>
          <p:cNvSpPr txBox="1">
            <a:spLocks noGrp="1"/>
          </p:cNvSpPr>
          <p:nvPr>
            <p:ph type="subTitle" idx="7"/>
          </p:nvPr>
        </p:nvSpPr>
        <p:spPr>
          <a:xfrm>
            <a:off x="720000" y="2049450"/>
            <a:ext cx="2111100" cy="3924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1600"/>
              <a:buNone/>
              <a:defRPr sz="2000" b="1">
                <a:solidFill>
                  <a:schemeClr val="dk1"/>
                </a:solidFill>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470" name="Google Shape;470;p20"/>
          <p:cNvSpPr txBox="1">
            <a:spLocks noGrp="1"/>
          </p:cNvSpPr>
          <p:nvPr>
            <p:ph type="subTitle" idx="8"/>
          </p:nvPr>
        </p:nvSpPr>
        <p:spPr>
          <a:xfrm>
            <a:off x="720000" y="2365575"/>
            <a:ext cx="2111100" cy="5727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471" name="Google Shape;471;p20"/>
          <p:cNvSpPr txBox="1">
            <a:spLocks noGrp="1"/>
          </p:cNvSpPr>
          <p:nvPr>
            <p:ph type="subTitle" idx="9"/>
          </p:nvPr>
        </p:nvSpPr>
        <p:spPr>
          <a:xfrm>
            <a:off x="3516450" y="2049450"/>
            <a:ext cx="2111100" cy="3924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1600"/>
              <a:buNone/>
              <a:defRPr sz="2000" b="1">
                <a:solidFill>
                  <a:schemeClr val="dk1"/>
                </a:solidFill>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472" name="Google Shape;472;p20"/>
          <p:cNvSpPr txBox="1">
            <a:spLocks noGrp="1"/>
          </p:cNvSpPr>
          <p:nvPr>
            <p:ph type="subTitle" idx="13"/>
          </p:nvPr>
        </p:nvSpPr>
        <p:spPr>
          <a:xfrm>
            <a:off x="3516450" y="2365575"/>
            <a:ext cx="2111100" cy="5727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473" name="Google Shape;473;p20"/>
          <p:cNvSpPr txBox="1">
            <a:spLocks noGrp="1"/>
          </p:cNvSpPr>
          <p:nvPr>
            <p:ph type="subTitle" idx="14"/>
          </p:nvPr>
        </p:nvSpPr>
        <p:spPr>
          <a:xfrm>
            <a:off x="6312900" y="2049450"/>
            <a:ext cx="2111100" cy="3924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1600"/>
              <a:buNone/>
              <a:defRPr sz="2000" b="1">
                <a:solidFill>
                  <a:schemeClr val="dk1"/>
                </a:solidFill>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474" name="Google Shape;474;p20"/>
          <p:cNvSpPr txBox="1">
            <a:spLocks noGrp="1"/>
          </p:cNvSpPr>
          <p:nvPr>
            <p:ph type="subTitle" idx="15"/>
          </p:nvPr>
        </p:nvSpPr>
        <p:spPr>
          <a:xfrm>
            <a:off x="6312900" y="2365575"/>
            <a:ext cx="2111100" cy="5727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Tree>
    <p:extLst>
      <p:ext uri="{BB962C8B-B14F-4D97-AF65-F5344CB8AC3E}">
        <p14:creationId xmlns:p14="http://schemas.microsoft.com/office/powerpoint/2010/main" val="89889218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spTree>
      <p:nvGrpSpPr>
        <p:cNvPr id="1" name="Shape 475"/>
        <p:cNvGrpSpPr/>
        <p:nvPr/>
      </p:nvGrpSpPr>
      <p:grpSpPr>
        <a:xfrm>
          <a:off x="0" y="0"/>
          <a:ext cx="0" cy="0"/>
          <a:chOff x="0" y="0"/>
          <a:chExt cx="0" cy="0"/>
        </a:xfrm>
      </p:grpSpPr>
      <p:grpSp>
        <p:nvGrpSpPr>
          <p:cNvPr id="476" name="Google Shape;476;p21"/>
          <p:cNvGrpSpPr/>
          <p:nvPr/>
        </p:nvGrpSpPr>
        <p:grpSpPr>
          <a:xfrm flipH="1">
            <a:off x="-1768267" y="4012538"/>
            <a:ext cx="3057837" cy="2579218"/>
            <a:chOff x="7910033" y="4012538"/>
            <a:chExt cx="3057837" cy="2579218"/>
          </a:xfrm>
        </p:grpSpPr>
        <p:sp>
          <p:nvSpPr>
            <p:cNvPr id="477" name="Google Shape;477;p21"/>
            <p:cNvSpPr/>
            <p:nvPr/>
          </p:nvSpPr>
          <p:spPr>
            <a:xfrm flipH="1">
              <a:off x="8423990" y="4012538"/>
              <a:ext cx="2543879" cy="2045436"/>
            </a:xfrm>
            <a:custGeom>
              <a:avLst/>
              <a:gdLst/>
              <a:ahLst/>
              <a:cxnLst/>
              <a:rect l="l" t="t" r="r" b="b"/>
              <a:pathLst>
                <a:path w="75784" h="60935" extrusionOk="0">
                  <a:moveTo>
                    <a:pt x="15683" y="1"/>
                  </a:moveTo>
                  <a:cubicBezTo>
                    <a:pt x="12063" y="1"/>
                    <a:pt x="8783" y="1433"/>
                    <a:pt x="6021" y="3864"/>
                  </a:cubicBezTo>
                  <a:cubicBezTo>
                    <a:pt x="1" y="9176"/>
                    <a:pt x="2163" y="20061"/>
                    <a:pt x="11016" y="28001"/>
                  </a:cubicBezTo>
                  <a:lnTo>
                    <a:pt x="11221" y="28187"/>
                  </a:lnTo>
                  <a:cubicBezTo>
                    <a:pt x="12563" y="29361"/>
                    <a:pt x="13457" y="30852"/>
                    <a:pt x="13625" y="32250"/>
                  </a:cubicBezTo>
                  <a:cubicBezTo>
                    <a:pt x="14538" y="39687"/>
                    <a:pt x="19776" y="48111"/>
                    <a:pt x="28573" y="54355"/>
                  </a:cubicBezTo>
                  <a:cubicBezTo>
                    <a:pt x="34239" y="58381"/>
                    <a:pt x="41359" y="60692"/>
                    <a:pt x="47565" y="60935"/>
                  </a:cubicBezTo>
                  <a:lnTo>
                    <a:pt x="75783" y="23621"/>
                  </a:lnTo>
                  <a:cubicBezTo>
                    <a:pt x="74386" y="18998"/>
                    <a:pt x="71254" y="14190"/>
                    <a:pt x="66595" y="10127"/>
                  </a:cubicBezTo>
                  <a:cubicBezTo>
                    <a:pt x="60385" y="4702"/>
                    <a:pt x="52912" y="1803"/>
                    <a:pt x="46548" y="1803"/>
                  </a:cubicBezTo>
                  <a:cubicBezTo>
                    <a:pt x="42482" y="1803"/>
                    <a:pt x="38869" y="2986"/>
                    <a:pt x="36326" y="5448"/>
                  </a:cubicBezTo>
                  <a:cubicBezTo>
                    <a:pt x="36010" y="5747"/>
                    <a:pt x="35711" y="6082"/>
                    <a:pt x="35432" y="6418"/>
                  </a:cubicBezTo>
                  <a:cubicBezTo>
                    <a:pt x="34855" y="7124"/>
                    <a:pt x="33946" y="7470"/>
                    <a:pt x="32904" y="7470"/>
                  </a:cubicBezTo>
                  <a:cubicBezTo>
                    <a:pt x="31556" y="7470"/>
                    <a:pt x="29985" y="6891"/>
                    <a:pt x="28629" y="5765"/>
                  </a:cubicBezTo>
                  <a:lnTo>
                    <a:pt x="28442" y="5616"/>
                  </a:lnTo>
                  <a:cubicBezTo>
                    <a:pt x="23942" y="1688"/>
                    <a:pt x="19612" y="1"/>
                    <a:pt x="1568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8" name="Google Shape;478;p21"/>
            <p:cNvGrpSpPr/>
            <p:nvPr/>
          </p:nvGrpSpPr>
          <p:grpSpPr>
            <a:xfrm flipH="1">
              <a:off x="7910033" y="4620203"/>
              <a:ext cx="2588927" cy="1971554"/>
              <a:chOff x="-765482" y="4620203"/>
              <a:chExt cx="2588927" cy="1971554"/>
            </a:xfrm>
          </p:grpSpPr>
          <p:sp>
            <p:nvSpPr>
              <p:cNvPr id="479" name="Google Shape;479;p21"/>
              <p:cNvSpPr/>
              <p:nvPr/>
            </p:nvSpPr>
            <p:spPr>
              <a:xfrm>
                <a:off x="-765482" y="4620203"/>
                <a:ext cx="2588927" cy="1971554"/>
              </a:xfrm>
              <a:custGeom>
                <a:avLst/>
                <a:gdLst/>
                <a:ahLst/>
                <a:cxnLst/>
                <a:rect l="l" t="t" r="r" b="b"/>
                <a:pathLst>
                  <a:path w="77126" h="58734" extrusionOk="0">
                    <a:moveTo>
                      <a:pt x="48466" y="1"/>
                    </a:moveTo>
                    <a:cubicBezTo>
                      <a:pt x="42896" y="1"/>
                      <a:pt x="38070" y="1823"/>
                      <a:pt x="35320" y="5462"/>
                    </a:cubicBezTo>
                    <a:cubicBezTo>
                      <a:pt x="35059" y="5816"/>
                      <a:pt x="34798" y="6170"/>
                      <a:pt x="34593" y="6562"/>
                    </a:cubicBezTo>
                    <a:cubicBezTo>
                      <a:pt x="34014" y="7547"/>
                      <a:pt x="32837" y="8056"/>
                      <a:pt x="31449" y="8056"/>
                    </a:cubicBezTo>
                    <a:cubicBezTo>
                      <a:pt x="30289" y="8056"/>
                      <a:pt x="28982" y="7701"/>
                      <a:pt x="27752" y="6972"/>
                    </a:cubicBezTo>
                    <a:cubicBezTo>
                      <a:pt x="27678" y="6916"/>
                      <a:pt x="27603" y="6878"/>
                      <a:pt x="27566" y="6841"/>
                    </a:cubicBezTo>
                    <a:cubicBezTo>
                      <a:pt x="23433" y="4244"/>
                      <a:pt x="19647" y="3104"/>
                      <a:pt x="16282" y="3104"/>
                    </a:cubicBezTo>
                    <a:cubicBezTo>
                      <a:pt x="11727" y="3104"/>
                      <a:pt x="7945" y="5195"/>
                      <a:pt x="5126" y="8593"/>
                    </a:cubicBezTo>
                    <a:cubicBezTo>
                      <a:pt x="0" y="14762"/>
                      <a:pt x="3840" y="25200"/>
                      <a:pt x="13792" y="31649"/>
                    </a:cubicBezTo>
                    <a:lnTo>
                      <a:pt x="14035" y="31816"/>
                    </a:lnTo>
                    <a:cubicBezTo>
                      <a:pt x="15563" y="32767"/>
                      <a:pt x="16663" y="34109"/>
                      <a:pt x="17054" y="35469"/>
                    </a:cubicBezTo>
                    <a:cubicBezTo>
                      <a:pt x="19104" y="42664"/>
                      <a:pt x="25572" y="50175"/>
                      <a:pt x="35226" y="54984"/>
                    </a:cubicBezTo>
                    <a:cubicBezTo>
                      <a:pt x="40263" y="57487"/>
                      <a:pt x="46067" y="58733"/>
                      <a:pt x="51367" y="58733"/>
                    </a:cubicBezTo>
                    <a:cubicBezTo>
                      <a:pt x="52619" y="58733"/>
                      <a:pt x="53842" y="58664"/>
                      <a:pt x="55020" y="58525"/>
                    </a:cubicBezTo>
                    <a:lnTo>
                      <a:pt x="77125" y="17297"/>
                    </a:lnTo>
                    <a:cubicBezTo>
                      <a:pt x="75019" y="12954"/>
                      <a:pt x="71179" y="8686"/>
                      <a:pt x="65942" y="5387"/>
                    </a:cubicBezTo>
                    <a:cubicBezTo>
                      <a:pt x="60252" y="1795"/>
                      <a:pt x="53992" y="1"/>
                      <a:pt x="484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21"/>
              <p:cNvSpPr/>
              <p:nvPr/>
            </p:nvSpPr>
            <p:spPr>
              <a:xfrm>
                <a:off x="1288964" y="4808006"/>
                <a:ext cx="41298" cy="55177"/>
              </a:xfrm>
              <a:custGeom>
                <a:avLst/>
                <a:gdLst/>
                <a:ahLst/>
                <a:cxnLst/>
                <a:rect l="l" t="t" r="r" b="b"/>
                <a:pathLst>
                  <a:path w="970" h="1296" extrusionOk="0">
                    <a:moveTo>
                      <a:pt x="596" y="0"/>
                    </a:moveTo>
                    <a:cubicBezTo>
                      <a:pt x="536" y="0"/>
                      <a:pt x="482" y="37"/>
                      <a:pt x="467" y="98"/>
                    </a:cubicBezTo>
                    <a:lnTo>
                      <a:pt x="56" y="937"/>
                    </a:lnTo>
                    <a:cubicBezTo>
                      <a:pt x="1" y="1049"/>
                      <a:pt x="38" y="1179"/>
                      <a:pt x="150" y="1235"/>
                    </a:cubicBezTo>
                    <a:lnTo>
                      <a:pt x="280" y="1291"/>
                    </a:lnTo>
                    <a:cubicBezTo>
                      <a:pt x="293" y="1294"/>
                      <a:pt x="306" y="1296"/>
                      <a:pt x="318" y="1296"/>
                    </a:cubicBezTo>
                    <a:cubicBezTo>
                      <a:pt x="379" y="1296"/>
                      <a:pt x="436" y="1260"/>
                      <a:pt x="467" y="1198"/>
                    </a:cubicBezTo>
                    <a:lnTo>
                      <a:pt x="895" y="341"/>
                    </a:lnTo>
                    <a:cubicBezTo>
                      <a:pt x="970" y="229"/>
                      <a:pt x="914" y="98"/>
                      <a:pt x="802" y="42"/>
                    </a:cubicBezTo>
                    <a:lnTo>
                      <a:pt x="634" y="5"/>
                    </a:lnTo>
                    <a:cubicBezTo>
                      <a:pt x="621" y="2"/>
                      <a:pt x="609" y="0"/>
                      <a:pt x="5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21"/>
              <p:cNvSpPr/>
              <p:nvPr/>
            </p:nvSpPr>
            <p:spPr>
              <a:xfrm>
                <a:off x="467708" y="4966720"/>
                <a:ext cx="41298" cy="55177"/>
              </a:xfrm>
              <a:custGeom>
                <a:avLst/>
                <a:gdLst/>
                <a:ahLst/>
                <a:cxnLst/>
                <a:rect l="l" t="t" r="r" b="b"/>
                <a:pathLst>
                  <a:path w="970" h="1296" extrusionOk="0">
                    <a:moveTo>
                      <a:pt x="614" y="0"/>
                    </a:moveTo>
                    <a:cubicBezTo>
                      <a:pt x="553" y="0"/>
                      <a:pt x="497" y="36"/>
                      <a:pt x="466" y="98"/>
                    </a:cubicBezTo>
                    <a:lnTo>
                      <a:pt x="56" y="937"/>
                    </a:lnTo>
                    <a:cubicBezTo>
                      <a:pt x="0" y="1049"/>
                      <a:pt x="56" y="1179"/>
                      <a:pt x="149" y="1235"/>
                    </a:cubicBezTo>
                    <a:lnTo>
                      <a:pt x="280" y="1291"/>
                    </a:lnTo>
                    <a:cubicBezTo>
                      <a:pt x="292" y="1294"/>
                      <a:pt x="305" y="1296"/>
                      <a:pt x="318" y="1296"/>
                    </a:cubicBezTo>
                    <a:cubicBezTo>
                      <a:pt x="379" y="1296"/>
                      <a:pt x="435" y="1259"/>
                      <a:pt x="466" y="1198"/>
                    </a:cubicBezTo>
                    <a:lnTo>
                      <a:pt x="895" y="340"/>
                    </a:lnTo>
                    <a:cubicBezTo>
                      <a:pt x="969" y="229"/>
                      <a:pt x="913" y="98"/>
                      <a:pt x="801" y="42"/>
                    </a:cubicBezTo>
                    <a:lnTo>
                      <a:pt x="652" y="5"/>
                    </a:lnTo>
                    <a:cubicBezTo>
                      <a:pt x="640" y="2"/>
                      <a:pt x="627" y="0"/>
                      <a:pt x="6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21"/>
              <p:cNvSpPr/>
              <p:nvPr/>
            </p:nvSpPr>
            <p:spPr>
              <a:xfrm>
                <a:off x="1072346" y="5044161"/>
                <a:ext cx="40489" cy="55518"/>
              </a:xfrm>
              <a:custGeom>
                <a:avLst/>
                <a:gdLst/>
                <a:ahLst/>
                <a:cxnLst/>
                <a:rect l="l" t="t" r="r" b="b"/>
                <a:pathLst>
                  <a:path w="951" h="1304" extrusionOk="0">
                    <a:moveTo>
                      <a:pt x="586" y="1"/>
                    </a:moveTo>
                    <a:cubicBezTo>
                      <a:pt x="529" y="1"/>
                      <a:pt x="481" y="47"/>
                      <a:pt x="466" y="106"/>
                    </a:cubicBezTo>
                    <a:lnTo>
                      <a:pt x="56" y="944"/>
                    </a:lnTo>
                    <a:cubicBezTo>
                      <a:pt x="0" y="1056"/>
                      <a:pt x="38" y="1187"/>
                      <a:pt x="149" y="1243"/>
                    </a:cubicBezTo>
                    <a:lnTo>
                      <a:pt x="280" y="1298"/>
                    </a:lnTo>
                    <a:cubicBezTo>
                      <a:pt x="293" y="1302"/>
                      <a:pt x="305" y="1303"/>
                      <a:pt x="318" y="1303"/>
                    </a:cubicBezTo>
                    <a:cubicBezTo>
                      <a:pt x="379" y="1303"/>
                      <a:pt x="435" y="1267"/>
                      <a:pt x="466" y="1205"/>
                    </a:cubicBezTo>
                    <a:lnTo>
                      <a:pt x="895" y="348"/>
                    </a:lnTo>
                    <a:cubicBezTo>
                      <a:pt x="951" y="236"/>
                      <a:pt x="914" y="106"/>
                      <a:pt x="802" y="50"/>
                    </a:cubicBezTo>
                    <a:lnTo>
                      <a:pt x="634" y="12"/>
                    </a:lnTo>
                    <a:cubicBezTo>
                      <a:pt x="618" y="4"/>
                      <a:pt x="601" y="1"/>
                      <a:pt x="5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21"/>
              <p:cNvSpPr/>
              <p:nvPr/>
            </p:nvSpPr>
            <p:spPr>
              <a:xfrm>
                <a:off x="861263" y="4788167"/>
                <a:ext cx="40531" cy="55220"/>
              </a:xfrm>
              <a:custGeom>
                <a:avLst/>
                <a:gdLst/>
                <a:ahLst/>
                <a:cxnLst/>
                <a:rect l="l" t="t" r="r" b="b"/>
                <a:pathLst>
                  <a:path w="952" h="1297" extrusionOk="0">
                    <a:moveTo>
                      <a:pt x="607" y="0"/>
                    </a:moveTo>
                    <a:cubicBezTo>
                      <a:pt x="535" y="0"/>
                      <a:pt x="479" y="37"/>
                      <a:pt x="448" y="98"/>
                    </a:cubicBezTo>
                    <a:lnTo>
                      <a:pt x="56" y="956"/>
                    </a:lnTo>
                    <a:cubicBezTo>
                      <a:pt x="1" y="1049"/>
                      <a:pt x="38" y="1179"/>
                      <a:pt x="150" y="1235"/>
                    </a:cubicBezTo>
                    <a:lnTo>
                      <a:pt x="280" y="1291"/>
                    </a:lnTo>
                    <a:cubicBezTo>
                      <a:pt x="293" y="1295"/>
                      <a:pt x="307" y="1296"/>
                      <a:pt x="320" y="1296"/>
                    </a:cubicBezTo>
                    <a:cubicBezTo>
                      <a:pt x="380" y="1296"/>
                      <a:pt x="436" y="1263"/>
                      <a:pt x="467" y="1217"/>
                    </a:cubicBezTo>
                    <a:lnTo>
                      <a:pt x="895" y="359"/>
                    </a:lnTo>
                    <a:cubicBezTo>
                      <a:pt x="951" y="229"/>
                      <a:pt x="914" y="98"/>
                      <a:pt x="802" y="43"/>
                    </a:cubicBezTo>
                    <a:lnTo>
                      <a:pt x="653" y="5"/>
                    </a:lnTo>
                    <a:cubicBezTo>
                      <a:pt x="637" y="2"/>
                      <a:pt x="621" y="0"/>
                      <a:pt x="6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21"/>
              <p:cNvSpPr/>
              <p:nvPr/>
            </p:nvSpPr>
            <p:spPr>
              <a:xfrm>
                <a:off x="1014403" y="4865182"/>
                <a:ext cx="51643" cy="70504"/>
              </a:xfrm>
              <a:custGeom>
                <a:avLst/>
                <a:gdLst/>
                <a:ahLst/>
                <a:cxnLst/>
                <a:rect l="l" t="t" r="r" b="b"/>
                <a:pathLst>
                  <a:path w="1213" h="1656" extrusionOk="0">
                    <a:moveTo>
                      <a:pt x="766" y="1"/>
                    </a:moveTo>
                    <a:cubicBezTo>
                      <a:pt x="686" y="1"/>
                      <a:pt x="611" y="53"/>
                      <a:pt x="579" y="135"/>
                    </a:cubicBezTo>
                    <a:lnTo>
                      <a:pt x="75" y="1216"/>
                    </a:lnTo>
                    <a:cubicBezTo>
                      <a:pt x="1" y="1346"/>
                      <a:pt x="57" y="1514"/>
                      <a:pt x="187" y="1588"/>
                    </a:cubicBezTo>
                    <a:lnTo>
                      <a:pt x="355" y="1644"/>
                    </a:lnTo>
                    <a:cubicBezTo>
                      <a:pt x="375" y="1652"/>
                      <a:pt x="395" y="1656"/>
                      <a:pt x="414" y="1656"/>
                    </a:cubicBezTo>
                    <a:cubicBezTo>
                      <a:pt x="485" y="1656"/>
                      <a:pt x="549" y="1606"/>
                      <a:pt x="579" y="1532"/>
                    </a:cubicBezTo>
                    <a:lnTo>
                      <a:pt x="1138" y="451"/>
                    </a:lnTo>
                    <a:cubicBezTo>
                      <a:pt x="1212" y="302"/>
                      <a:pt x="1156" y="135"/>
                      <a:pt x="1007" y="60"/>
                    </a:cubicBezTo>
                    <a:lnTo>
                      <a:pt x="802" y="4"/>
                    </a:lnTo>
                    <a:cubicBezTo>
                      <a:pt x="790" y="2"/>
                      <a:pt x="778" y="1"/>
                      <a:pt x="7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1"/>
              <p:cNvSpPr/>
              <p:nvPr/>
            </p:nvSpPr>
            <p:spPr>
              <a:xfrm>
                <a:off x="617654" y="4754832"/>
                <a:ext cx="52410" cy="69908"/>
              </a:xfrm>
              <a:custGeom>
                <a:avLst/>
                <a:gdLst/>
                <a:ahLst/>
                <a:cxnLst/>
                <a:rect l="l" t="t" r="r" b="b"/>
                <a:pathLst>
                  <a:path w="1231" h="1642" extrusionOk="0">
                    <a:moveTo>
                      <a:pt x="774" y="1"/>
                    </a:moveTo>
                    <a:cubicBezTo>
                      <a:pt x="698" y="1"/>
                      <a:pt x="628" y="40"/>
                      <a:pt x="597" y="117"/>
                    </a:cubicBezTo>
                    <a:lnTo>
                      <a:pt x="75" y="1198"/>
                    </a:lnTo>
                    <a:cubicBezTo>
                      <a:pt x="1" y="1329"/>
                      <a:pt x="57" y="1496"/>
                      <a:pt x="187" y="1571"/>
                    </a:cubicBezTo>
                    <a:lnTo>
                      <a:pt x="355" y="1627"/>
                    </a:lnTo>
                    <a:cubicBezTo>
                      <a:pt x="379" y="1637"/>
                      <a:pt x="404" y="1641"/>
                      <a:pt x="429" y="1641"/>
                    </a:cubicBezTo>
                    <a:cubicBezTo>
                      <a:pt x="501" y="1641"/>
                      <a:pt x="569" y="1603"/>
                      <a:pt x="597" y="1534"/>
                    </a:cubicBezTo>
                    <a:lnTo>
                      <a:pt x="1138" y="453"/>
                    </a:lnTo>
                    <a:cubicBezTo>
                      <a:pt x="1231" y="304"/>
                      <a:pt x="1156" y="117"/>
                      <a:pt x="1007" y="61"/>
                    </a:cubicBezTo>
                    <a:lnTo>
                      <a:pt x="821" y="5"/>
                    </a:lnTo>
                    <a:cubicBezTo>
                      <a:pt x="805" y="2"/>
                      <a:pt x="790" y="1"/>
                      <a:pt x="7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21"/>
              <p:cNvSpPr/>
              <p:nvPr/>
            </p:nvSpPr>
            <p:spPr>
              <a:xfrm>
                <a:off x="1453215" y="4942155"/>
                <a:ext cx="51643" cy="70206"/>
              </a:xfrm>
              <a:custGeom>
                <a:avLst/>
                <a:gdLst/>
                <a:ahLst/>
                <a:cxnLst/>
                <a:rect l="l" t="t" r="r" b="b"/>
                <a:pathLst>
                  <a:path w="1213" h="1649" extrusionOk="0">
                    <a:moveTo>
                      <a:pt x="766" y="0"/>
                    </a:moveTo>
                    <a:cubicBezTo>
                      <a:pt x="686" y="0"/>
                      <a:pt x="611" y="53"/>
                      <a:pt x="578" y="135"/>
                    </a:cubicBezTo>
                    <a:lnTo>
                      <a:pt x="75" y="1216"/>
                    </a:lnTo>
                    <a:cubicBezTo>
                      <a:pt x="1" y="1346"/>
                      <a:pt x="38" y="1514"/>
                      <a:pt x="187" y="1588"/>
                    </a:cubicBezTo>
                    <a:lnTo>
                      <a:pt x="355" y="1644"/>
                    </a:lnTo>
                    <a:cubicBezTo>
                      <a:pt x="370" y="1647"/>
                      <a:pt x="386" y="1649"/>
                      <a:pt x="401" y="1649"/>
                    </a:cubicBezTo>
                    <a:cubicBezTo>
                      <a:pt x="477" y="1649"/>
                      <a:pt x="547" y="1610"/>
                      <a:pt x="578" y="1532"/>
                    </a:cubicBezTo>
                    <a:lnTo>
                      <a:pt x="1138" y="451"/>
                    </a:lnTo>
                    <a:cubicBezTo>
                      <a:pt x="1212" y="302"/>
                      <a:pt x="1156" y="135"/>
                      <a:pt x="1007" y="60"/>
                    </a:cubicBezTo>
                    <a:lnTo>
                      <a:pt x="802" y="4"/>
                    </a:lnTo>
                    <a:cubicBezTo>
                      <a:pt x="790" y="2"/>
                      <a:pt x="778" y="0"/>
                      <a:pt x="7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21"/>
              <p:cNvSpPr/>
              <p:nvPr/>
            </p:nvSpPr>
            <p:spPr>
              <a:xfrm>
                <a:off x="704931" y="4998437"/>
                <a:ext cx="52410" cy="69780"/>
              </a:xfrm>
              <a:custGeom>
                <a:avLst/>
                <a:gdLst/>
                <a:ahLst/>
                <a:cxnLst/>
                <a:rect l="l" t="t" r="r" b="b"/>
                <a:pathLst>
                  <a:path w="1231" h="1639" extrusionOk="0">
                    <a:moveTo>
                      <a:pt x="775" y="1"/>
                    </a:moveTo>
                    <a:cubicBezTo>
                      <a:pt x="698" y="1"/>
                      <a:pt x="628" y="40"/>
                      <a:pt x="597" y="117"/>
                    </a:cubicBezTo>
                    <a:lnTo>
                      <a:pt x="75" y="1198"/>
                    </a:lnTo>
                    <a:cubicBezTo>
                      <a:pt x="1" y="1329"/>
                      <a:pt x="57" y="1496"/>
                      <a:pt x="206" y="1571"/>
                    </a:cubicBezTo>
                    <a:lnTo>
                      <a:pt x="355" y="1627"/>
                    </a:lnTo>
                    <a:cubicBezTo>
                      <a:pt x="375" y="1635"/>
                      <a:pt x="397" y="1639"/>
                      <a:pt x="418" y="1639"/>
                    </a:cubicBezTo>
                    <a:cubicBezTo>
                      <a:pt x="494" y="1639"/>
                      <a:pt x="568" y="1592"/>
                      <a:pt x="597" y="1534"/>
                    </a:cubicBezTo>
                    <a:lnTo>
                      <a:pt x="1138" y="434"/>
                    </a:lnTo>
                    <a:cubicBezTo>
                      <a:pt x="1231" y="304"/>
                      <a:pt x="1156" y="117"/>
                      <a:pt x="1007" y="61"/>
                    </a:cubicBezTo>
                    <a:lnTo>
                      <a:pt x="821" y="5"/>
                    </a:lnTo>
                    <a:cubicBezTo>
                      <a:pt x="805" y="2"/>
                      <a:pt x="790" y="1"/>
                      <a:pt x="7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1"/>
              <p:cNvSpPr/>
              <p:nvPr/>
            </p:nvSpPr>
            <p:spPr>
              <a:xfrm>
                <a:off x="1291348" y="5063489"/>
                <a:ext cx="41298" cy="55220"/>
              </a:xfrm>
              <a:custGeom>
                <a:avLst/>
                <a:gdLst/>
                <a:ahLst/>
                <a:cxnLst/>
                <a:rect l="l" t="t" r="r" b="b"/>
                <a:pathLst>
                  <a:path w="970" h="1297" extrusionOk="0">
                    <a:moveTo>
                      <a:pt x="615" y="1"/>
                    </a:moveTo>
                    <a:cubicBezTo>
                      <a:pt x="554" y="1"/>
                      <a:pt x="497" y="37"/>
                      <a:pt x="466" y="99"/>
                    </a:cubicBezTo>
                    <a:lnTo>
                      <a:pt x="56" y="938"/>
                    </a:lnTo>
                    <a:cubicBezTo>
                      <a:pt x="0" y="1049"/>
                      <a:pt x="56" y="1180"/>
                      <a:pt x="150" y="1236"/>
                    </a:cubicBezTo>
                    <a:lnTo>
                      <a:pt x="280" y="1292"/>
                    </a:lnTo>
                    <a:cubicBezTo>
                      <a:pt x="293" y="1295"/>
                      <a:pt x="306" y="1297"/>
                      <a:pt x="320" y="1297"/>
                    </a:cubicBezTo>
                    <a:cubicBezTo>
                      <a:pt x="384" y="1297"/>
                      <a:pt x="451" y="1260"/>
                      <a:pt x="466" y="1199"/>
                    </a:cubicBezTo>
                    <a:lnTo>
                      <a:pt x="914" y="341"/>
                    </a:lnTo>
                    <a:cubicBezTo>
                      <a:pt x="970" y="229"/>
                      <a:pt x="932" y="99"/>
                      <a:pt x="802" y="43"/>
                    </a:cubicBezTo>
                    <a:lnTo>
                      <a:pt x="653" y="6"/>
                    </a:lnTo>
                    <a:cubicBezTo>
                      <a:pt x="640" y="3"/>
                      <a:pt x="627" y="1"/>
                      <a:pt x="6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89" name="Google Shape;489;p21"/>
          <p:cNvGrpSpPr/>
          <p:nvPr/>
        </p:nvGrpSpPr>
        <p:grpSpPr>
          <a:xfrm>
            <a:off x="7059622" y="-1505574"/>
            <a:ext cx="2728769" cy="2312205"/>
            <a:chOff x="7059622" y="-1505574"/>
            <a:chExt cx="2728769" cy="2312205"/>
          </a:xfrm>
        </p:grpSpPr>
        <p:sp>
          <p:nvSpPr>
            <p:cNvPr id="490" name="Google Shape;490;p21"/>
            <p:cNvSpPr/>
            <p:nvPr/>
          </p:nvSpPr>
          <p:spPr>
            <a:xfrm flipH="1">
              <a:off x="7059622" y="-1505574"/>
              <a:ext cx="2508155" cy="2312205"/>
            </a:xfrm>
            <a:custGeom>
              <a:avLst/>
              <a:gdLst/>
              <a:ahLst/>
              <a:cxnLst/>
              <a:rect l="l" t="t" r="r" b="b"/>
              <a:pathLst>
                <a:path w="87936" h="81066" extrusionOk="0">
                  <a:moveTo>
                    <a:pt x="46223" y="1"/>
                  </a:moveTo>
                  <a:cubicBezTo>
                    <a:pt x="38824" y="1809"/>
                    <a:pt x="30753" y="6301"/>
                    <a:pt x="24808" y="12507"/>
                  </a:cubicBezTo>
                  <a:cubicBezTo>
                    <a:pt x="15563" y="22125"/>
                    <a:pt x="11053" y="33494"/>
                    <a:pt x="11519" y="42608"/>
                  </a:cubicBezTo>
                  <a:cubicBezTo>
                    <a:pt x="11612" y="44323"/>
                    <a:pt x="10848" y="46336"/>
                    <a:pt x="9487" y="48069"/>
                  </a:cubicBezTo>
                  <a:cubicBezTo>
                    <a:pt x="9413" y="48162"/>
                    <a:pt x="9338" y="48255"/>
                    <a:pt x="9263" y="48349"/>
                  </a:cubicBezTo>
                  <a:cubicBezTo>
                    <a:pt x="317" y="59998"/>
                    <a:pt x="0" y="73585"/>
                    <a:pt x="8350" y="78468"/>
                  </a:cubicBezTo>
                  <a:cubicBezTo>
                    <a:pt x="11202" y="80134"/>
                    <a:pt x="14283" y="81066"/>
                    <a:pt x="17467" y="81066"/>
                  </a:cubicBezTo>
                  <a:cubicBezTo>
                    <a:pt x="23189" y="81066"/>
                    <a:pt x="29245" y="78055"/>
                    <a:pt x="34910" y="70882"/>
                  </a:cubicBezTo>
                  <a:cubicBezTo>
                    <a:pt x="34947" y="70826"/>
                    <a:pt x="35003" y="70752"/>
                    <a:pt x="35077" y="70659"/>
                  </a:cubicBezTo>
                  <a:cubicBezTo>
                    <a:pt x="36779" y="68624"/>
                    <a:pt x="39026" y="67468"/>
                    <a:pt x="40888" y="67468"/>
                  </a:cubicBezTo>
                  <a:cubicBezTo>
                    <a:pt x="41739" y="67468"/>
                    <a:pt x="42509" y="67709"/>
                    <a:pt x="43110" y="68217"/>
                  </a:cubicBezTo>
                  <a:cubicBezTo>
                    <a:pt x="43520" y="68553"/>
                    <a:pt x="43949" y="68869"/>
                    <a:pt x="44396" y="69168"/>
                  </a:cubicBezTo>
                  <a:cubicBezTo>
                    <a:pt x="46839" y="70756"/>
                    <a:pt x="49753" y="71508"/>
                    <a:pt x="52910" y="71508"/>
                  </a:cubicBezTo>
                  <a:cubicBezTo>
                    <a:pt x="61606" y="71508"/>
                    <a:pt x="72145" y="65804"/>
                    <a:pt x="79735" y="56177"/>
                  </a:cubicBezTo>
                  <a:cubicBezTo>
                    <a:pt x="84469" y="50157"/>
                    <a:pt x="87227" y="43633"/>
                    <a:pt x="87935" y="37762"/>
                  </a:cubicBezTo>
                  <a:lnTo>
                    <a:pt x="46223" y="1"/>
                  </a:lnTo>
                  <a:close/>
                </a:path>
              </a:pathLst>
            </a:custGeom>
            <a:solidFill>
              <a:srgbClr val="FFA79B">
                <a:alpha val="4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1"/>
            <p:cNvSpPr/>
            <p:nvPr/>
          </p:nvSpPr>
          <p:spPr>
            <a:xfrm flipH="1">
              <a:off x="7723590" y="-1424005"/>
              <a:ext cx="2064801" cy="1900654"/>
            </a:xfrm>
            <a:custGeom>
              <a:avLst/>
              <a:gdLst/>
              <a:ahLst/>
              <a:cxnLst/>
              <a:rect l="l" t="t" r="r" b="b"/>
              <a:pathLst>
                <a:path w="72392" h="66637" extrusionOk="0">
                  <a:moveTo>
                    <a:pt x="37426" y="0"/>
                  </a:moveTo>
                  <a:cubicBezTo>
                    <a:pt x="31313" y="1398"/>
                    <a:pt x="24696" y="5032"/>
                    <a:pt x="19832" y="10083"/>
                  </a:cubicBezTo>
                  <a:cubicBezTo>
                    <a:pt x="12283" y="17949"/>
                    <a:pt x="8686" y="27268"/>
                    <a:pt x="9170" y="34798"/>
                  </a:cubicBezTo>
                  <a:cubicBezTo>
                    <a:pt x="9264" y="36214"/>
                    <a:pt x="8667" y="37854"/>
                    <a:pt x="7549" y="39289"/>
                  </a:cubicBezTo>
                  <a:lnTo>
                    <a:pt x="7381" y="39513"/>
                  </a:lnTo>
                  <a:cubicBezTo>
                    <a:pt x="94" y="49037"/>
                    <a:pt x="0" y="60258"/>
                    <a:pt x="6971" y="64377"/>
                  </a:cubicBezTo>
                  <a:cubicBezTo>
                    <a:pt x="9409" y="65824"/>
                    <a:pt x="12039" y="66636"/>
                    <a:pt x="14745" y="66636"/>
                  </a:cubicBezTo>
                  <a:cubicBezTo>
                    <a:pt x="19426" y="66636"/>
                    <a:pt x="24336" y="64206"/>
                    <a:pt x="28871" y="58431"/>
                  </a:cubicBezTo>
                  <a:lnTo>
                    <a:pt x="29001" y="58245"/>
                  </a:lnTo>
                  <a:cubicBezTo>
                    <a:pt x="30368" y="56588"/>
                    <a:pt x="32188" y="55669"/>
                    <a:pt x="33725" y="55669"/>
                  </a:cubicBezTo>
                  <a:cubicBezTo>
                    <a:pt x="34452" y="55669"/>
                    <a:pt x="35116" y="55875"/>
                    <a:pt x="35637" y="56306"/>
                  </a:cubicBezTo>
                  <a:cubicBezTo>
                    <a:pt x="35972" y="56604"/>
                    <a:pt x="36326" y="56865"/>
                    <a:pt x="36699" y="57108"/>
                  </a:cubicBezTo>
                  <a:cubicBezTo>
                    <a:pt x="38801" y="58489"/>
                    <a:pt x="41309" y="59143"/>
                    <a:pt x="44016" y="59143"/>
                  </a:cubicBezTo>
                  <a:cubicBezTo>
                    <a:pt x="51172" y="59143"/>
                    <a:pt x="59718" y="54572"/>
                    <a:pt x="65831" y="46782"/>
                  </a:cubicBezTo>
                  <a:cubicBezTo>
                    <a:pt x="69670" y="41880"/>
                    <a:pt x="71888" y="36512"/>
                    <a:pt x="72391" y="31666"/>
                  </a:cubicBezTo>
                  <a:lnTo>
                    <a:pt x="37426" y="0"/>
                  </a:lnTo>
                  <a:close/>
                </a:path>
              </a:pathLst>
            </a:custGeom>
            <a:solidFill>
              <a:srgbClr val="FFA79B">
                <a:alpha val="4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2" name="Google Shape;492;p21"/>
          <p:cNvSpPr txBox="1">
            <a:spLocks noGrp="1"/>
          </p:cNvSpPr>
          <p:nvPr>
            <p:ph type="title"/>
          </p:nvPr>
        </p:nvSpPr>
        <p:spPr>
          <a:xfrm>
            <a:off x="720000" y="522475"/>
            <a:ext cx="7704000" cy="572700"/>
          </a:xfrm>
          <a:prstGeom prst="rect">
            <a:avLst/>
          </a:prstGeom>
        </p:spPr>
        <p:txBody>
          <a:bodyPr spcFirstLastPara="1" wrap="square" lIns="0" tIns="0" rIns="0" bIns="0" anchor="ctr" anchorCtr="0">
            <a:noAutofit/>
          </a:bodyPr>
          <a:lstStyle>
            <a:lvl1pPr lvl="0" rtl="0">
              <a:spcBef>
                <a:spcPts val="0"/>
              </a:spcBef>
              <a:spcAft>
                <a:spcPts val="0"/>
              </a:spcAft>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93" name="Google Shape;493;p21"/>
          <p:cNvSpPr txBox="1">
            <a:spLocks noGrp="1"/>
          </p:cNvSpPr>
          <p:nvPr>
            <p:ph type="subTitle" idx="1"/>
          </p:nvPr>
        </p:nvSpPr>
        <p:spPr>
          <a:xfrm>
            <a:off x="720000" y="3243075"/>
            <a:ext cx="2111100" cy="3924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1600"/>
              <a:buNone/>
              <a:defRPr sz="2000" b="1">
                <a:solidFill>
                  <a:schemeClr val="dk1"/>
                </a:solidFill>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494" name="Google Shape;494;p21"/>
          <p:cNvSpPr txBox="1">
            <a:spLocks noGrp="1"/>
          </p:cNvSpPr>
          <p:nvPr>
            <p:ph type="subTitle" idx="2"/>
          </p:nvPr>
        </p:nvSpPr>
        <p:spPr>
          <a:xfrm>
            <a:off x="720000" y="3635400"/>
            <a:ext cx="2111100" cy="5727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495" name="Google Shape;495;p21"/>
          <p:cNvSpPr txBox="1">
            <a:spLocks noGrp="1"/>
          </p:cNvSpPr>
          <p:nvPr>
            <p:ph type="subTitle" idx="3"/>
          </p:nvPr>
        </p:nvSpPr>
        <p:spPr>
          <a:xfrm>
            <a:off x="3516450" y="3243075"/>
            <a:ext cx="2111100" cy="3924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1600"/>
              <a:buNone/>
              <a:defRPr sz="2000" b="1">
                <a:solidFill>
                  <a:schemeClr val="dk1"/>
                </a:solidFill>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496" name="Google Shape;496;p21"/>
          <p:cNvSpPr txBox="1">
            <a:spLocks noGrp="1"/>
          </p:cNvSpPr>
          <p:nvPr>
            <p:ph type="subTitle" idx="4"/>
          </p:nvPr>
        </p:nvSpPr>
        <p:spPr>
          <a:xfrm>
            <a:off x="3516450" y="3635400"/>
            <a:ext cx="2111100" cy="5727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497" name="Google Shape;497;p21"/>
          <p:cNvSpPr txBox="1">
            <a:spLocks noGrp="1"/>
          </p:cNvSpPr>
          <p:nvPr>
            <p:ph type="subTitle" idx="5"/>
          </p:nvPr>
        </p:nvSpPr>
        <p:spPr>
          <a:xfrm>
            <a:off x="6312900" y="3243075"/>
            <a:ext cx="2111100" cy="3924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1600"/>
              <a:buNone/>
              <a:defRPr sz="2000" b="1">
                <a:solidFill>
                  <a:schemeClr val="dk1"/>
                </a:solidFill>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498" name="Google Shape;498;p21"/>
          <p:cNvSpPr txBox="1">
            <a:spLocks noGrp="1"/>
          </p:cNvSpPr>
          <p:nvPr>
            <p:ph type="subTitle" idx="6"/>
          </p:nvPr>
        </p:nvSpPr>
        <p:spPr>
          <a:xfrm>
            <a:off x="6312900" y="3635400"/>
            <a:ext cx="2111100" cy="5727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Tree>
    <p:extLst>
      <p:ext uri="{BB962C8B-B14F-4D97-AF65-F5344CB8AC3E}">
        <p14:creationId xmlns:p14="http://schemas.microsoft.com/office/powerpoint/2010/main" val="142941974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499"/>
        <p:cNvGrpSpPr/>
        <p:nvPr/>
      </p:nvGrpSpPr>
      <p:grpSpPr>
        <a:xfrm>
          <a:off x="0" y="0"/>
          <a:ext cx="0" cy="0"/>
          <a:chOff x="0" y="0"/>
          <a:chExt cx="0" cy="0"/>
        </a:xfrm>
      </p:grpSpPr>
      <p:grpSp>
        <p:nvGrpSpPr>
          <p:cNvPr id="500" name="Google Shape;500;p22"/>
          <p:cNvGrpSpPr/>
          <p:nvPr/>
        </p:nvGrpSpPr>
        <p:grpSpPr>
          <a:xfrm rot="-7200034">
            <a:off x="-1408431" y="3891318"/>
            <a:ext cx="2333839" cy="2172281"/>
            <a:chOff x="-526723" y="-1470800"/>
            <a:chExt cx="2691281" cy="2504980"/>
          </a:xfrm>
        </p:grpSpPr>
        <p:sp>
          <p:nvSpPr>
            <p:cNvPr id="501" name="Google Shape;501;p22"/>
            <p:cNvSpPr/>
            <p:nvPr/>
          </p:nvSpPr>
          <p:spPr>
            <a:xfrm>
              <a:off x="-526723" y="-1446845"/>
              <a:ext cx="2691281" cy="2481025"/>
            </a:xfrm>
            <a:custGeom>
              <a:avLst/>
              <a:gdLst/>
              <a:ahLst/>
              <a:cxnLst/>
              <a:rect l="l" t="t" r="r" b="b"/>
              <a:pathLst>
                <a:path w="87936" h="81066" extrusionOk="0">
                  <a:moveTo>
                    <a:pt x="46223" y="1"/>
                  </a:moveTo>
                  <a:cubicBezTo>
                    <a:pt x="38824" y="1809"/>
                    <a:pt x="30753" y="6301"/>
                    <a:pt x="24808" y="12507"/>
                  </a:cubicBezTo>
                  <a:cubicBezTo>
                    <a:pt x="15563" y="22125"/>
                    <a:pt x="11053" y="33494"/>
                    <a:pt x="11519" y="42608"/>
                  </a:cubicBezTo>
                  <a:cubicBezTo>
                    <a:pt x="11612" y="44323"/>
                    <a:pt x="10848" y="46336"/>
                    <a:pt x="9487" y="48069"/>
                  </a:cubicBezTo>
                  <a:cubicBezTo>
                    <a:pt x="9413" y="48162"/>
                    <a:pt x="9338" y="48255"/>
                    <a:pt x="9263" y="48349"/>
                  </a:cubicBezTo>
                  <a:cubicBezTo>
                    <a:pt x="317" y="59998"/>
                    <a:pt x="0" y="73585"/>
                    <a:pt x="8350" y="78468"/>
                  </a:cubicBezTo>
                  <a:cubicBezTo>
                    <a:pt x="11202" y="80134"/>
                    <a:pt x="14283" y="81066"/>
                    <a:pt x="17467" y="81066"/>
                  </a:cubicBezTo>
                  <a:cubicBezTo>
                    <a:pt x="23189" y="81066"/>
                    <a:pt x="29245" y="78055"/>
                    <a:pt x="34910" y="70882"/>
                  </a:cubicBezTo>
                  <a:cubicBezTo>
                    <a:pt x="34947" y="70826"/>
                    <a:pt x="35003" y="70752"/>
                    <a:pt x="35077" y="70659"/>
                  </a:cubicBezTo>
                  <a:cubicBezTo>
                    <a:pt x="36779" y="68624"/>
                    <a:pt x="39026" y="67468"/>
                    <a:pt x="40888" y="67468"/>
                  </a:cubicBezTo>
                  <a:cubicBezTo>
                    <a:pt x="41739" y="67468"/>
                    <a:pt x="42509" y="67709"/>
                    <a:pt x="43110" y="68217"/>
                  </a:cubicBezTo>
                  <a:cubicBezTo>
                    <a:pt x="43520" y="68553"/>
                    <a:pt x="43949" y="68869"/>
                    <a:pt x="44396" y="69168"/>
                  </a:cubicBezTo>
                  <a:cubicBezTo>
                    <a:pt x="46839" y="70756"/>
                    <a:pt x="49753" y="71508"/>
                    <a:pt x="52910" y="71508"/>
                  </a:cubicBezTo>
                  <a:cubicBezTo>
                    <a:pt x="61606" y="71508"/>
                    <a:pt x="72145" y="65804"/>
                    <a:pt x="79735" y="56177"/>
                  </a:cubicBezTo>
                  <a:cubicBezTo>
                    <a:pt x="84469" y="50157"/>
                    <a:pt x="87227" y="43633"/>
                    <a:pt x="87935" y="37762"/>
                  </a:cubicBezTo>
                  <a:lnTo>
                    <a:pt x="46223" y="1"/>
                  </a:lnTo>
                  <a:close/>
                </a:path>
              </a:pathLst>
            </a:custGeom>
            <a:solidFill>
              <a:srgbClr val="FFA79B">
                <a:alpha val="4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2"/>
            <p:cNvSpPr/>
            <p:nvPr/>
          </p:nvSpPr>
          <p:spPr>
            <a:xfrm>
              <a:off x="-512883" y="-1470800"/>
              <a:ext cx="2215557" cy="2039425"/>
            </a:xfrm>
            <a:custGeom>
              <a:avLst/>
              <a:gdLst/>
              <a:ahLst/>
              <a:cxnLst/>
              <a:rect l="l" t="t" r="r" b="b"/>
              <a:pathLst>
                <a:path w="72392" h="66637" extrusionOk="0">
                  <a:moveTo>
                    <a:pt x="37426" y="0"/>
                  </a:moveTo>
                  <a:cubicBezTo>
                    <a:pt x="31313" y="1398"/>
                    <a:pt x="24696" y="5032"/>
                    <a:pt x="19832" y="10083"/>
                  </a:cubicBezTo>
                  <a:cubicBezTo>
                    <a:pt x="12283" y="17949"/>
                    <a:pt x="8686" y="27268"/>
                    <a:pt x="9170" y="34798"/>
                  </a:cubicBezTo>
                  <a:cubicBezTo>
                    <a:pt x="9264" y="36214"/>
                    <a:pt x="8667" y="37854"/>
                    <a:pt x="7549" y="39289"/>
                  </a:cubicBezTo>
                  <a:lnTo>
                    <a:pt x="7381" y="39513"/>
                  </a:lnTo>
                  <a:cubicBezTo>
                    <a:pt x="94" y="49037"/>
                    <a:pt x="0" y="60258"/>
                    <a:pt x="6971" y="64377"/>
                  </a:cubicBezTo>
                  <a:cubicBezTo>
                    <a:pt x="9409" y="65824"/>
                    <a:pt x="12039" y="66636"/>
                    <a:pt x="14745" y="66636"/>
                  </a:cubicBezTo>
                  <a:cubicBezTo>
                    <a:pt x="19426" y="66636"/>
                    <a:pt x="24336" y="64206"/>
                    <a:pt x="28871" y="58431"/>
                  </a:cubicBezTo>
                  <a:lnTo>
                    <a:pt x="29001" y="58245"/>
                  </a:lnTo>
                  <a:cubicBezTo>
                    <a:pt x="30368" y="56588"/>
                    <a:pt x="32188" y="55669"/>
                    <a:pt x="33725" y="55669"/>
                  </a:cubicBezTo>
                  <a:cubicBezTo>
                    <a:pt x="34452" y="55669"/>
                    <a:pt x="35116" y="55875"/>
                    <a:pt x="35637" y="56306"/>
                  </a:cubicBezTo>
                  <a:cubicBezTo>
                    <a:pt x="35972" y="56604"/>
                    <a:pt x="36326" y="56865"/>
                    <a:pt x="36699" y="57108"/>
                  </a:cubicBezTo>
                  <a:cubicBezTo>
                    <a:pt x="38801" y="58489"/>
                    <a:pt x="41309" y="59143"/>
                    <a:pt x="44016" y="59143"/>
                  </a:cubicBezTo>
                  <a:cubicBezTo>
                    <a:pt x="51172" y="59143"/>
                    <a:pt x="59718" y="54572"/>
                    <a:pt x="65831" y="46782"/>
                  </a:cubicBezTo>
                  <a:cubicBezTo>
                    <a:pt x="69670" y="41880"/>
                    <a:pt x="71888" y="36512"/>
                    <a:pt x="72391" y="31666"/>
                  </a:cubicBezTo>
                  <a:lnTo>
                    <a:pt x="37426" y="0"/>
                  </a:lnTo>
                  <a:close/>
                </a:path>
              </a:pathLst>
            </a:custGeom>
            <a:solidFill>
              <a:srgbClr val="FFA79B">
                <a:alpha val="4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3" name="Google Shape;503;p22"/>
          <p:cNvGrpSpPr/>
          <p:nvPr/>
        </p:nvGrpSpPr>
        <p:grpSpPr>
          <a:xfrm>
            <a:off x="6722162" y="-1222832"/>
            <a:ext cx="3111354" cy="2425425"/>
            <a:chOff x="6722162" y="-1222832"/>
            <a:chExt cx="3111354" cy="2425425"/>
          </a:xfrm>
        </p:grpSpPr>
        <p:grpSp>
          <p:nvGrpSpPr>
            <p:cNvPr id="504" name="Google Shape;504;p22"/>
            <p:cNvGrpSpPr/>
            <p:nvPr/>
          </p:nvGrpSpPr>
          <p:grpSpPr>
            <a:xfrm rot="10800000">
              <a:off x="6722162" y="-1222832"/>
              <a:ext cx="2221162" cy="1691489"/>
              <a:chOff x="813085" y="4755713"/>
              <a:chExt cx="2098406" cy="1598005"/>
            </a:xfrm>
          </p:grpSpPr>
          <p:sp>
            <p:nvSpPr>
              <p:cNvPr id="505" name="Google Shape;505;p22"/>
              <p:cNvSpPr/>
              <p:nvPr/>
            </p:nvSpPr>
            <p:spPr>
              <a:xfrm>
                <a:off x="813085" y="4755713"/>
                <a:ext cx="2098406" cy="1598005"/>
              </a:xfrm>
              <a:custGeom>
                <a:avLst/>
                <a:gdLst/>
                <a:ahLst/>
                <a:cxnLst/>
                <a:rect l="l" t="t" r="r" b="b"/>
                <a:pathLst>
                  <a:path w="77126" h="58734" extrusionOk="0">
                    <a:moveTo>
                      <a:pt x="48466" y="1"/>
                    </a:moveTo>
                    <a:cubicBezTo>
                      <a:pt x="42896" y="1"/>
                      <a:pt x="38070" y="1823"/>
                      <a:pt x="35320" y="5462"/>
                    </a:cubicBezTo>
                    <a:cubicBezTo>
                      <a:pt x="35059" y="5816"/>
                      <a:pt x="34798" y="6170"/>
                      <a:pt x="34593" y="6562"/>
                    </a:cubicBezTo>
                    <a:cubicBezTo>
                      <a:pt x="34014" y="7547"/>
                      <a:pt x="32837" y="8056"/>
                      <a:pt x="31449" y="8056"/>
                    </a:cubicBezTo>
                    <a:cubicBezTo>
                      <a:pt x="30289" y="8056"/>
                      <a:pt x="28982" y="7701"/>
                      <a:pt x="27752" y="6972"/>
                    </a:cubicBezTo>
                    <a:cubicBezTo>
                      <a:pt x="27678" y="6916"/>
                      <a:pt x="27603" y="6878"/>
                      <a:pt x="27566" y="6841"/>
                    </a:cubicBezTo>
                    <a:cubicBezTo>
                      <a:pt x="23433" y="4244"/>
                      <a:pt x="19647" y="3104"/>
                      <a:pt x="16282" y="3104"/>
                    </a:cubicBezTo>
                    <a:cubicBezTo>
                      <a:pt x="11727" y="3104"/>
                      <a:pt x="7945" y="5195"/>
                      <a:pt x="5126" y="8593"/>
                    </a:cubicBezTo>
                    <a:cubicBezTo>
                      <a:pt x="0" y="14762"/>
                      <a:pt x="3840" y="25200"/>
                      <a:pt x="13792" y="31649"/>
                    </a:cubicBezTo>
                    <a:lnTo>
                      <a:pt x="14035" y="31816"/>
                    </a:lnTo>
                    <a:cubicBezTo>
                      <a:pt x="15563" y="32767"/>
                      <a:pt x="16663" y="34109"/>
                      <a:pt x="17054" y="35469"/>
                    </a:cubicBezTo>
                    <a:cubicBezTo>
                      <a:pt x="19104" y="42664"/>
                      <a:pt x="25572" y="50175"/>
                      <a:pt x="35226" y="54984"/>
                    </a:cubicBezTo>
                    <a:cubicBezTo>
                      <a:pt x="40263" y="57487"/>
                      <a:pt x="46067" y="58733"/>
                      <a:pt x="51367" y="58733"/>
                    </a:cubicBezTo>
                    <a:cubicBezTo>
                      <a:pt x="52619" y="58733"/>
                      <a:pt x="53842" y="58664"/>
                      <a:pt x="55020" y="58525"/>
                    </a:cubicBezTo>
                    <a:lnTo>
                      <a:pt x="77125" y="17297"/>
                    </a:lnTo>
                    <a:cubicBezTo>
                      <a:pt x="75019" y="12954"/>
                      <a:pt x="71179" y="8686"/>
                      <a:pt x="65942" y="5387"/>
                    </a:cubicBezTo>
                    <a:cubicBezTo>
                      <a:pt x="60252" y="1795"/>
                      <a:pt x="53992" y="1"/>
                      <a:pt x="484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2"/>
              <p:cNvSpPr/>
              <p:nvPr/>
            </p:nvSpPr>
            <p:spPr>
              <a:xfrm>
                <a:off x="2478345" y="4907939"/>
                <a:ext cx="33475" cy="44725"/>
              </a:xfrm>
              <a:custGeom>
                <a:avLst/>
                <a:gdLst/>
                <a:ahLst/>
                <a:cxnLst/>
                <a:rect l="l" t="t" r="r" b="b"/>
                <a:pathLst>
                  <a:path w="970" h="1296" extrusionOk="0">
                    <a:moveTo>
                      <a:pt x="596" y="0"/>
                    </a:moveTo>
                    <a:cubicBezTo>
                      <a:pt x="536" y="0"/>
                      <a:pt x="482" y="37"/>
                      <a:pt x="467" y="98"/>
                    </a:cubicBezTo>
                    <a:lnTo>
                      <a:pt x="56" y="937"/>
                    </a:lnTo>
                    <a:cubicBezTo>
                      <a:pt x="1" y="1049"/>
                      <a:pt x="38" y="1179"/>
                      <a:pt x="150" y="1235"/>
                    </a:cubicBezTo>
                    <a:lnTo>
                      <a:pt x="280" y="1291"/>
                    </a:lnTo>
                    <a:cubicBezTo>
                      <a:pt x="293" y="1294"/>
                      <a:pt x="306" y="1296"/>
                      <a:pt x="318" y="1296"/>
                    </a:cubicBezTo>
                    <a:cubicBezTo>
                      <a:pt x="379" y="1296"/>
                      <a:pt x="436" y="1260"/>
                      <a:pt x="467" y="1198"/>
                    </a:cubicBezTo>
                    <a:lnTo>
                      <a:pt x="895" y="341"/>
                    </a:lnTo>
                    <a:cubicBezTo>
                      <a:pt x="970" y="229"/>
                      <a:pt x="914" y="98"/>
                      <a:pt x="802" y="42"/>
                    </a:cubicBezTo>
                    <a:lnTo>
                      <a:pt x="634" y="5"/>
                    </a:lnTo>
                    <a:cubicBezTo>
                      <a:pt x="621" y="2"/>
                      <a:pt x="609" y="0"/>
                      <a:pt x="5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22"/>
              <p:cNvSpPr/>
              <p:nvPr/>
            </p:nvSpPr>
            <p:spPr>
              <a:xfrm>
                <a:off x="2131666" y="4891858"/>
                <a:ext cx="32854" cy="44759"/>
              </a:xfrm>
              <a:custGeom>
                <a:avLst/>
                <a:gdLst/>
                <a:ahLst/>
                <a:cxnLst/>
                <a:rect l="l" t="t" r="r" b="b"/>
                <a:pathLst>
                  <a:path w="952" h="1297" extrusionOk="0">
                    <a:moveTo>
                      <a:pt x="607" y="0"/>
                    </a:moveTo>
                    <a:cubicBezTo>
                      <a:pt x="535" y="0"/>
                      <a:pt x="479" y="37"/>
                      <a:pt x="448" y="98"/>
                    </a:cubicBezTo>
                    <a:lnTo>
                      <a:pt x="56" y="956"/>
                    </a:lnTo>
                    <a:cubicBezTo>
                      <a:pt x="1" y="1049"/>
                      <a:pt x="38" y="1179"/>
                      <a:pt x="150" y="1235"/>
                    </a:cubicBezTo>
                    <a:lnTo>
                      <a:pt x="280" y="1291"/>
                    </a:lnTo>
                    <a:cubicBezTo>
                      <a:pt x="293" y="1295"/>
                      <a:pt x="307" y="1296"/>
                      <a:pt x="320" y="1296"/>
                    </a:cubicBezTo>
                    <a:cubicBezTo>
                      <a:pt x="380" y="1296"/>
                      <a:pt x="436" y="1263"/>
                      <a:pt x="467" y="1217"/>
                    </a:cubicBezTo>
                    <a:lnTo>
                      <a:pt x="895" y="359"/>
                    </a:lnTo>
                    <a:cubicBezTo>
                      <a:pt x="951" y="229"/>
                      <a:pt x="914" y="98"/>
                      <a:pt x="802" y="43"/>
                    </a:cubicBezTo>
                    <a:lnTo>
                      <a:pt x="653" y="5"/>
                    </a:lnTo>
                    <a:cubicBezTo>
                      <a:pt x="637" y="2"/>
                      <a:pt x="621" y="0"/>
                      <a:pt x="6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22"/>
              <p:cNvSpPr/>
              <p:nvPr/>
            </p:nvSpPr>
            <p:spPr>
              <a:xfrm>
                <a:off x="2255795" y="4954284"/>
                <a:ext cx="41861" cy="57149"/>
              </a:xfrm>
              <a:custGeom>
                <a:avLst/>
                <a:gdLst/>
                <a:ahLst/>
                <a:cxnLst/>
                <a:rect l="l" t="t" r="r" b="b"/>
                <a:pathLst>
                  <a:path w="1213" h="1656" extrusionOk="0">
                    <a:moveTo>
                      <a:pt x="766" y="1"/>
                    </a:moveTo>
                    <a:cubicBezTo>
                      <a:pt x="686" y="1"/>
                      <a:pt x="611" y="53"/>
                      <a:pt x="579" y="135"/>
                    </a:cubicBezTo>
                    <a:lnTo>
                      <a:pt x="75" y="1216"/>
                    </a:lnTo>
                    <a:cubicBezTo>
                      <a:pt x="1" y="1346"/>
                      <a:pt x="57" y="1514"/>
                      <a:pt x="187" y="1588"/>
                    </a:cubicBezTo>
                    <a:lnTo>
                      <a:pt x="355" y="1644"/>
                    </a:lnTo>
                    <a:cubicBezTo>
                      <a:pt x="375" y="1652"/>
                      <a:pt x="395" y="1656"/>
                      <a:pt x="414" y="1656"/>
                    </a:cubicBezTo>
                    <a:cubicBezTo>
                      <a:pt x="485" y="1656"/>
                      <a:pt x="549" y="1606"/>
                      <a:pt x="579" y="1532"/>
                    </a:cubicBezTo>
                    <a:lnTo>
                      <a:pt x="1138" y="451"/>
                    </a:lnTo>
                    <a:cubicBezTo>
                      <a:pt x="1212" y="302"/>
                      <a:pt x="1156" y="135"/>
                      <a:pt x="1007" y="60"/>
                    </a:cubicBezTo>
                    <a:lnTo>
                      <a:pt x="802" y="4"/>
                    </a:lnTo>
                    <a:cubicBezTo>
                      <a:pt x="790" y="2"/>
                      <a:pt x="778" y="1"/>
                      <a:pt x="7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2"/>
              <p:cNvSpPr/>
              <p:nvPr/>
            </p:nvSpPr>
            <p:spPr>
              <a:xfrm>
                <a:off x="2611481" y="5016675"/>
                <a:ext cx="41861" cy="56907"/>
              </a:xfrm>
              <a:custGeom>
                <a:avLst/>
                <a:gdLst/>
                <a:ahLst/>
                <a:cxnLst/>
                <a:rect l="l" t="t" r="r" b="b"/>
                <a:pathLst>
                  <a:path w="1213" h="1649" extrusionOk="0">
                    <a:moveTo>
                      <a:pt x="766" y="0"/>
                    </a:moveTo>
                    <a:cubicBezTo>
                      <a:pt x="686" y="0"/>
                      <a:pt x="611" y="53"/>
                      <a:pt x="578" y="135"/>
                    </a:cubicBezTo>
                    <a:lnTo>
                      <a:pt x="75" y="1216"/>
                    </a:lnTo>
                    <a:cubicBezTo>
                      <a:pt x="1" y="1346"/>
                      <a:pt x="38" y="1514"/>
                      <a:pt x="187" y="1588"/>
                    </a:cubicBezTo>
                    <a:lnTo>
                      <a:pt x="355" y="1644"/>
                    </a:lnTo>
                    <a:cubicBezTo>
                      <a:pt x="370" y="1647"/>
                      <a:pt x="386" y="1649"/>
                      <a:pt x="401" y="1649"/>
                    </a:cubicBezTo>
                    <a:cubicBezTo>
                      <a:pt x="477" y="1649"/>
                      <a:pt x="547" y="1610"/>
                      <a:pt x="578" y="1532"/>
                    </a:cubicBezTo>
                    <a:lnTo>
                      <a:pt x="1138" y="451"/>
                    </a:lnTo>
                    <a:cubicBezTo>
                      <a:pt x="1212" y="302"/>
                      <a:pt x="1156" y="135"/>
                      <a:pt x="1007" y="60"/>
                    </a:cubicBezTo>
                    <a:lnTo>
                      <a:pt x="802" y="4"/>
                    </a:lnTo>
                    <a:cubicBezTo>
                      <a:pt x="790" y="2"/>
                      <a:pt x="778" y="0"/>
                      <a:pt x="7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2"/>
              <p:cNvSpPr/>
              <p:nvPr/>
            </p:nvSpPr>
            <p:spPr>
              <a:xfrm>
                <a:off x="1934205" y="4864838"/>
                <a:ext cx="42482" cy="56665"/>
              </a:xfrm>
              <a:custGeom>
                <a:avLst/>
                <a:gdLst/>
                <a:ahLst/>
                <a:cxnLst/>
                <a:rect l="l" t="t" r="r" b="b"/>
                <a:pathLst>
                  <a:path w="1231" h="1642" extrusionOk="0">
                    <a:moveTo>
                      <a:pt x="774" y="1"/>
                    </a:moveTo>
                    <a:cubicBezTo>
                      <a:pt x="698" y="1"/>
                      <a:pt x="628" y="40"/>
                      <a:pt x="597" y="117"/>
                    </a:cubicBezTo>
                    <a:lnTo>
                      <a:pt x="75" y="1198"/>
                    </a:lnTo>
                    <a:cubicBezTo>
                      <a:pt x="1" y="1329"/>
                      <a:pt x="57" y="1496"/>
                      <a:pt x="187" y="1571"/>
                    </a:cubicBezTo>
                    <a:lnTo>
                      <a:pt x="355" y="1627"/>
                    </a:lnTo>
                    <a:cubicBezTo>
                      <a:pt x="379" y="1637"/>
                      <a:pt x="404" y="1641"/>
                      <a:pt x="429" y="1641"/>
                    </a:cubicBezTo>
                    <a:cubicBezTo>
                      <a:pt x="501" y="1641"/>
                      <a:pt x="569" y="1603"/>
                      <a:pt x="597" y="1534"/>
                    </a:cubicBezTo>
                    <a:lnTo>
                      <a:pt x="1138" y="453"/>
                    </a:lnTo>
                    <a:cubicBezTo>
                      <a:pt x="1231" y="304"/>
                      <a:pt x="1156" y="117"/>
                      <a:pt x="1007" y="61"/>
                    </a:cubicBezTo>
                    <a:lnTo>
                      <a:pt x="821" y="5"/>
                    </a:lnTo>
                    <a:cubicBezTo>
                      <a:pt x="805" y="2"/>
                      <a:pt x="790" y="1"/>
                      <a:pt x="7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22"/>
              <p:cNvSpPr/>
              <p:nvPr/>
            </p:nvSpPr>
            <p:spPr>
              <a:xfrm>
                <a:off x="2004949" y="5062295"/>
                <a:ext cx="42482" cy="56562"/>
              </a:xfrm>
              <a:custGeom>
                <a:avLst/>
                <a:gdLst/>
                <a:ahLst/>
                <a:cxnLst/>
                <a:rect l="l" t="t" r="r" b="b"/>
                <a:pathLst>
                  <a:path w="1231" h="1639" extrusionOk="0">
                    <a:moveTo>
                      <a:pt x="775" y="1"/>
                    </a:moveTo>
                    <a:cubicBezTo>
                      <a:pt x="698" y="1"/>
                      <a:pt x="628" y="40"/>
                      <a:pt x="597" y="117"/>
                    </a:cubicBezTo>
                    <a:lnTo>
                      <a:pt x="75" y="1198"/>
                    </a:lnTo>
                    <a:cubicBezTo>
                      <a:pt x="1" y="1329"/>
                      <a:pt x="57" y="1496"/>
                      <a:pt x="206" y="1571"/>
                    </a:cubicBezTo>
                    <a:lnTo>
                      <a:pt x="355" y="1627"/>
                    </a:lnTo>
                    <a:cubicBezTo>
                      <a:pt x="375" y="1635"/>
                      <a:pt x="397" y="1639"/>
                      <a:pt x="418" y="1639"/>
                    </a:cubicBezTo>
                    <a:cubicBezTo>
                      <a:pt x="494" y="1639"/>
                      <a:pt x="568" y="1592"/>
                      <a:pt x="597" y="1534"/>
                    </a:cubicBezTo>
                    <a:lnTo>
                      <a:pt x="1138" y="434"/>
                    </a:lnTo>
                    <a:cubicBezTo>
                      <a:pt x="1231" y="304"/>
                      <a:pt x="1156" y="117"/>
                      <a:pt x="1007" y="61"/>
                    </a:cubicBezTo>
                    <a:lnTo>
                      <a:pt x="821" y="5"/>
                    </a:lnTo>
                    <a:cubicBezTo>
                      <a:pt x="805" y="2"/>
                      <a:pt x="790" y="1"/>
                      <a:pt x="7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2" name="Google Shape;512;p22"/>
            <p:cNvGrpSpPr/>
            <p:nvPr/>
          </p:nvGrpSpPr>
          <p:grpSpPr>
            <a:xfrm rot="9935229">
              <a:off x="7563390" y="-766222"/>
              <a:ext cx="2086861" cy="1736423"/>
              <a:chOff x="-128999" y="3934720"/>
              <a:chExt cx="2086920" cy="1736472"/>
            </a:xfrm>
          </p:grpSpPr>
          <p:sp>
            <p:nvSpPr>
              <p:cNvPr id="513" name="Google Shape;513;p22"/>
              <p:cNvSpPr/>
              <p:nvPr/>
            </p:nvSpPr>
            <p:spPr>
              <a:xfrm>
                <a:off x="-128999" y="3934720"/>
                <a:ext cx="2086920" cy="1736472"/>
              </a:xfrm>
              <a:custGeom>
                <a:avLst/>
                <a:gdLst/>
                <a:ahLst/>
                <a:cxnLst/>
                <a:rect l="l" t="t" r="r" b="b"/>
                <a:pathLst>
                  <a:path w="70025" h="58266" extrusionOk="0">
                    <a:moveTo>
                      <a:pt x="18874" y="0"/>
                    </a:moveTo>
                    <a:cubicBezTo>
                      <a:pt x="17710" y="0"/>
                      <a:pt x="16530" y="55"/>
                      <a:pt x="15340" y="169"/>
                    </a:cubicBezTo>
                    <a:cubicBezTo>
                      <a:pt x="9171" y="766"/>
                      <a:pt x="3822" y="2835"/>
                      <a:pt x="1" y="5779"/>
                    </a:cubicBezTo>
                    <a:lnTo>
                      <a:pt x="1212" y="52543"/>
                    </a:lnTo>
                    <a:cubicBezTo>
                      <a:pt x="6394" y="55972"/>
                      <a:pt x="13514" y="58246"/>
                      <a:pt x="20484" y="58265"/>
                    </a:cubicBezTo>
                    <a:cubicBezTo>
                      <a:pt x="20562" y="58265"/>
                      <a:pt x="20641" y="58265"/>
                      <a:pt x="20719" y="58265"/>
                    </a:cubicBezTo>
                    <a:cubicBezTo>
                      <a:pt x="31390" y="58265"/>
                      <a:pt x="40445" y="54478"/>
                      <a:pt x="45497" y="49002"/>
                    </a:cubicBezTo>
                    <a:cubicBezTo>
                      <a:pt x="46447" y="47976"/>
                      <a:pt x="48031" y="47287"/>
                      <a:pt x="49821" y="47100"/>
                    </a:cubicBezTo>
                    <a:lnTo>
                      <a:pt x="50100" y="47063"/>
                    </a:lnTo>
                    <a:cubicBezTo>
                      <a:pt x="61898" y="45777"/>
                      <a:pt x="70025" y="38191"/>
                      <a:pt x="68217" y="30363"/>
                    </a:cubicBezTo>
                    <a:cubicBezTo>
                      <a:pt x="66652" y="23546"/>
                      <a:pt x="61444" y="18573"/>
                      <a:pt x="51855" y="18573"/>
                    </a:cubicBezTo>
                    <a:cubicBezTo>
                      <a:pt x="50932" y="18573"/>
                      <a:pt x="49968" y="18619"/>
                      <a:pt x="48963" y="18714"/>
                    </a:cubicBezTo>
                    <a:lnTo>
                      <a:pt x="48740" y="18733"/>
                    </a:lnTo>
                    <a:cubicBezTo>
                      <a:pt x="48541" y="18747"/>
                      <a:pt x="48343" y="18754"/>
                      <a:pt x="48148" y="18754"/>
                    </a:cubicBezTo>
                    <a:cubicBezTo>
                      <a:pt x="45294" y="18754"/>
                      <a:pt x="42936" y="17259"/>
                      <a:pt x="42831" y="15322"/>
                    </a:cubicBezTo>
                    <a:cubicBezTo>
                      <a:pt x="42794" y="14875"/>
                      <a:pt x="42738" y="14446"/>
                      <a:pt x="42664" y="13999"/>
                    </a:cubicBezTo>
                    <a:cubicBezTo>
                      <a:pt x="41169" y="5861"/>
                      <a:pt x="30863" y="0"/>
                      <a:pt x="188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22"/>
              <p:cNvSpPr/>
              <p:nvPr/>
            </p:nvSpPr>
            <p:spPr>
              <a:xfrm>
                <a:off x="354813" y="4634060"/>
                <a:ext cx="106127" cy="143618"/>
              </a:xfrm>
              <a:custGeom>
                <a:avLst/>
                <a:gdLst/>
                <a:ahLst/>
                <a:cxnLst/>
                <a:rect l="l" t="t" r="r" b="b"/>
                <a:pathLst>
                  <a:path w="3561" h="4819" extrusionOk="0">
                    <a:moveTo>
                      <a:pt x="1338" y="1"/>
                    </a:moveTo>
                    <a:cubicBezTo>
                      <a:pt x="1290" y="1"/>
                      <a:pt x="1242" y="7"/>
                      <a:pt x="1194" y="20"/>
                    </a:cubicBezTo>
                    <a:lnTo>
                      <a:pt x="616" y="169"/>
                    </a:lnTo>
                    <a:cubicBezTo>
                      <a:pt x="206" y="299"/>
                      <a:pt x="1" y="858"/>
                      <a:pt x="243" y="1306"/>
                    </a:cubicBezTo>
                    <a:lnTo>
                      <a:pt x="1846" y="4474"/>
                    </a:lnTo>
                    <a:cubicBezTo>
                      <a:pt x="1935" y="4682"/>
                      <a:pt x="2154" y="4819"/>
                      <a:pt x="2381" y="4819"/>
                    </a:cubicBezTo>
                    <a:cubicBezTo>
                      <a:pt x="2439" y="4819"/>
                      <a:pt x="2497" y="4810"/>
                      <a:pt x="2554" y="4791"/>
                    </a:cubicBezTo>
                    <a:lnTo>
                      <a:pt x="3020" y="4605"/>
                    </a:lnTo>
                    <a:cubicBezTo>
                      <a:pt x="3393" y="4456"/>
                      <a:pt x="3561" y="3915"/>
                      <a:pt x="3356" y="3505"/>
                    </a:cubicBezTo>
                    <a:lnTo>
                      <a:pt x="1846" y="374"/>
                    </a:lnTo>
                    <a:cubicBezTo>
                      <a:pt x="1769" y="143"/>
                      <a:pt x="1564" y="1"/>
                      <a:pt x="13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22"/>
              <p:cNvSpPr/>
              <p:nvPr/>
            </p:nvSpPr>
            <p:spPr>
              <a:xfrm>
                <a:off x="1635154" y="4769273"/>
                <a:ext cx="106127" cy="143678"/>
              </a:xfrm>
              <a:custGeom>
                <a:avLst/>
                <a:gdLst/>
                <a:ahLst/>
                <a:cxnLst/>
                <a:rect l="l" t="t" r="r" b="b"/>
                <a:pathLst>
                  <a:path w="3561" h="4821" extrusionOk="0">
                    <a:moveTo>
                      <a:pt x="1294" y="0"/>
                    </a:moveTo>
                    <a:cubicBezTo>
                      <a:pt x="1254" y="0"/>
                      <a:pt x="1214" y="4"/>
                      <a:pt x="1175" y="12"/>
                    </a:cubicBezTo>
                    <a:lnTo>
                      <a:pt x="597" y="180"/>
                    </a:lnTo>
                    <a:cubicBezTo>
                      <a:pt x="206" y="291"/>
                      <a:pt x="1" y="869"/>
                      <a:pt x="224" y="1316"/>
                    </a:cubicBezTo>
                    <a:lnTo>
                      <a:pt x="1846" y="4466"/>
                    </a:lnTo>
                    <a:cubicBezTo>
                      <a:pt x="1932" y="4682"/>
                      <a:pt x="2130" y="4821"/>
                      <a:pt x="2344" y="4821"/>
                    </a:cubicBezTo>
                    <a:cubicBezTo>
                      <a:pt x="2408" y="4821"/>
                      <a:pt x="2472" y="4809"/>
                      <a:pt x="2536" y="4783"/>
                    </a:cubicBezTo>
                    <a:lnTo>
                      <a:pt x="3020" y="4615"/>
                    </a:lnTo>
                    <a:cubicBezTo>
                      <a:pt x="3393" y="4466"/>
                      <a:pt x="3561" y="3926"/>
                      <a:pt x="3356" y="3516"/>
                    </a:cubicBezTo>
                    <a:lnTo>
                      <a:pt x="1846" y="366"/>
                    </a:lnTo>
                    <a:cubicBezTo>
                      <a:pt x="1766" y="142"/>
                      <a:pt x="1534" y="0"/>
                      <a:pt x="12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22"/>
              <p:cNvSpPr/>
              <p:nvPr/>
            </p:nvSpPr>
            <p:spPr>
              <a:xfrm>
                <a:off x="532555" y="4099377"/>
                <a:ext cx="106127" cy="143469"/>
              </a:xfrm>
              <a:custGeom>
                <a:avLst/>
                <a:gdLst/>
                <a:ahLst/>
                <a:cxnLst/>
                <a:rect l="l" t="t" r="r" b="b"/>
                <a:pathLst>
                  <a:path w="3561" h="4814" extrusionOk="0">
                    <a:moveTo>
                      <a:pt x="1306" y="0"/>
                    </a:moveTo>
                    <a:cubicBezTo>
                      <a:pt x="1268" y="0"/>
                      <a:pt x="1231" y="4"/>
                      <a:pt x="1194" y="12"/>
                    </a:cubicBezTo>
                    <a:lnTo>
                      <a:pt x="597" y="180"/>
                    </a:lnTo>
                    <a:cubicBezTo>
                      <a:pt x="206" y="292"/>
                      <a:pt x="1" y="869"/>
                      <a:pt x="225" y="1298"/>
                    </a:cubicBezTo>
                    <a:lnTo>
                      <a:pt x="1846" y="4467"/>
                    </a:lnTo>
                    <a:cubicBezTo>
                      <a:pt x="1934" y="4686"/>
                      <a:pt x="2136" y="4813"/>
                      <a:pt x="2354" y="4813"/>
                    </a:cubicBezTo>
                    <a:cubicBezTo>
                      <a:pt x="2414" y="4813"/>
                      <a:pt x="2475" y="4804"/>
                      <a:pt x="2536" y="4783"/>
                    </a:cubicBezTo>
                    <a:lnTo>
                      <a:pt x="3020" y="4597"/>
                    </a:lnTo>
                    <a:cubicBezTo>
                      <a:pt x="3393" y="4467"/>
                      <a:pt x="3561" y="3926"/>
                      <a:pt x="3356" y="3516"/>
                    </a:cubicBezTo>
                    <a:lnTo>
                      <a:pt x="1846" y="366"/>
                    </a:lnTo>
                    <a:cubicBezTo>
                      <a:pt x="1766" y="142"/>
                      <a:pt x="1535" y="0"/>
                      <a:pt x="13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22"/>
              <p:cNvSpPr/>
              <p:nvPr/>
            </p:nvSpPr>
            <p:spPr>
              <a:xfrm>
                <a:off x="814754" y="4765697"/>
                <a:ext cx="106663" cy="143708"/>
              </a:xfrm>
              <a:custGeom>
                <a:avLst/>
                <a:gdLst/>
                <a:ahLst/>
                <a:cxnLst/>
                <a:rect l="l" t="t" r="r" b="b"/>
                <a:pathLst>
                  <a:path w="3579" h="4822" extrusionOk="0">
                    <a:moveTo>
                      <a:pt x="1337" y="1"/>
                    </a:moveTo>
                    <a:cubicBezTo>
                      <a:pt x="1290" y="1"/>
                      <a:pt x="1241" y="7"/>
                      <a:pt x="1193" y="20"/>
                    </a:cubicBezTo>
                    <a:lnTo>
                      <a:pt x="615" y="188"/>
                    </a:lnTo>
                    <a:cubicBezTo>
                      <a:pt x="205" y="300"/>
                      <a:pt x="0" y="877"/>
                      <a:pt x="242" y="1306"/>
                    </a:cubicBezTo>
                    <a:lnTo>
                      <a:pt x="1845" y="4475"/>
                    </a:lnTo>
                    <a:cubicBezTo>
                      <a:pt x="1933" y="4694"/>
                      <a:pt x="2147" y="4821"/>
                      <a:pt x="2369" y="4821"/>
                    </a:cubicBezTo>
                    <a:cubicBezTo>
                      <a:pt x="2431" y="4821"/>
                      <a:pt x="2493" y="4812"/>
                      <a:pt x="2554" y="4791"/>
                    </a:cubicBezTo>
                    <a:lnTo>
                      <a:pt x="3038" y="4605"/>
                    </a:lnTo>
                    <a:cubicBezTo>
                      <a:pt x="3411" y="4475"/>
                      <a:pt x="3579" y="3934"/>
                      <a:pt x="3374" y="3524"/>
                    </a:cubicBezTo>
                    <a:lnTo>
                      <a:pt x="1864" y="374"/>
                    </a:lnTo>
                    <a:cubicBezTo>
                      <a:pt x="1771" y="143"/>
                      <a:pt x="1564" y="1"/>
                      <a:pt x="13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2"/>
              <p:cNvSpPr/>
              <p:nvPr/>
            </p:nvSpPr>
            <p:spPr>
              <a:xfrm>
                <a:off x="806975" y="4199692"/>
                <a:ext cx="105560" cy="143350"/>
              </a:xfrm>
              <a:custGeom>
                <a:avLst/>
                <a:gdLst/>
                <a:ahLst/>
                <a:cxnLst/>
                <a:rect l="l" t="t" r="r" b="b"/>
                <a:pathLst>
                  <a:path w="3542" h="4810" extrusionOk="0">
                    <a:moveTo>
                      <a:pt x="1311" y="0"/>
                    </a:moveTo>
                    <a:cubicBezTo>
                      <a:pt x="1266" y="0"/>
                      <a:pt x="1220" y="7"/>
                      <a:pt x="1174" y="20"/>
                    </a:cubicBezTo>
                    <a:lnTo>
                      <a:pt x="597" y="187"/>
                    </a:lnTo>
                    <a:cubicBezTo>
                      <a:pt x="187" y="299"/>
                      <a:pt x="0" y="877"/>
                      <a:pt x="205" y="1306"/>
                    </a:cubicBezTo>
                    <a:lnTo>
                      <a:pt x="1808" y="4456"/>
                    </a:lnTo>
                    <a:cubicBezTo>
                      <a:pt x="1894" y="4672"/>
                      <a:pt x="2103" y="4810"/>
                      <a:pt x="2323" y="4810"/>
                    </a:cubicBezTo>
                    <a:cubicBezTo>
                      <a:pt x="2387" y="4810"/>
                      <a:pt x="2453" y="4798"/>
                      <a:pt x="2516" y="4772"/>
                    </a:cubicBezTo>
                    <a:lnTo>
                      <a:pt x="2982" y="4605"/>
                    </a:lnTo>
                    <a:cubicBezTo>
                      <a:pt x="3355" y="4456"/>
                      <a:pt x="3541" y="3915"/>
                      <a:pt x="3336" y="3505"/>
                    </a:cubicBezTo>
                    <a:lnTo>
                      <a:pt x="1827" y="355"/>
                    </a:lnTo>
                    <a:cubicBezTo>
                      <a:pt x="1734" y="140"/>
                      <a:pt x="1528" y="0"/>
                      <a:pt x="13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2"/>
              <p:cNvSpPr/>
              <p:nvPr/>
            </p:nvSpPr>
            <p:spPr>
              <a:xfrm>
                <a:off x="1314093" y="4644283"/>
                <a:ext cx="105590" cy="143678"/>
              </a:xfrm>
              <a:custGeom>
                <a:avLst/>
                <a:gdLst/>
                <a:ahLst/>
                <a:cxnLst/>
                <a:rect l="l" t="t" r="r" b="b"/>
                <a:pathLst>
                  <a:path w="3543" h="4821" extrusionOk="0">
                    <a:moveTo>
                      <a:pt x="1293" y="1"/>
                    </a:moveTo>
                    <a:cubicBezTo>
                      <a:pt x="1254" y="1"/>
                      <a:pt x="1214" y="4"/>
                      <a:pt x="1175" y="12"/>
                    </a:cubicBezTo>
                    <a:lnTo>
                      <a:pt x="597" y="180"/>
                    </a:lnTo>
                    <a:cubicBezTo>
                      <a:pt x="187" y="292"/>
                      <a:pt x="1" y="870"/>
                      <a:pt x="224" y="1317"/>
                    </a:cubicBezTo>
                    <a:lnTo>
                      <a:pt x="1846" y="4467"/>
                    </a:lnTo>
                    <a:cubicBezTo>
                      <a:pt x="1918" y="4683"/>
                      <a:pt x="2124" y="4821"/>
                      <a:pt x="2342" y="4821"/>
                    </a:cubicBezTo>
                    <a:cubicBezTo>
                      <a:pt x="2407" y="4821"/>
                      <a:pt x="2472" y="4809"/>
                      <a:pt x="2536" y="4784"/>
                    </a:cubicBezTo>
                    <a:lnTo>
                      <a:pt x="3002" y="4616"/>
                    </a:lnTo>
                    <a:cubicBezTo>
                      <a:pt x="3374" y="4467"/>
                      <a:pt x="3542" y="3926"/>
                      <a:pt x="3337" y="3516"/>
                    </a:cubicBezTo>
                    <a:lnTo>
                      <a:pt x="1827" y="366"/>
                    </a:lnTo>
                    <a:cubicBezTo>
                      <a:pt x="1747" y="142"/>
                      <a:pt x="1530" y="1"/>
                      <a:pt x="12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22"/>
              <p:cNvSpPr/>
              <p:nvPr/>
            </p:nvSpPr>
            <p:spPr>
              <a:xfrm>
                <a:off x="1084704" y="4599728"/>
                <a:ext cx="71109" cy="95398"/>
              </a:xfrm>
              <a:custGeom>
                <a:avLst/>
                <a:gdLst/>
                <a:ahLst/>
                <a:cxnLst/>
                <a:rect l="l" t="t" r="r" b="b"/>
                <a:pathLst>
                  <a:path w="2386" h="3201" extrusionOk="0">
                    <a:moveTo>
                      <a:pt x="893" y="0"/>
                    </a:moveTo>
                    <a:cubicBezTo>
                      <a:pt x="856" y="0"/>
                      <a:pt x="819" y="5"/>
                      <a:pt x="783" y="16"/>
                    </a:cubicBezTo>
                    <a:lnTo>
                      <a:pt x="410" y="128"/>
                    </a:lnTo>
                    <a:cubicBezTo>
                      <a:pt x="112" y="258"/>
                      <a:pt x="0" y="594"/>
                      <a:pt x="149" y="874"/>
                    </a:cubicBezTo>
                    <a:lnTo>
                      <a:pt x="1230" y="2961"/>
                    </a:lnTo>
                    <a:cubicBezTo>
                      <a:pt x="1290" y="3111"/>
                      <a:pt x="1435" y="3201"/>
                      <a:pt x="1587" y="3201"/>
                    </a:cubicBezTo>
                    <a:cubicBezTo>
                      <a:pt x="1623" y="3201"/>
                      <a:pt x="1660" y="3196"/>
                      <a:pt x="1696" y="3185"/>
                    </a:cubicBezTo>
                    <a:lnTo>
                      <a:pt x="2013" y="3054"/>
                    </a:lnTo>
                    <a:cubicBezTo>
                      <a:pt x="2274" y="2924"/>
                      <a:pt x="2386" y="2588"/>
                      <a:pt x="2255" y="2327"/>
                    </a:cubicBezTo>
                    <a:lnTo>
                      <a:pt x="1249" y="240"/>
                    </a:lnTo>
                    <a:cubicBezTo>
                      <a:pt x="1189" y="90"/>
                      <a:pt x="1044" y="0"/>
                      <a:pt x="8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22"/>
              <p:cNvSpPr/>
              <p:nvPr/>
            </p:nvSpPr>
            <p:spPr>
              <a:xfrm>
                <a:off x="1480748" y="4989095"/>
                <a:ext cx="71109" cy="95428"/>
              </a:xfrm>
              <a:custGeom>
                <a:avLst/>
                <a:gdLst/>
                <a:ahLst/>
                <a:cxnLst/>
                <a:rect l="l" t="t" r="r" b="b"/>
                <a:pathLst>
                  <a:path w="2386" h="3202" extrusionOk="0">
                    <a:moveTo>
                      <a:pt x="911" y="0"/>
                    </a:moveTo>
                    <a:cubicBezTo>
                      <a:pt x="875" y="0"/>
                      <a:pt x="839" y="6"/>
                      <a:pt x="802" y="17"/>
                    </a:cubicBezTo>
                    <a:lnTo>
                      <a:pt x="410" y="110"/>
                    </a:lnTo>
                    <a:cubicBezTo>
                      <a:pt x="112" y="240"/>
                      <a:pt x="0" y="594"/>
                      <a:pt x="149" y="874"/>
                    </a:cubicBezTo>
                    <a:lnTo>
                      <a:pt x="1230" y="2961"/>
                    </a:lnTo>
                    <a:cubicBezTo>
                      <a:pt x="1290" y="3112"/>
                      <a:pt x="1435" y="3201"/>
                      <a:pt x="1587" y="3201"/>
                    </a:cubicBezTo>
                    <a:cubicBezTo>
                      <a:pt x="1623" y="3201"/>
                      <a:pt x="1660" y="3196"/>
                      <a:pt x="1696" y="3185"/>
                    </a:cubicBezTo>
                    <a:lnTo>
                      <a:pt x="2013" y="3055"/>
                    </a:lnTo>
                    <a:cubicBezTo>
                      <a:pt x="2274" y="2924"/>
                      <a:pt x="2386" y="2589"/>
                      <a:pt x="2256" y="2328"/>
                    </a:cubicBezTo>
                    <a:lnTo>
                      <a:pt x="1249" y="222"/>
                    </a:lnTo>
                    <a:cubicBezTo>
                      <a:pt x="1189" y="87"/>
                      <a:pt x="1057" y="0"/>
                      <a:pt x="9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2"/>
              <p:cNvSpPr/>
              <p:nvPr/>
            </p:nvSpPr>
            <p:spPr>
              <a:xfrm>
                <a:off x="1076359" y="4906334"/>
                <a:ext cx="70572" cy="95696"/>
              </a:xfrm>
              <a:custGeom>
                <a:avLst/>
                <a:gdLst/>
                <a:ahLst/>
                <a:cxnLst/>
                <a:rect l="l" t="t" r="r" b="b"/>
                <a:pathLst>
                  <a:path w="2368" h="3211" extrusionOk="0">
                    <a:moveTo>
                      <a:pt x="891" y="0"/>
                    </a:moveTo>
                    <a:cubicBezTo>
                      <a:pt x="856" y="0"/>
                      <a:pt x="820" y="6"/>
                      <a:pt x="783" y="16"/>
                    </a:cubicBezTo>
                    <a:lnTo>
                      <a:pt x="392" y="128"/>
                    </a:lnTo>
                    <a:cubicBezTo>
                      <a:pt x="113" y="240"/>
                      <a:pt x="1" y="594"/>
                      <a:pt x="150" y="874"/>
                    </a:cubicBezTo>
                    <a:lnTo>
                      <a:pt x="1231" y="2980"/>
                    </a:lnTo>
                    <a:cubicBezTo>
                      <a:pt x="1274" y="3123"/>
                      <a:pt x="1404" y="3211"/>
                      <a:pt x="1554" y="3211"/>
                    </a:cubicBezTo>
                    <a:cubicBezTo>
                      <a:pt x="1601" y="3211"/>
                      <a:pt x="1649" y="3202"/>
                      <a:pt x="1697" y="3185"/>
                    </a:cubicBezTo>
                    <a:lnTo>
                      <a:pt x="2014" y="3073"/>
                    </a:lnTo>
                    <a:cubicBezTo>
                      <a:pt x="2275" y="2924"/>
                      <a:pt x="2368" y="2607"/>
                      <a:pt x="2237" y="2346"/>
                    </a:cubicBezTo>
                    <a:lnTo>
                      <a:pt x="1231" y="240"/>
                    </a:lnTo>
                    <a:cubicBezTo>
                      <a:pt x="1171" y="90"/>
                      <a:pt x="1038" y="0"/>
                      <a:pt x="8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2"/>
              <p:cNvSpPr/>
              <p:nvPr/>
            </p:nvSpPr>
            <p:spPr>
              <a:xfrm>
                <a:off x="631439" y="4970767"/>
                <a:ext cx="70572" cy="95428"/>
              </a:xfrm>
              <a:custGeom>
                <a:avLst/>
                <a:gdLst/>
                <a:ahLst/>
                <a:cxnLst/>
                <a:rect l="l" t="t" r="r" b="b"/>
                <a:pathLst>
                  <a:path w="2368" h="3202" extrusionOk="0">
                    <a:moveTo>
                      <a:pt x="891" y="0"/>
                    </a:moveTo>
                    <a:cubicBezTo>
                      <a:pt x="856" y="0"/>
                      <a:pt x="820" y="6"/>
                      <a:pt x="783" y="17"/>
                    </a:cubicBezTo>
                    <a:lnTo>
                      <a:pt x="392" y="128"/>
                    </a:lnTo>
                    <a:cubicBezTo>
                      <a:pt x="112" y="259"/>
                      <a:pt x="0" y="594"/>
                      <a:pt x="150" y="874"/>
                    </a:cubicBezTo>
                    <a:lnTo>
                      <a:pt x="1212" y="2980"/>
                    </a:lnTo>
                    <a:cubicBezTo>
                      <a:pt x="1272" y="3115"/>
                      <a:pt x="1416" y="3201"/>
                      <a:pt x="1567" y="3201"/>
                    </a:cubicBezTo>
                    <a:cubicBezTo>
                      <a:pt x="1604" y="3201"/>
                      <a:pt x="1641" y="3196"/>
                      <a:pt x="1678" y="3185"/>
                    </a:cubicBezTo>
                    <a:lnTo>
                      <a:pt x="2013" y="3055"/>
                    </a:lnTo>
                    <a:cubicBezTo>
                      <a:pt x="2274" y="2924"/>
                      <a:pt x="2368" y="2589"/>
                      <a:pt x="2237" y="2328"/>
                    </a:cubicBezTo>
                    <a:lnTo>
                      <a:pt x="1231" y="240"/>
                    </a:lnTo>
                    <a:cubicBezTo>
                      <a:pt x="1171" y="90"/>
                      <a:pt x="1038" y="0"/>
                      <a:pt x="8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22"/>
              <p:cNvSpPr/>
              <p:nvPr/>
            </p:nvSpPr>
            <p:spPr>
              <a:xfrm>
                <a:off x="363694" y="4347780"/>
                <a:ext cx="71139" cy="95457"/>
              </a:xfrm>
              <a:custGeom>
                <a:avLst/>
                <a:gdLst/>
                <a:ahLst/>
                <a:cxnLst/>
                <a:rect l="l" t="t" r="r" b="b"/>
                <a:pathLst>
                  <a:path w="2387" h="3203" extrusionOk="0">
                    <a:moveTo>
                      <a:pt x="866" y="0"/>
                    </a:moveTo>
                    <a:cubicBezTo>
                      <a:pt x="839" y="0"/>
                      <a:pt x="811" y="3"/>
                      <a:pt x="784" y="8"/>
                    </a:cubicBezTo>
                    <a:lnTo>
                      <a:pt x="392" y="139"/>
                    </a:lnTo>
                    <a:cubicBezTo>
                      <a:pt x="113" y="251"/>
                      <a:pt x="1" y="605"/>
                      <a:pt x="150" y="884"/>
                    </a:cubicBezTo>
                    <a:lnTo>
                      <a:pt x="1231" y="2972"/>
                    </a:lnTo>
                    <a:cubicBezTo>
                      <a:pt x="1274" y="3115"/>
                      <a:pt x="1404" y="3203"/>
                      <a:pt x="1555" y="3203"/>
                    </a:cubicBezTo>
                    <a:cubicBezTo>
                      <a:pt x="1601" y="3203"/>
                      <a:pt x="1649" y="3194"/>
                      <a:pt x="1697" y="3177"/>
                    </a:cubicBezTo>
                    <a:lnTo>
                      <a:pt x="2014" y="3065"/>
                    </a:lnTo>
                    <a:cubicBezTo>
                      <a:pt x="2275" y="2935"/>
                      <a:pt x="2387" y="2599"/>
                      <a:pt x="2237" y="2338"/>
                    </a:cubicBezTo>
                    <a:lnTo>
                      <a:pt x="1231" y="232"/>
                    </a:lnTo>
                    <a:cubicBezTo>
                      <a:pt x="1167" y="89"/>
                      <a:pt x="1023" y="0"/>
                      <a:pt x="8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22"/>
              <p:cNvSpPr/>
              <p:nvPr/>
            </p:nvSpPr>
            <p:spPr>
              <a:xfrm>
                <a:off x="635880" y="4518308"/>
                <a:ext cx="70036" cy="95726"/>
              </a:xfrm>
              <a:custGeom>
                <a:avLst/>
                <a:gdLst/>
                <a:ahLst/>
                <a:cxnLst/>
                <a:rect l="l" t="t" r="r" b="b"/>
                <a:pathLst>
                  <a:path w="2350" h="3212" extrusionOk="0">
                    <a:moveTo>
                      <a:pt x="865" y="0"/>
                    </a:moveTo>
                    <a:cubicBezTo>
                      <a:pt x="838" y="0"/>
                      <a:pt x="811" y="3"/>
                      <a:pt x="783" y="8"/>
                    </a:cubicBezTo>
                    <a:lnTo>
                      <a:pt x="392" y="120"/>
                    </a:lnTo>
                    <a:cubicBezTo>
                      <a:pt x="112" y="251"/>
                      <a:pt x="1" y="586"/>
                      <a:pt x="150" y="866"/>
                    </a:cubicBezTo>
                    <a:lnTo>
                      <a:pt x="1193" y="2972"/>
                    </a:lnTo>
                    <a:cubicBezTo>
                      <a:pt x="1253" y="3122"/>
                      <a:pt x="1398" y="3212"/>
                      <a:pt x="1550" y="3212"/>
                    </a:cubicBezTo>
                    <a:cubicBezTo>
                      <a:pt x="1586" y="3212"/>
                      <a:pt x="1623" y="3206"/>
                      <a:pt x="1659" y="3195"/>
                    </a:cubicBezTo>
                    <a:lnTo>
                      <a:pt x="1995" y="3065"/>
                    </a:lnTo>
                    <a:cubicBezTo>
                      <a:pt x="2256" y="2935"/>
                      <a:pt x="2349" y="2599"/>
                      <a:pt x="2219" y="2338"/>
                    </a:cubicBezTo>
                    <a:lnTo>
                      <a:pt x="1212" y="251"/>
                    </a:lnTo>
                    <a:cubicBezTo>
                      <a:pt x="1164" y="91"/>
                      <a:pt x="1021" y="0"/>
                      <a:pt x="8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22"/>
              <p:cNvSpPr/>
              <p:nvPr/>
            </p:nvSpPr>
            <p:spPr>
              <a:xfrm>
                <a:off x="212626" y="4944779"/>
                <a:ext cx="105560" cy="143469"/>
              </a:xfrm>
              <a:custGeom>
                <a:avLst/>
                <a:gdLst/>
                <a:ahLst/>
                <a:cxnLst/>
                <a:rect l="l" t="t" r="r" b="b"/>
                <a:pathLst>
                  <a:path w="3542" h="4814" extrusionOk="0">
                    <a:moveTo>
                      <a:pt x="1292" y="1"/>
                    </a:moveTo>
                    <a:cubicBezTo>
                      <a:pt x="1253" y="1"/>
                      <a:pt x="1214" y="5"/>
                      <a:pt x="1175" y="13"/>
                    </a:cubicBezTo>
                    <a:lnTo>
                      <a:pt x="597" y="180"/>
                    </a:lnTo>
                    <a:cubicBezTo>
                      <a:pt x="187" y="292"/>
                      <a:pt x="0" y="870"/>
                      <a:pt x="224" y="1299"/>
                    </a:cubicBezTo>
                    <a:lnTo>
                      <a:pt x="1845" y="4467"/>
                    </a:lnTo>
                    <a:cubicBezTo>
                      <a:pt x="1933" y="4686"/>
                      <a:pt x="2135" y="4814"/>
                      <a:pt x="2353" y="4814"/>
                    </a:cubicBezTo>
                    <a:cubicBezTo>
                      <a:pt x="2413" y="4814"/>
                      <a:pt x="2475" y="4804"/>
                      <a:pt x="2535" y="4784"/>
                    </a:cubicBezTo>
                    <a:lnTo>
                      <a:pt x="3001" y="4598"/>
                    </a:lnTo>
                    <a:cubicBezTo>
                      <a:pt x="3374" y="4467"/>
                      <a:pt x="3542" y="3927"/>
                      <a:pt x="3337" y="3517"/>
                    </a:cubicBezTo>
                    <a:lnTo>
                      <a:pt x="1827" y="367"/>
                    </a:lnTo>
                    <a:cubicBezTo>
                      <a:pt x="1747" y="142"/>
                      <a:pt x="1529" y="1"/>
                      <a:pt x="12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27" name="Google Shape;527;p22"/>
          <p:cNvSpPr txBox="1">
            <a:spLocks noGrp="1"/>
          </p:cNvSpPr>
          <p:nvPr>
            <p:ph type="title"/>
          </p:nvPr>
        </p:nvSpPr>
        <p:spPr>
          <a:xfrm>
            <a:off x="720000" y="540000"/>
            <a:ext cx="3852000" cy="1126500"/>
          </a:xfrm>
          <a:prstGeom prst="rect">
            <a:avLst/>
          </a:prstGeom>
        </p:spPr>
        <p:txBody>
          <a:bodyPr spcFirstLastPara="1" wrap="square" lIns="0" tIns="0" rIns="0" bIns="0" anchor="ctr" anchorCtr="0">
            <a:noAutofit/>
          </a:bodyPr>
          <a:lstStyle>
            <a:lvl1pPr lvl="0" algn="l" rtl="0">
              <a:spcBef>
                <a:spcPts val="0"/>
              </a:spcBef>
              <a:spcAft>
                <a:spcPts val="0"/>
              </a:spcAft>
              <a:buSzPts val="3600"/>
              <a:buNone/>
              <a:defRPr sz="7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28" name="Google Shape;528;p22"/>
          <p:cNvSpPr txBox="1">
            <a:spLocks noGrp="1"/>
          </p:cNvSpPr>
          <p:nvPr>
            <p:ph type="subTitle" idx="1"/>
          </p:nvPr>
        </p:nvSpPr>
        <p:spPr>
          <a:xfrm>
            <a:off x="720000" y="2539850"/>
            <a:ext cx="2221200" cy="8535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529" name="Google Shape;529;p22"/>
          <p:cNvSpPr txBox="1">
            <a:spLocks noGrp="1"/>
          </p:cNvSpPr>
          <p:nvPr>
            <p:ph type="subTitle" idx="2"/>
          </p:nvPr>
        </p:nvSpPr>
        <p:spPr>
          <a:xfrm>
            <a:off x="720000" y="2176075"/>
            <a:ext cx="2685300" cy="363900"/>
          </a:xfrm>
          <a:prstGeom prst="rect">
            <a:avLst/>
          </a:prstGeom>
        </p:spPr>
        <p:txBody>
          <a:bodyPr spcFirstLastPara="1" wrap="square" lIns="0" tIns="0" rIns="0" bIns="0" anchor="ctr" anchorCtr="0">
            <a:noAutofit/>
          </a:bodyPr>
          <a:lstStyle>
            <a:lvl1pPr lvl="0" rtl="0">
              <a:lnSpc>
                <a:spcPct val="100000"/>
              </a:lnSpc>
              <a:spcBef>
                <a:spcPts val="0"/>
              </a:spcBef>
              <a:spcAft>
                <a:spcPts val="0"/>
              </a:spcAft>
              <a:buSzPts val="1600"/>
              <a:buNone/>
              <a:defRPr/>
            </a:lvl1pPr>
            <a:lvl2pPr lvl="1" algn="ctr" rtl="0">
              <a:lnSpc>
                <a:spcPct val="100000"/>
              </a:lnSpc>
              <a:spcBef>
                <a:spcPts val="0"/>
              </a:spcBef>
              <a:spcAft>
                <a:spcPts val="0"/>
              </a:spcAft>
              <a:buSzPts val="1600"/>
              <a:buNone/>
              <a:defRPr/>
            </a:lvl2pPr>
            <a:lvl3pPr lvl="2" algn="ctr" rtl="0">
              <a:lnSpc>
                <a:spcPct val="100000"/>
              </a:lnSpc>
              <a:spcBef>
                <a:spcPts val="0"/>
              </a:spcBef>
              <a:spcAft>
                <a:spcPts val="0"/>
              </a:spcAft>
              <a:buSzPts val="1600"/>
              <a:buNone/>
              <a:defRPr/>
            </a:lvl3pPr>
            <a:lvl4pPr lvl="3" algn="ctr" rtl="0">
              <a:lnSpc>
                <a:spcPct val="100000"/>
              </a:lnSpc>
              <a:spcBef>
                <a:spcPts val="0"/>
              </a:spcBef>
              <a:spcAft>
                <a:spcPts val="0"/>
              </a:spcAft>
              <a:buSzPts val="1600"/>
              <a:buNone/>
              <a:defRPr/>
            </a:lvl4pPr>
            <a:lvl5pPr lvl="4" algn="ctr" rtl="0">
              <a:lnSpc>
                <a:spcPct val="100000"/>
              </a:lnSpc>
              <a:spcBef>
                <a:spcPts val="0"/>
              </a:spcBef>
              <a:spcAft>
                <a:spcPts val="0"/>
              </a:spcAft>
              <a:buSzPts val="1600"/>
              <a:buNone/>
              <a:defRPr/>
            </a:lvl5pPr>
            <a:lvl6pPr lvl="5" algn="ctr" rtl="0">
              <a:lnSpc>
                <a:spcPct val="100000"/>
              </a:lnSpc>
              <a:spcBef>
                <a:spcPts val="0"/>
              </a:spcBef>
              <a:spcAft>
                <a:spcPts val="0"/>
              </a:spcAft>
              <a:buSzPts val="1600"/>
              <a:buNone/>
              <a:defRPr/>
            </a:lvl6pPr>
            <a:lvl7pPr lvl="6" algn="ctr" rtl="0">
              <a:lnSpc>
                <a:spcPct val="100000"/>
              </a:lnSpc>
              <a:spcBef>
                <a:spcPts val="0"/>
              </a:spcBef>
              <a:spcAft>
                <a:spcPts val="0"/>
              </a:spcAft>
              <a:buSzPts val="1600"/>
              <a:buNone/>
              <a:defRPr/>
            </a:lvl7pPr>
            <a:lvl8pPr lvl="7" algn="ctr" rtl="0">
              <a:lnSpc>
                <a:spcPct val="100000"/>
              </a:lnSpc>
              <a:spcBef>
                <a:spcPts val="0"/>
              </a:spcBef>
              <a:spcAft>
                <a:spcPts val="0"/>
              </a:spcAft>
              <a:buSzPts val="1600"/>
              <a:buNone/>
              <a:defRPr/>
            </a:lvl8pPr>
            <a:lvl9pPr lvl="8" algn="ctr" rtl="0">
              <a:lnSpc>
                <a:spcPct val="100000"/>
              </a:lnSpc>
              <a:spcBef>
                <a:spcPts val="0"/>
              </a:spcBef>
              <a:spcAft>
                <a:spcPts val="0"/>
              </a:spcAft>
              <a:buSzPts val="1600"/>
              <a:buNone/>
              <a:defRPr/>
            </a:lvl9pPr>
          </a:lstStyle>
          <a:p>
            <a:endParaRPr/>
          </a:p>
        </p:txBody>
      </p:sp>
      <p:sp>
        <p:nvSpPr>
          <p:cNvPr id="530" name="Google Shape;530;p22"/>
          <p:cNvSpPr txBox="1"/>
          <p:nvPr/>
        </p:nvSpPr>
        <p:spPr>
          <a:xfrm>
            <a:off x="720000" y="3658875"/>
            <a:ext cx="3035400" cy="6840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 sz="1200">
                <a:solidFill>
                  <a:srgbClr val="813E3B"/>
                </a:solidFill>
                <a:latin typeface="Didact Gothic"/>
                <a:ea typeface="Didact Gothic"/>
                <a:cs typeface="Didact Gothic"/>
                <a:sym typeface="Didact Gothic"/>
              </a:rPr>
              <a:t>CREDITS: This presentation template was created by </a:t>
            </a:r>
            <a:r>
              <a:rPr lang="en" sz="1200" b="1">
                <a:solidFill>
                  <a:srgbClr val="5571A7"/>
                </a:solidFill>
                <a:uFill>
                  <a:noFill/>
                </a:uFill>
                <a:latin typeface="Didact Gothic"/>
                <a:ea typeface="Didact Gothic"/>
                <a:cs typeface="Didact Gothic"/>
                <a:sym typeface="Didact Gothic"/>
                <a:hlinkClick r:id="rId2">
                  <a:extLst>
                    <a:ext uri="{A12FA001-AC4F-418D-AE19-62706E023703}">
                      <ahyp:hlinkClr xmlns:ahyp="http://schemas.microsoft.com/office/drawing/2018/hyperlinkcolor" val="tx"/>
                    </a:ext>
                  </a:extLst>
                </a:hlinkClick>
              </a:rPr>
              <a:t>Slidesgo</a:t>
            </a:r>
            <a:r>
              <a:rPr lang="en" sz="1200">
                <a:solidFill>
                  <a:srgbClr val="813E3B"/>
                </a:solidFill>
                <a:latin typeface="Didact Gothic"/>
                <a:ea typeface="Didact Gothic"/>
                <a:cs typeface="Didact Gothic"/>
                <a:sym typeface="Didact Gothic"/>
              </a:rPr>
              <a:t>, including icons by </a:t>
            </a:r>
            <a:r>
              <a:rPr lang="en" sz="1200" b="1">
                <a:solidFill>
                  <a:srgbClr val="5571A7"/>
                </a:solidFill>
                <a:uFill>
                  <a:noFill/>
                </a:uFill>
                <a:latin typeface="Didact Gothic"/>
                <a:ea typeface="Didact Gothic"/>
                <a:cs typeface="Didact Gothic"/>
                <a:sym typeface="Didact Gothic"/>
                <a:hlinkClick r:id="rId3">
                  <a:extLst>
                    <a:ext uri="{A12FA001-AC4F-418D-AE19-62706E023703}">
                      <ahyp:hlinkClr xmlns:ahyp="http://schemas.microsoft.com/office/drawing/2018/hyperlinkcolor" val="tx"/>
                    </a:ext>
                  </a:extLst>
                </a:hlinkClick>
              </a:rPr>
              <a:t>Flaticon</a:t>
            </a:r>
            <a:r>
              <a:rPr lang="en" sz="1200">
                <a:solidFill>
                  <a:srgbClr val="813E3B"/>
                </a:solidFill>
                <a:latin typeface="Didact Gothic"/>
                <a:ea typeface="Didact Gothic"/>
                <a:cs typeface="Didact Gothic"/>
                <a:sym typeface="Didact Gothic"/>
              </a:rPr>
              <a:t>, infographics &amp; images by </a:t>
            </a:r>
            <a:r>
              <a:rPr lang="en" sz="1200" b="1">
                <a:solidFill>
                  <a:srgbClr val="5571A7"/>
                </a:solidFill>
                <a:uFill>
                  <a:noFill/>
                </a:uFill>
                <a:latin typeface="Didact Gothic"/>
                <a:ea typeface="Didact Gothic"/>
                <a:cs typeface="Didact Gothic"/>
                <a:sym typeface="Didact Gothic"/>
                <a:hlinkClick r:id="rId4">
                  <a:extLst>
                    <a:ext uri="{A12FA001-AC4F-418D-AE19-62706E023703}">
                      <ahyp:hlinkClr xmlns:ahyp="http://schemas.microsoft.com/office/drawing/2018/hyperlinkcolor" val="tx"/>
                    </a:ext>
                  </a:extLst>
                </a:hlinkClick>
              </a:rPr>
              <a:t>Freepik</a:t>
            </a:r>
            <a:endParaRPr sz="1600">
              <a:solidFill>
                <a:srgbClr val="5571A7"/>
              </a:solidFill>
              <a:latin typeface="Didact Gothic"/>
              <a:ea typeface="Didact Gothic"/>
              <a:cs typeface="Didact Gothic"/>
              <a:sym typeface="Didact Gothic"/>
            </a:endParaRPr>
          </a:p>
        </p:txBody>
      </p:sp>
    </p:spTree>
    <p:extLst>
      <p:ext uri="{BB962C8B-B14F-4D97-AF65-F5344CB8AC3E}">
        <p14:creationId xmlns:p14="http://schemas.microsoft.com/office/powerpoint/2010/main" val="134282989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spTree>
      <p:nvGrpSpPr>
        <p:cNvPr id="1" name="Shape 531"/>
        <p:cNvGrpSpPr/>
        <p:nvPr/>
      </p:nvGrpSpPr>
      <p:grpSpPr>
        <a:xfrm>
          <a:off x="0" y="0"/>
          <a:ext cx="0" cy="0"/>
          <a:chOff x="0" y="0"/>
          <a:chExt cx="0" cy="0"/>
        </a:xfrm>
      </p:grpSpPr>
      <p:grpSp>
        <p:nvGrpSpPr>
          <p:cNvPr id="532" name="Google Shape;532;p23"/>
          <p:cNvGrpSpPr/>
          <p:nvPr/>
        </p:nvGrpSpPr>
        <p:grpSpPr>
          <a:xfrm rot="-182972" flipH="1">
            <a:off x="-359333" y="-1490422"/>
            <a:ext cx="2508195" cy="2312249"/>
            <a:chOff x="7226784" y="-1650130"/>
            <a:chExt cx="2508155" cy="2312211"/>
          </a:xfrm>
        </p:grpSpPr>
        <p:sp>
          <p:nvSpPr>
            <p:cNvPr id="533" name="Google Shape;533;p23"/>
            <p:cNvSpPr/>
            <p:nvPr/>
          </p:nvSpPr>
          <p:spPr>
            <a:xfrm flipH="1">
              <a:off x="7226784" y="-1650124"/>
              <a:ext cx="2508155" cy="2312205"/>
            </a:xfrm>
            <a:custGeom>
              <a:avLst/>
              <a:gdLst/>
              <a:ahLst/>
              <a:cxnLst/>
              <a:rect l="l" t="t" r="r" b="b"/>
              <a:pathLst>
                <a:path w="87936" h="81066" extrusionOk="0">
                  <a:moveTo>
                    <a:pt x="46223" y="1"/>
                  </a:moveTo>
                  <a:cubicBezTo>
                    <a:pt x="38824" y="1809"/>
                    <a:pt x="30753" y="6301"/>
                    <a:pt x="24808" y="12507"/>
                  </a:cubicBezTo>
                  <a:cubicBezTo>
                    <a:pt x="15563" y="22125"/>
                    <a:pt x="11053" y="33494"/>
                    <a:pt x="11519" y="42608"/>
                  </a:cubicBezTo>
                  <a:cubicBezTo>
                    <a:pt x="11612" y="44323"/>
                    <a:pt x="10848" y="46336"/>
                    <a:pt x="9487" y="48069"/>
                  </a:cubicBezTo>
                  <a:cubicBezTo>
                    <a:pt x="9413" y="48162"/>
                    <a:pt x="9338" y="48255"/>
                    <a:pt x="9263" y="48349"/>
                  </a:cubicBezTo>
                  <a:cubicBezTo>
                    <a:pt x="317" y="59998"/>
                    <a:pt x="0" y="73585"/>
                    <a:pt x="8350" y="78468"/>
                  </a:cubicBezTo>
                  <a:cubicBezTo>
                    <a:pt x="11202" y="80134"/>
                    <a:pt x="14283" y="81066"/>
                    <a:pt x="17467" y="81066"/>
                  </a:cubicBezTo>
                  <a:cubicBezTo>
                    <a:pt x="23189" y="81066"/>
                    <a:pt x="29245" y="78055"/>
                    <a:pt x="34910" y="70882"/>
                  </a:cubicBezTo>
                  <a:cubicBezTo>
                    <a:pt x="34947" y="70826"/>
                    <a:pt x="35003" y="70752"/>
                    <a:pt x="35077" y="70659"/>
                  </a:cubicBezTo>
                  <a:cubicBezTo>
                    <a:pt x="36779" y="68624"/>
                    <a:pt x="39026" y="67468"/>
                    <a:pt x="40888" y="67468"/>
                  </a:cubicBezTo>
                  <a:cubicBezTo>
                    <a:pt x="41739" y="67468"/>
                    <a:pt x="42509" y="67709"/>
                    <a:pt x="43110" y="68217"/>
                  </a:cubicBezTo>
                  <a:cubicBezTo>
                    <a:pt x="43520" y="68553"/>
                    <a:pt x="43949" y="68869"/>
                    <a:pt x="44396" y="69168"/>
                  </a:cubicBezTo>
                  <a:cubicBezTo>
                    <a:pt x="46839" y="70756"/>
                    <a:pt x="49753" y="71508"/>
                    <a:pt x="52910" y="71508"/>
                  </a:cubicBezTo>
                  <a:cubicBezTo>
                    <a:pt x="61606" y="71508"/>
                    <a:pt x="72145" y="65804"/>
                    <a:pt x="79735" y="56177"/>
                  </a:cubicBezTo>
                  <a:cubicBezTo>
                    <a:pt x="84469" y="50157"/>
                    <a:pt x="87227" y="43633"/>
                    <a:pt x="87935" y="37762"/>
                  </a:cubicBezTo>
                  <a:lnTo>
                    <a:pt x="46223" y="1"/>
                  </a:lnTo>
                  <a:close/>
                </a:path>
              </a:pathLst>
            </a:custGeom>
            <a:solidFill>
              <a:srgbClr val="FFA79B">
                <a:alpha val="4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23"/>
            <p:cNvSpPr/>
            <p:nvPr/>
          </p:nvSpPr>
          <p:spPr>
            <a:xfrm flipH="1">
              <a:off x="7487478" y="-1650130"/>
              <a:ext cx="2064801" cy="1900654"/>
            </a:xfrm>
            <a:custGeom>
              <a:avLst/>
              <a:gdLst/>
              <a:ahLst/>
              <a:cxnLst/>
              <a:rect l="l" t="t" r="r" b="b"/>
              <a:pathLst>
                <a:path w="72392" h="66637" extrusionOk="0">
                  <a:moveTo>
                    <a:pt x="37426" y="0"/>
                  </a:moveTo>
                  <a:cubicBezTo>
                    <a:pt x="31313" y="1398"/>
                    <a:pt x="24696" y="5032"/>
                    <a:pt x="19832" y="10083"/>
                  </a:cubicBezTo>
                  <a:cubicBezTo>
                    <a:pt x="12283" y="17949"/>
                    <a:pt x="8686" y="27268"/>
                    <a:pt x="9170" y="34798"/>
                  </a:cubicBezTo>
                  <a:cubicBezTo>
                    <a:pt x="9264" y="36214"/>
                    <a:pt x="8667" y="37854"/>
                    <a:pt x="7549" y="39289"/>
                  </a:cubicBezTo>
                  <a:lnTo>
                    <a:pt x="7381" y="39513"/>
                  </a:lnTo>
                  <a:cubicBezTo>
                    <a:pt x="94" y="49037"/>
                    <a:pt x="0" y="60258"/>
                    <a:pt x="6971" y="64377"/>
                  </a:cubicBezTo>
                  <a:cubicBezTo>
                    <a:pt x="9409" y="65824"/>
                    <a:pt x="12039" y="66636"/>
                    <a:pt x="14745" y="66636"/>
                  </a:cubicBezTo>
                  <a:cubicBezTo>
                    <a:pt x="19426" y="66636"/>
                    <a:pt x="24336" y="64206"/>
                    <a:pt x="28871" y="58431"/>
                  </a:cubicBezTo>
                  <a:lnTo>
                    <a:pt x="29001" y="58245"/>
                  </a:lnTo>
                  <a:cubicBezTo>
                    <a:pt x="30368" y="56588"/>
                    <a:pt x="32188" y="55669"/>
                    <a:pt x="33725" y="55669"/>
                  </a:cubicBezTo>
                  <a:cubicBezTo>
                    <a:pt x="34452" y="55669"/>
                    <a:pt x="35116" y="55875"/>
                    <a:pt x="35637" y="56306"/>
                  </a:cubicBezTo>
                  <a:cubicBezTo>
                    <a:pt x="35972" y="56604"/>
                    <a:pt x="36326" y="56865"/>
                    <a:pt x="36699" y="57108"/>
                  </a:cubicBezTo>
                  <a:cubicBezTo>
                    <a:pt x="38801" y="58489"/>
                    <a:pt x="41309" y="59143"/>
                    <a:pt x="44016" y="59143"/>
                  </a:cubicBezTo>
                  <a:cubicBezTo>
                    <a:pt x="51172" y="59143"/>
                    <a:pt x="59718" y="54572"/>
                    <a:pt x="65831" y="46782"/>
                  </a:cubicBezTo>
                  <a:cubicBezTo>
                    <a:pt x="69670" y="41880"/>
                    <a:pt x="71888" y="36512"/>
                    <a:pt x="72391" y="31666"/>
                  </a:cubicBezTo>
                  <a:lnTo>
                    <a:pt x="37426" y="0"/>
                  </a:lnTo>
                  <a:close/>
                </a:path>
              </a:pathLst>
            </a:custGeom>
            <a:solidFill>
              <a:srgbClr val="FFA79B">
                <a:alpha val="4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5" name="Google Shape;535;p23"/>
          <p:cNvGrpSpPr/>
          <p:nvPr/>
        </p:nvGrpSpPr>
        <p:grpSpPr>
          <a:xfrm>
            <a:off x="7910033" y="4012538"/>
            <a:ext cx="3057837" cy="2579218"/>
            <a:chOff x="7910033" y="4012538"/>
            <a:chExt cx="3057837" cy="2579218"/>
          </a:xfrm>
        </p:grpSpPr>
        <p:sp>
          <p:nvSpPr>
            <p:cNvPr id="536" name="Google Shape;536;p23"/>
            <p:cNvSpPr/>
            <p:nvPr/>
          </p:nvSpPr>
          <p:spPr>
            <a:xfrm flipH="1">
              <a:off x="8423990" y="4012538"/>
              <a:ext cx="2543879" cy="2045436"/>
            </a:xfrm>
            <a:custGeom>
              <a:avLst/>
              <a:gdLst/>
              <a:ahLst/>
              <a:cxnLst/>
              <a:rect l="l" t="t" r="r" b="b"/>
              <a:pathLst>
                <a:path w="75784" h="60935" extrusionOk="0">
                  <a:moveTo>
                    <a:pt x="15683" y="1"/>
                  </a:moveTo>
                  <a:cubicBezTo>
                    <a:pt x="12063" y="1"/>
                    <a:pt x="8783" y="1433"/>
                    <a:pt x="6021" y="3864"/>
                  </a:cubicBezTo>
                  <a:cubicBezTo>
                    <a:pt x="1" y="9176"/>
                    <a:pt x="2163" y="20061"/>
                    <a:pt x="11016" y="28001"/>
                  </a:cubicBezTo>
                  <a:lnTo>
                    <a:pt x="11221" y="28187"/>
                  </a:lnTo>
                  <a:cubicBezTo>
                    <a:pt x="12563" y="29361"/>
                    <a:pt x="13457" y="30852"/>
                    <a:pt x="13625" y="32250"/>
                  </a:cubicBezTo>
                  <a:cubicBezTo>
                    <a:pt x="14538" y="39687"/>
                    <a:pt x="19776" y="48111"/>
                    <a:pt x="28573" y="54355"/>
                  </a:cubicBezTo>
                  <a:cubicBezTo>
                    <a:pt x="34239" y="58381"/>
                    <a:pt x="41359" y="60692"/>
                    <a:pt x="47565" y="60935"/>
                  </a:cubicBezTo>
                  <a:lnTo>
                    <a:pt x="75783" y="23621"/>
                  </a:lnTo>
                  <a:cubicBezTo>
                    <a:pt x="74386" y="18998"/>
                    <a:pt x="71254" y="14190"/>
                    <a:pt x="66595" y="10127"/>
                  </a:cubicBezTo>
                  <a:cubicBezTo>
                    <a:pt x="60385" y="4702"/>
                    <a:pt x="52912" y="1803"/>
                    <a:pt x="46548" y="1803"/>
                  </a:cubicBezTo>
                  <a:cubicBezTo>
                    <a:pt x="42482" y="1803"/>
                    <a:pt x="38869" y="2986"/>
                    <a:pt x="36326" y="5448"/>
                  </a:cubicBezTo>
                  <a:cubicBezTo>
                    <a:pt x="36010" y="5747"/>
                    <a:pt x="35711" y="6082"/>
                    <a:pt x="35432" y="6418"/>
                  </a:cubicBezTo>
                  <a:cubicBezTo>
                    <a:pt x="34855" y="7124"/>
                    <a:pt x="33946" y="7470"/>
                    <a:pt x="32904" y="7470"/>
                  </a:cubicBezTo>
                  <a:cubicBezTo>
                    <a:pt x="31556" y="7470"/>
                    <a:pt x="29985" y="6891"/>
                    <a:pt x="28629" y="5765"/>
                  </a:cubicBezTo>
                  <a:lnTo>
                    <a:pt x="28442" y="5616"/>
                  </a:lnTo>
                  <a:cubicBezTo>
                    <a:pt x="23942" y="1688"/>
                    <a:pt x="19612" y="1"/>
                    <a:pt x="156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7" name="Google Shape;537;p23"/>
            <p:cNvGrpSpPr/>
            <p:nvPr/>
          </p:nvGrpSpPr>
          <p:grpSpPr>
            <a:xfrm flipH="1">
              <a:off x="7910033" y="4620203"/>
              <a:ext cx="2588927" cy="1971554"/>
              <a:chOff x="-765482" y="4620203"/>
              <a:chExt cx="2588927" cy="1971554"/>
            </a:xfrm>
          </p:grpSpPr>
          <p:sp>
            <p:nvSpPr>
              <p:cNvPr id="538" name="Google Shape;538;p23"/>
              <p:cNvSpPr/>
              <p:nvPr/>
            </p:nvSpPr>
            <p:spPr>
              <a:xfrm>
                <a:off x="-765482" y="4620203"/>
                <a:ext cx="2588927" cy="1971554"/>
              </a:xfrm>
              <a:custGeom>
                <a:avLst/>
                <a:gdLst/>
                <a:ahLst/>
                <a:cxnLst/>
                <a:rect l="l" t="t" r="r" b="b"/>
                <a:pathLst>
                  <a:path w="77126" h="58734" extrusionOk="0">
                    <a:moveTo>
                      <a:pt x="48466" y="1"/>
                    </a:moveTo>
                    <a:cubicBezTo>
                      <a:pt x="42896" y="1"/>
                      <a:pt x="38070" y="1823"/>
                      <a:pt x="35320" y="5462"/>
                    </a:cubicBezTo>
                    <a:cubicBezTo>
                      <a:pt x="35059" y="5816"/>
                      <a:pt x="34798" y="6170"/>
                      <a:pt x="34593" y="6562"/>
                    </a:cubicBezTo>
                    <a:cubicBezTo>
                      <a:pt x="34014" y="7547"/>
                      <a:pt x="32837" y="8056"/>
                      <a:pt x="31449" y="8056"/>
                    </a:cubicBezTo>
                    <a:cubicBezTo>
                      <a:pt x="30289" y="8056"/>
                      <a:pt x="28982" y="7701"/>
                      <a:pt x="27752" y="6972"/>
                    </a:cubicBezTo>
                    <a:cubicBezTo>
                      <a:pt x="27678" y="6916"/>
                      <a:pt x="27603" y="6878"/>
                      <a:pt x="27566" y="6841"/>
                    </a:cubicBezTo>
                    <a:cubicBezTo>
                      <a:pt x="23433" y="4244"/>
                      <a:pt x="19647" y="3104"/>
                      <a:pt x="16282" y="3104"/>
                    </a:cubicBezTo>
                    <a:cubicBezTo>
                      <a:pt x="11727" y="3104"/>
                      <a:pt x="7945" y="5195"/>
                      <a:pt x="5126" y="8593"/>
                    </a:cubicBezTo>
                    <a:cubicBezTo>
                      <a:pt x="0" y="14762"/>
                      <a:pt x="3840" y="25200"/>
                      <a:pt x="13792" y="31649"/>
                    </a:cubicBezTo>
                    <a:lnTo>
                      <a:pt x="14035" y="31816"/>
                    </a:lnTo>
                    <a:cubicBezTo>
                      <a:pt x="15563" y="32767"/>
                      <a:pt x="16663" y="34109"/>
                      <a:pt x="17054" y="35469"/>
                    </a:cubicBezTo>
                    <a:cubicBezTo>
                      <a:pt x="19104" y="42664"/>
                      <a:pt x="25572" y="50175"/>
                      <a:pt x="35226" y="54984"/>
                    </a:cubicBezTo>
                    <a:cubicBezTo>
                      <a:pt x="40263" y="57487"/>
                      <a:pt x="46067" y="58733"/>
                      <a:pt x="51367" y="58733"/>
                    </a:cubicBezTo>
                    <a:cubicBezTo>
                      <a:pt x="52619" y="58733"/>
                      <a:pt x="53842" y="58664"/>
                      <a:pt x="55020" y="58525"/>
                    </a:cubicBezTo>
                    <a:lnTo>
                      <a:pt x="77125" y="17297"/>
                    </a:lnTo>
                    <a:cubicBezTo>
                      <a:pt x="75019" y="12954"/>
                      <a:pt x="71179" y="8686"/>
                      <a:pt x="65942" y="5387"/>
                    </a:cubicBezTo>
                    <a:cubicBezTo>
                      <a:pt x="60252" y="1795"/>
                      <a:pt x="53992" y="1"/>
                      <a:pt x="484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23"/>
              <p:cNvSpPr/>
              <p:nvPr/>
            </p:nvSpPr>
            <p:spPr>
              <a:xfrm>
                <a:off x="1288964" y="4808006"/>
                <a:ext cx="41298" cy="55177"/>
              </a:xfrm>
              <a:custGeom>
                <a:avLst/>
                <a:gdLst/>
                <a:ahLst/>
                <a:cxnLst/>
                <a:rect l="l" t="t" r="r" b="b"/>
                <a:pathLst>
                  <a:path w="970" h="1296" extrusionOk="0">
                    <a:moveTo>
                      <a:pt x="596" y="0"/>
                    </a:moveTo>
                    <a:cubicBezTo>
                      <a:pt x="536" y="0"/>
                      <a:pt x="482" y="37"/>
                      <a:pt x="467" y="98"/>
                    </a:cubicBezTo>
                    <a:lnTo>
                      <a:pt x="56" y="937"/>
                    </a:lnTo>
                    <a:cubicBezTo>
                      <a:pt x="1" y="1049"/>
                      <a:pt x="38" y="1179"/>
                      <a:pt x="150" y="1235"/>
                    </a:cubicBezTo>
                    <a:lnTo>
                      <a:pt x="280" y="1291"/>
                    </a:lnTo>
                    <a:cubicBezTo>
                      <a:pt x="293" y="1294"/>
                      <a:pt x="306" y="1296"/>
                      <a:pt x="318" y="1296"/>
                    </a:cubicBezTo>
                    <a:cubicBezTo>
                      <a:pt x="379" y="1296"/>
                      <a:pt x="436" y="1260"/>
                      <a:pt x="467" y="1198"/>
                    </a:cubicBezTo>
                    <a:lnTo>
                      <a:pt x="895" y="341"/>
                    </a:lnTo>
                    <a:cubicBezTo>
                      <a:pt x="970" y="229"/>
                      <a:pt x="914" y="98"/>
                      <a:pt x="802" y="42"/>
                    </a:cubicBezTo>
                    <a:lnTo>
                      <a:pt x="634" y="5"/>
                    </a:lnTo>
                    <a:cubicBezTo>
                      <a:pt x="621" y="2"/>
                      <a:pt x="609" y="0"/>
                      <a:pt x="5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23"/>
              <p:cNvSpPr/>
              <p:nvPr/>
            </p:nvSpPr>
            <p:spPr>
              <a:xfrm>
                <a:off x="467708" y="4966720"/>
                <a:ext cx="41298" cy="55177"/>
              </a:xfrm>
              <a:custGeom>
                <a:avLst/>
                <a:gdLst/>
                <a:ahLst/>
                <a:cxnLst/>
                <a:rect l="l" t="t" r="r" b="b"/>
                <a:pathLst>
                  <a:path w="970" h="1296" extrusionOk="0">
                    <a:moveTo>
                      <a:pt x="614" y="0"/>
                    </a:moveTo>
                    <a:cubicBezTo>
                      <a:pt x="553" y="0"/>
                      <a:pt x="497" y="36"/>
                      <a:pt x="466" y="98"/>
                    </a:cubicBezTo>
                    <a:lnTo>
                      <a:pt x="56" y="937"/>
                    </a:lnTo>
                    <a:cubicBezTo>
                      <a:pt x="0" y="1049"/>
                      <a:pt x="56" y="1179"/>
                      <a:pt x="149" y="1235"/>
                    </a:cubicBezTo>
                    <a:lnTo>
                      <a:pt x="280" y="1291"/>
                    </a:lnTo>
                    <a:cubicBezTo>
                      <a:pt x="292" y="1294"/>
                      <a:pt x="305" y="1296"/>
                      <a:pt x="318" y="1296"/>
                    </a:cubicBezTo>
                    <a:cubicBezTo>
                      <a:pt x="379" y="1296"/>
                      <a:pt x="435" y="1259"/>
                      <a:pt x="466" y="1198"/>
                    </a:cubicBezTo>
                    <a:lnTo>
                      <a:pt x="895" y="340"/>
                    </a:lnTo>
                    <a:cubicBezTo>
                      <a:pt x="969" y="229"/>
                      <a:pt x="913" y="98"/>
                      <a:pt x="801" y="42"/>
                    </a:cubicBezTo>
                    <a:lnTo>
                      <a:pt x="652" y="5"/>
                    </a:lnTo>
                    <a:cubicBezTo>
                      <a:pt x="640" y="2"/>
                      <a:pt x="627" y="0"/>
                      <a:pt x="6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23"/>
              <p:cNvSpPr/>
              <p:nvPr/>
            </p:nvSpPr>
            <p:spPr>
              <a:xfrm>
                <a:off x="1072346" y="5044161"/>
                <a:ext cx="40489" cy="55518"/>
              </a:xfrm>
              <a:custGeom>
                <a:avLst/>
                <a:gdLst/>
                <a:ahLst/>
                <a:cxnLst/>
                <a:rect l="l" t="t" r="r" b="b"/>
                <a:pathLst>
                  <a:path w="951" h="1304" extrusionOk="0">
                    <a:moveTo>
                      <a:pt x="586" y="1"/>
                    </a:moveTo>
                    <a:cubicBezTo>
                      <a:pt x="529" y="1"/>
                      <a:pt x="481" y="47"/>
                      <a:pt x="466" y="106"/>
                    </a:cubicBezTo>
                    <a:lnTo>
                      <a:pt x="56" y="944"/>
                    </a:lnTo>
                    <a:cubicBezTo>
                      <a:pt x="0" y="1056"/>
                      <a:pt x="38" y="1187"/>
                      <a:pt x="149" y="1243"/>
                    </a:cubicBezTo>
                    <a:lnTo>
                      <a:pt x="280" y="1298"/>
                    </a:lnTo>
                    <a:cubicBezTo>
                      <a:pt x="293" y="1302"/>
                      <a:pt x="305" y="1303"/>
                      <a:pt x="318" y="1303"/>
                    </a:cubicBezTo>
                    <a:cubicBezTo>
                      <a:pt x="379" y="1303"/>
                      <a:pt x="435" y="1267"/>
                      <a:pt x="466" y="1205"/>
                    </a:cubicBezTo>
                    <a:lnTo>
                      <a:pt x="895" y="348"/>
                    </a:lnTo>
                    <a:cubicBezTo>
                      <a:pt x="951" y="236"/>
                      <a:pt x="914" y="106"/>
                      <a:pt x="802" y="50"/>
                    </a:cubicBezTo>
                    <a:lnTo>
                      <a:pt x="634" y="12"/>
                    </a:lnTo>
                    <a:cubicBezTo>
                      <a:pt x="618" y="4"/>
                      <a:pt x="601" y="1"/>
                      <a:pt x="5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23"/>
              <p:cNvSpPr/>
              <p:nvPr/>
            </p:nvSpPr>
            <p:spPr>
              <a:xfrm>
                <a:off x="861263" y="4788167"/>
                <a:ext cx="40531" cy="55220"/>
              </a:xfrm>
              <a:custGeom>
                <a:avLst/>
                <a:gdLst/>
                <a:ahLst/>
                <a:cxnLst/>
                <a:rect l="l" t="t" r="r" b="b"/>
                <a:pathLst>
                  <a:path w="952" h="1297" extrusionOk="0">
                    <a:moveTo>
                      <a:pt x="607" y="0"/>
                    </a:moveTo>
                    <a:cubicBezTo>
                      <a:pt x="535" y="0"/>
                      <a:pt x="479" y="37"/>
                      <a:pt x="448" y="98"/>
                    </a:cubicBezTo>
                    <a:lnTo>
                      <a:pt x="56" y="956"/>
                    </a:lnTo>
                    <a:cubicBezTo>
                      <a:pt x="1" y="1049"/>
                      <a:pt x="38" y="1179"/>
                      <a:pt x="150" y="1235"/>
                    </a:cubicBezTo>
                    <a:lnTo>
                      <a:pt x="280" y="1291"/>
                    </a:lnTo>
                    <a:cubicBezTo>
                      <a:pt x="293" y="1295"/>
                      <a:pt x="307" y="1296"/>
                      <a:pt x="320" y="1296"/>
                    </a:cubicBezTo>
                    <a:cubicBezTo>
                      <a:pt x="380" y="1296"/>
                      <a:pt x="436" y="1263"/>
                      <a:pt x="467" y="1217"/>
                    </a:cubicBezTo>
                    <a:lnTo>
                      <a:pt x="895" y="359"/>
                    </a:lnTo>
                    <a:cubicBezTo>
                      <a:pt x="951" y="229"/>
                      <a:pt x="914" y="98"/>
                      <a:pt x="802" y="43"/>
                    </a:cubicBezTo>
                    <a:lnTo>
                      <a:pt x="653" y="5"/>
                    </a:lnTo>
                    <a:cubicBezTo>
                      <a:pt x="637" y="2"/>
                      <a:pt x="621" y="0"/>
                      <a:pt x="6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23"/>
              <p:cNvSpPr/>
              <p:nvPr/>
            </p:nvSpPr>
            <p:spPr>
              <a:xfrm>
                <a:off x="1014403" y="4865182"/>
                <a:ext cx="51643" cy="70504"/>
              </a:xfrm>
              <a:custGeom>
                <a:avLst/>
                <a:gdLst/>
                <a:ahLst/>
                <a:cxnLst/>
                <a:rect l="l" t="t" r="r" b="b"/>
                <a:pathLst>
                  <a:path w="1213" h="1656" extrusionOk="0">
                    <a:moveTo>
                      <a:pt x="766" y="1"/>
                    </a:moveTo>
                    <a:cubicBezTo>
                      <a:pt x="686" y="1"/>
                      <a:pt x="611" y="53"/>
                      <a:pt x="579" y="135"/>
                    </a:cubicBezTo>
                    <a:lnTo>
                      <a:pt x="75" y="1216"/>
                    </a:lnTo>
                    <a:cubicBezTo>
                      <a:pt x="1" y="1346"/>
                      <a:pt x="57" y="1514"/>
                      <a:pt x="187" y="1588"/>
                    </a:cubicBezTo>
                    <a:lnTo>
                      <a:pt x="355" y="1644"/>
                    </a:lnTo>
                    <a:cubicBezTo>
                      <a:pt x="375" y="1652"/>
                      <a:pt x="395" y="1656"/>
                      <a:pt x="414" y="1656"/>
                    </a:cubicBezTo>
                    <a:cubicBezTo>
                      <a:pt x="485" y="1656"/>
                      <a:pt x="549" y="1606"/>
                      <a:pt x="579" y="1532"/>
                    </a:cubicBezTo>
                    <a:lnTo>
                      <a:pt x="1138" y="451"/>
                    </a:lnTo>
                    <a:cubicBezTo>
                      <a:pt x="1212" y="302"/>
                      <a:pt x="1156" y="135"/>
                      <a:pt x="1007" y="60"/>
                    </a:cubicBezTo>
                    <a:lnTo>
                      <a:pt x="802" y="4"/>
                    </a:lnTo>
                    <a:cubicBezTo>
                      <a:pt x="790" y="2"/>
                      <a:pt x="778" y="1"/>
                      <a:pt x="7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23"/>
              <p:cNvSpPr/>
              <p:nvPr/>
            </p:nvSpPr>
            <p:spPr>
              <a:xfrm>
                <a:off x="617654" y="4754832"/>
                <a:ext cx="52410" cy="69908"/>
              </a:xfrm>
              <a:custGeom>
                <a:avLst/>
                <a:gdLst/>
                <a:ahLst/>
                <a:cxnLst/>
                <a:rect l="l" t="t" r="r" b="b"/>
                <a:pathLst>
                  <a:path w="1231" h="1642" extrusionOk="0">
                    <a:moveTo>
                      <a:pt x="774" y="1"/>
                    </a:moveTo>
                    <a:cubicBezTo>
                      <a:pt x="698" y="1"/>
                      <a:pt x="628" y="40"/>
                      <a:pt x="597" y="117"/>
                    </a:cubicBezTo>
                    <a:lnTo>
                      <a:pt x="75" y="1198"/>
                    </a:lnTo>
                    <a:cubicBezTo>
                      <a:pt x="1" y="1329"/>
                      <a:pt x="57" y="1496"/>
                      <a:pt x="187" y="1571"/>
                    </a:cubicBezTo>
                    <a:lnTo>
                      <a:pt x="355" y="1627"/>
                    </a:lnTo>
                    <a:cubicBezTo>
                      <a:pt x="379" y="1637"/>
                      <a:pt x="404" y="1641"/>
                      <a:pt x="429" y="1641"/>
                    </a:cubicBezTo>
                    <a:cubicBezTo>
                      <a:pt x="501" y="1641"/>
                      <a:pt x="569" y="1603"/>
                      <a:pt x="597" y="1534"/>
                    </a:cubicBezTo>
                    <a:lnTo>
                      <a:pt x="1138" y="453"/>
                    </a:lnTo>
                    <a:cubicBezTo>
                      <a:pt x="1231" y="304"/>
                      <a:pt x="1156" y="117"/>
                      <a:pt x="1007" y="61"/>
                    </a:cubicBezTo>
                    <a:lnTo>
                      <a:pt x="821" y="5"/>
                    </a:lnTo>
                    <a:cubicBezTo>
                      <a:pt x="805" y="2"/>
                      <a:pt x="790" y="1"/>
                      <a:pt x="7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23"/>
              <p:cNvSpPr/>
              <p:nvPr/>
            </p:nvSpPr>
            <p:spPr>
              <a:xfrm>
                <a:off x="1453215" y="4942155"/>
                <a:ext cx="51643" cy="70206"/>
              </a:xfrm>
              <a:custGeom>
                <a:avLst/>
                <a:gdLst/>
                <a:ahLst/>
                <a:cxnLst/>
                <a:rect l="l" t="t" r="r" b="b"/>
                <a:pathLst>
                  <a:path w="1213" h="1649" extrusionOk="0">
                    <a:moveTo>
                      <a:pt x="766" y="0"/>
                    </a:moveTo>
                    <a:cubicBezTo>
                      <a:pt x="686" y="0"/>
                      <a:pt x="611" y="53"/>
                      <a:pt x="578" y="135"/>
                    </a:cubicBezTo>
                    <a:lnTo>
                      <a:pt x="75" y="1216"/>
                    </a:lnTo>
                    <a:cubicBezTo>
                      <a:pt x="1" y="1346"/>
                      <a:pt x="38" y="1514"/>
                      <a:pt x="187" y="1588"/>
                    </a:cubicBezTo>
                    <a:lnTo>
                      <a:pt x="355" y="1644"/>
                    </a:lnTo>
                    <a:cubicBezTo>
                      <a:pt x="370" y="1647"/>
                      <a:pt x="386" y="1649"/>
                      <a:pt x="401" y="1649"/>
                    </a:cubicBezTo>
                    <a:cubicBezTo>
                      <a:pt x="477" y="1649"/>
                      <a:pt x="547" y="1610"/>
                      <a:pt x="578" y="1532"/>
                    </a:cubicBezTo>
                    <a:lnTo>
                      <a:pt x="1138" y="451"/>
                    </a:lnTo>
                    <a:cubicBezTo>
                      <a:pt x="1212" y="302"/>
                      <a:pt x="1156" y="135"/>
                      <a:pt x="1007" y="60"/>
                    </a:cubicBezTo>
                    <a:lnTo>
                      <a:pt x="802" y="4"/>
                    </a:lnTo>
                    <a:cubicBezTo>
                      <a:pt x="790" y="2"/>
                      <a:pt x="778" y="0"/>
                      <a:pt x="7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23"/>
              <p:cNvSpPr/>
              <p:nvPr/>
            </p:nvSpPr>
            <p:spPr>
              <a:xfrm>
                <a:off x="704931" y="4998437"/>
                <a:ext cx="52410" cy="69780"/>
              </a:xfrm>
              <a:custGeom>
                <a:avLst/>
                <a:gdLst/>
                <a:ahLst/>
                <a:cxnLst/>
                <a:rect l="l" t="t" r="r" b="b"/>
                <a:pathLst>
                  <a:path w="1231" h="1639" extrusionOk="0">
                    <a:moveTo>
                      <a:pt x="775" y="1"/>
                    </a:moveTo>
                    <a:cubicBezTo>
                      <a:pt x="698" y="1"/>
                      <a:pt x="628" y="40"/>
                      <a:pt x="597" y="117"/>
                    </a:cubicBezTo>
                    <a:lnTo>
                      <a:pt x="75" y="1198"/>
                    </a:lnTo>
                    <a:cubicBezTo>
                      <a:pt x="1" y="1329"/>
                      <a:pt x="57" y="1496"/>
                      <a:pt x="206" y="1571"/>
                    </a:cubicBezTo>
                    <a:lnTo>
                      <a:pt x="355" y="1627"/>
                    </a:lnTo>
                    <a:cubicBezTo>
                      <a:pt x="375" y="1635"/>
                      <a:pt x="397" y="1639"/>
                      <a:pt x="418" y="1639"/>
                    </a:cubicBezTo>
                    <a:cubicBezTo>
                      <a:pt x="494" y="1639"/>
                      <a:pt x="568" y="1592"/>
                      <a:pt x="597" y="1534"/>
                    </a:cubicBezTo>
                    <a:lnTo>
                      <a:pt x="1138" y="434"/>
                    </a:lnTo>
                    <a:cubicBezTo>
                      <a:pt x="1231" y="304"/>
                      <a:pt x="1156" y="117"/>
                      <a:pt x="1007" y="61"/>
                    </a:cubicBezTo>
                    <a:lnTo>
                      <a:pt x="821" y="5"/>
                    </a:lnTo>
                    <a:cubicBezTo>
                      <a:pt x="805" y="2"/>
                      <a:pt x="790" y="1"/>
                      <a:pt x="7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23"/>
              <p:cNvSpPr/>
              <p:nvPr/>
            </p:nvSpPr>
            <p:spPr>
              <a:xfrm>
                <a:off x="1291348" y="5063489"/>
                <a:ext cx="41298" cy="55220"/>
              </a:xfrm>
              <a:custGeom>
                <a:avLst/>
                <a:gdLst/>
                <a:ahLst/>
                <a:cxnLst/>
                <a:rect l="l" t="t" r="r" b="b"/>
                <a:pathLst>
                  <a:path w="970" h="1297" extrusionOk="0">
                    <a:moveTo>
                      <a:pt x="615" y="1"/>
                    </a:moveTo>
                    <a:cubicBezTo>
                      <a:pt x="554" y="1"/>
                      <a:pt x="497" y="37"/>
                      <a:pt x="466" y="99"/>
                    </a:cubicBezTo>
                    <a:lnTo>
                      <a:pt x="56" y="938"/>
                    </a:lnTo>
                    <a:cubicBezTo>
                      <a:pt x="0" y="1049"/>
                      <a:pt x="56" y="1180"/>
                      <a:pt x="150" y="1236"/>
                    </a:cubicBezTo>
                    <a:lnTo>
                      <a:pt x="280" y="1292"/>
                    </a:lnTo>
                    <a:cubicBezTo>
                      <a:pt x="293" y="1295"/>
                      <a:pt x="306" y="1297"/>
                      <a:pt x="320" y="1297"/>
                    </a:cubicBezTo>
                    <a:cubicBezTo>
                      <a:pt x="384" y="1297"/>
                      <a:pt x="451" y="1260"/>
                      <a:pt x="466" y="1199"/>
                    </a:cubicBezTo>
                    <a:lnTo>
                      <a:pt x="914" y="341"/>
                    </a:lnTo>
                    <a:cubicBezTo>
                      <a:pt x="970" y="229"/>
                      <a:pt x="932" y="99"/>
                      <a:pt x="802" y="43"/>
                    </a:cubicBezTo>
                    <a:lnTo>
                      <a:pt x="653" y="6"/>
                    </a:lnTo>
                    <a:cubicBezTo>
                      <a:pt x="640" y="3"/>
                      <a:pt x="627" y="1"/>
                      <a:pt x="6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48" name="Google Shape;548;p23"/>
          <p:cNvSpPr txBox="1">
            <a:spLocks noGrp="1"/>
          </p:cNvSpPr>
          <p:nvPr>
            <p:ph type="title"/>
          </p:nvPr>
        </p:nvSpPr>
        <p:spPr>
          <a:xfrm>
            <a:off x="720000" y="522475"/>
            <a:ext cx="7704000" cy="572700"/>
          </a:xfrm>
          <a:prstGeom prst="rect">
            <a:avLst/>
          </a:prstGeom>
        </p:spPr>
        <p:txBody>
          <a:bodyPr spcFirstLastPara="1" wrap="square" lIns="0" tIns="0" rIns="0" bIns="0" anchor="ctr" anchorCtr="0">
            <a:noAutofit/>
          </a:bodyPr>
          <a:lstStyle>
            <a:lvl1pPr lvl="0" rtl="0">
              <a:spcBef>
                <a:spcPts val="0"/>
              </a:spcBef>
              <a:spcAft>
                <a:spcPts val="0"/>
              </a:spcAft>
              <a:buSzPts val="36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49" name="Google Shape;549;p23"/>
          <p:cNvSpPr txBox="1">
            <a:spLocks noGrp="1"/>
          </p:cNvSpPr>
          <p:nvPr>
            <p:ph type="subTitle" idx="1"/>
          </p:nvPr>
        </p:nvSpPr>
        <p:spPr>
          <a:xfrm>
            <a:off x="720000" y="1627025"/>
            <a:ext cx="3852000" cy="29766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Clr>
                <a:schemeClr val="dk1"/>
              </a:buClr>
              <a:buSzPts val="1600"/>
              <a:buChar char="●"/>
              <a:defRPr/>
            </a:lvl1pPr>
            <a:lvl2pPr lvl="1" rtl="0">
              <a:lnSpc>
                <a:spcPct val="100000"/>
              </a:lnSpc>
              <a:spcBef>
                <a:spcPts val="0"/>
              </a:spcBef>
              <a:spcAft>
                <a:spcPts val="0"/>
              </a:spcAft>
              <a:buSzPts val="1600"/>
              <a:buChar char="○"/>
              <a:defRPr/>
            </a:lvl2pPr>
            <a:lvl3pPr lvl="2" rtl="0">
              <a:lnSpc>
                <a:spcPct val="100000"/>
              </a:lnSpc>
              <a:spcBef>
                <a:spcPts val="0"/>
              </a:spcBef>
              <a:spcAft>
                <a:spcPts val="0"/>
              </a:spcAft>
              <a:buSzPts val="1600"/>
              <a:buChar char="■"/>
              <a:defRPr/>
            </a:lvl3pPr>
            <a:lvl4pPr lvl="3" rtl="0">
              <a:lnSpc>
                <a:spcPct val="100000"/>
              </a:lnSpc>
              <a:spcBef>
                <a:spcPts val="0"/>
              </a:spcBef>
              <a:spcAft>
                <a:spcPts val="0"/>
              </a:spcAft>
              <a:buSzPts val="1600"/>
              <a:buChar char="●"/>
              <a:defRPr/>
            </a:lvl4pPr>
            <a:lvl5pPr lvl="4" rtl="0">
              <a:lnSpc>
                <a:spcPct val="100000"/>
              </a:lnSpc>
              <a:spcBef>
                <a:spcPts val="0"/>
              </a:spcBef>
              <a:spcAft>
                <a:spcPts val="0"/>
              </a:spcAft>
              <a:buSzPts val="1600"/>
              <a:buChar char="○"/>
              <a:defRPr/>
            </a:lvl5pPr>
            <a:lvl6pPr lvl="5" rtl="0">
              <a:lnSpc>
                <a:spcPct val="100000"/>
              </a:lnSpc>
              <a:spcBef>
                <a:spcPts val="0"/>
              </a:spcBef>
              <a:spcAft>
                <a:spcPts val="0"/>
              </a:spcAft>
              <a:buSzPts val="1600"/>
              <a:buChar char="■"/>
              <a:defRPr/>
            </a:lvl6pPr>
            <a:lvl7pPr lvl="6" rtl="0">
              <a:lnSpc>
                <a:spcPct val="100000"/>
              </a:lnSpc>
              <a:spcBef>
                <a:spcPts val="0"/>
              </a:spcBef>
              <a:spcAft>
                <a:spcPts val="0"/>
              </a:spcAft>
              <a:buSzPts val="1600"/>
              <a:buChar char="●"/>
              <a:defRPr/>
            </a:lvl7pPr>
            <a:lvl8pPr lvl="7" rtl="0">
              <a:lnSpc>
                <a:spcPct val="100000"/>
              </a:lnSpc>
              <a:spcBef>
                <a:spcPts val="0"/>
              </a:spcBef>
              <a:spcAft>
                <a:spcPts val="0"/>
              </a:spcAft>
              <a:buSzPts val="1600"/>
              <a:buChar char="○"/>
              <a:defRPr/>
            </a:lvl8pPr>
            <a:lvl9pPr lvl="8" rtl="0">
              <a:lnSpc>
                <a:spcPct val="100000"/>
              </a:lnSpc>
              <a:spcBef>
                <a:spcPts val="0"/>
              </a:spcBef>
              <a:spcAft>
                <a:spcPts val="0"/>
              </a:spcAft>
              <a:buSzPts val="1600"/>
              <a:buChar char="■"/>
              <a:defRPr/>
            </a:lvl9pPr>
          </a:lstStyle>
          <a:p>
            <a:endParaRPr/>
          </a:p>
        </p:txBody>
      </p:sp>
      <p:sp>
        <p:nvSpPr>
          <p:cNvPr id="550" name="Google Shape;550;p23"/>
          <p:cNvSpPr txBox="1">
            <a:spLocks noGrp="1"/>
          </p:cNvSpPr>
          <p:nvPr>
            <p:ph type="subTitle" idx="2"/>
          </p:nvPr>
        </p:nvSpPr>
        <p:spPr>
          <a:xfrm>
            <a:off x="4572000" y="1627025"/>
            <a:ext cx="3852000" cy="2976600"/>
          </a:xfrm>
          <a:prstGeom prst="rect">
            <a:avLst/>
          </a:prstGeom>
        </p:spPr>
        <p:txBody>
          <a:bodyPr spcFirstLastPara="1" wrap="square" lIns="0" tIns="0" rIns="0" bIns="0" anchor="t" anchorCtr="0">
            <a:noAutofit/>
          </a:bodyPr>
          <a:lstStyle>
            <a:lvl1pPr marR="50800" lvl="0" rtl="0">
              <a:lnSpc>
                <a:spcPct val="100000"/>
              </a:lnSpc>
              <a:spcBef>
                <a:spcPts val="0"/>
              </a:spcBef>
              <a:spcAft>
                <a:spcPts val="0"/>
              </a:spcAft>
              <a:buClr>
                <a:schemeClr val="dk1"/>
              </a:buClr>
              <a:buSzPts val="1600"/>
              <a:buChar char="●"/>
              <a:defRPr/>
            </a:lvl1pPr>
            <a:lvl2pPr lvl="1" rtl="0">
              <a:lnSpc>
                <a:spcPct val="100000"/>
              </a:lnSpc>
              <a:spcBef>
                <a:spcPts val="0"/>
              </a:spcBef>
              <a:spcAft>
                <a:spcPts val="0"/>
              </a:spcAft>
              <a:buSzPts val="1600"/>
              <a:buChar char="○"/>
              <a:defRPr/>
            </a:lvl2pPr>
            <a:lvl3pPr lvl="2" rtl="0">
              <a:lnSpc>
                <a:spcPct val="100000"/>
              </a:lnSpc>
              <a:spcBef>
                <a:spcPts val="0"/>
              </a:spcBef>
              <a:spcAft>
                <a:spcPts val="0"/>
              </a:spcAft>
              <a:buSzPts val="1600"/>
              <a:buChar char="■"/>
              <a:defRPr/>
            </a:lvl3pPr>
            <a:lvl4pPr lvl="3" rtl="0">
              <a:lnSpc>
                <a:spcPct val="100000"/>
              </a:lnSpc>
              <a:spcBef>
                <a:spcPts val="0"/>
              </a:spcBef>
              <a:spcAft>
                <a:spcPts val="0"/>
              </a:spcAft>
              <a:buSzPts val="1600"/>
              <a:buChar char="●"/>
              <a:defRPr/>
            </a:lvl4pPr>
            <a:lvl5pPr lvl="4" rtl="0">
              <a:lnSpc>
                <a:spcPct val="100000"/>
              </a:lnSpc>
              <a:spcBef>
                <a:spcPts val="0"/>
              </a:spcBef>
              <a:spcAft>
                <a:spcPts val="0"/>
              </a:spcAft>
              <a:buSzPts val="1600"/>
              <a:buChar char="○"/>
              <a:defRPr/>
            </a:lvl5pPr>
            <a:lvl6pPr lvl="5" rtl="0">
              <a:lnSpc>
                <a:spcPct val="100000"/>
              </a:lnSpc>
              <a:spcBef>
                <a:spcPts val="0"/>
              </a:spcBef>
              <a:spcAft>
                <a:spcPts val="0"/>
              </a:spcAft>
              <a:buSzPts val="1600"/>
              <a:buChar char="■"/>
              <a:defRPr/>
            </a:lvl6pPr>
            <a:lvl7pPr lvl="6" rtl="0">
              <a:lnSpc>
                <a:spcPct val="100000"/>
              </a:lnSpc>
              <a:spcBef>
                <a:spcPts val="0"/>
              </a:spcBef>
              <a:spcAft>
                <a:spcPts val="0"/>
              </a:spcAft>
              <a:buSzPts val="1600"/>
              <a:buChar char="●"/>
              <a:defRPr/>
            </a:lvl7pPr>
            <a:lvl8pPr lvl="7" rtl="0">
              <a:lnSpc>
                <a:spcPct val="100000"/>
              </a:lnSpc>
              <a:spcBef>
                <a:spcPts val="0"/>
              </a:spcBef>
              <a:spcAft>
                <a:spcPts val="0"/>
              </a:spcAft>
              <a:buSzPts val="1600"/>
              <a:buChar char="○"/>
              <a:defRPr/>
            </a:lvl8pPr>
            <a:lvl9pPr lvl="8" rtl="0">
              <a:lnSpc>
                <a:spcPct val="100000"/>
              </a:lnSpc>
              <a:spcBef>
                <a:spcPts val="0"/>
              </a:spcBef>
              <a:spcAft>
                <a:spcPts val="0"/>
              </a:spcAft>
              <a:buSzPts val="1600"/>
              <a:buChar char="■"/>
              <a:defRPr/>
            </a:lvl9pPr>
          </a:lstStyle>
          <a:p>
            <a:endParaRPr/>
          </a:p>
        </p:txBody>
      </p:sp>
    </p:spTree>
    <p:extLst>
      <p:ext uri="{BB962C8B-B14F-4D97-AF65-F5344CB8AC3E}">
        <p14:creationId xmlns:p14="http://schemas.microsoft.com/office/powerpoint/2010/main" val="1073637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84"/>
        <p:cNvGrpSpPr/>
        <p:nvPr/>
      </p:nvGrpSpPr>
      <p:grpSpPr>
        <a:xfrm>
          <a:off x="0" y="0"/>
          <a:ext cx="0" cy="0"/>
          <a:chOff x="0" y="0"/>
          <a:chExt cx="0" cy="0"/>
        </a:xfrm>
      </p:grpSpPr>
      <p:sp>
        <p:nvSpPr>
          <p:cNvPr id="85" name="Google Shape;85;p8"/>
          <p:cNvSpPr/>
          <p:nvPr/>
        </p:nvSpPr>
        <p:spPr>
          <a:xfrm>
            <a:off x="-9550" y="2756476"/>
            <a:ext cx="4833559" cy="2387092"/>
          </a:xfrm>
          <a:custGeom>
            <a:avLst/>
            <a:gdLst/>
            <a:ahLst/>
            <a:cxnLst/>
            <a:rect l="l" t="t" r="r" b="b"/>
            <a:pathLst>
              <a:path w="102558" h="59200" extrusionOk="0">
                <a:moveTo>
                  <a:pt x="38904" y="0"/>
                </a:moveTo>
                <a:cubicBezTo>
                  <a:pt x="27235" y="0"/>
                  <a:pt x="12100" y="8198"/>
                  <a:pt x="1" y="17101"/>
                </a:cubicBezTo>
                <a:lnTo>
                  <a:pt x="1" y="59200"/>
                </a:lnTo>
                <a:lnTo>
                  <a:pt x="95619" y="59200"/>
                </a:lnTo>
                <a:cubicBezTo>
                  <a:pt x="101189" y="53300"/>
                  <a:pt x="102557" y="42303"/>
                  <a:pt x="95808" y="33714"/>
                </a:cubicBezTo>
                <a:cubicBezTo>
                  <a:pt x="92171" y="29067"/>
                  <a:pt x="86658" y="27332"/>
                  <a:pt x="80516" y="27332"/>
                </a:cubicBezTo>
                <a:cubicBezTo>
                  <a:pt x="71439" y="27332"/>
                  <a:pt x="60988" y="31121"/>
                  <a:pt x="53190" y="34894"/>
                </a:cubicBezTo>
                <a:cubicBezTo>
                  <a:pt x="49856" y="36507"/>
                  <a:pt x="47141" y="37183"/>
                  <a:pt x="45014" y="37183"/>
                </a:cubicBezTo>
                <a:cubicBezTo>
                  <a:pt x="38803" y="37183"/>
                  <a:pt x="37601" y="31414"/>
                  <a:pt x="40589" y="26351"/>
                </a:cubicBezTo>
                <a:cubicBezTo>
                  <a:pt x="44601" y="19508"/>
                  <a:pt x="59751" y="7473"/>
                  <a:pt x="46630" y="1526"/>
                </a:cubicBezTo>
                <a:cubicBezTo>
                  <a:pt x="44316" y="474"/>
                  <a:pt x="41710" y="0"/>
                  <a:pt x="389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8"/>
          <p:cNvSpPr/>
          <p:nvPr/>
        </p:nvSpPr>
        <p:spPr>
          <a:xfrm>
            <a:off x="4276774" y="-7417"/>
            <a:ext cx="4877609" cy="3467414"/>
          </a:xfrm>
          <a:custGeom>
            <a:avLst/>
            <a:gdLst/>
            <a:ahLst/>
            <a:cxnLst/>
            <a:rect l="l" t="t" r="r" b="b"/>
            <a:pathLst>
              <a:path w="102746" h="85378" extrusionOk="0">
                <a:moveTo>
                  <a:pt x="16425" y="0"/>
                </a:moveTo>
                <a:cubicBezTo>
                  <a:pt x="5805" y="15339"/>
                  <a:pt x="0" y="34170"/>
                  <a:pt x="10289" y="42288"/>
                </a:cubicBezTo>
                <a:cubicBezTo>
                  <a:pt x="14540" y="45628"/>
                  <a:pt x="19564" y="46716"/>
                  <a:pt x="25037" y="46716"/>
                </a:cubicBezTo>
                <a:cubicBezTo>
                  <a:pt x="35275" y="46716"/>
                  <a:pt x="47087" y="42908"/>
                  <a:pt x="58353" y="42908"/>
                </a:cubicBezTo>
                <a:cubicBezTo>
                  <a:pt x="63533" y="42908"/>
                  <a:pt x="68599" y="43713"/>
                  <a:pt x="73343" y="46063"/>
                </a:cubicBezTo>
                <a:cubicBezTo>
                  <a:pt x="93873" y="56258"/>
                  <a:pt x="84434" y="76410"/>
                  <a:pt x="99631" y="84528"/>
                </a:cubicBezTo>
                <a:cubicBezTo>
                  <a:pt x="100669" y="85094"/>
                  <a:pt x="101707" y="85378"/>
                  <a:pt x="102746" y="85378"/>
                </a:cubicBezTo>
                <a:lnTo>
                  <a:pt x="10274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8"/>
          <p:cNvSpPr/>
          <p:nvPr/>
        </p:nvSpPr>
        <p:spPr>
          <a:xfrm>
            <a:off x="9131942" y="3984213"/>
            <a:ext cx="12449" cy="23027"/>
          </a:xfrm>
          <a:custGeom>
            <a:avLst/>
            <a:gdLst/>
            <a:ahLst/>
            <a:cxnLst/>
            <a:rect l="l" t="t" r="r" b="b"/>
            <a:pathLst>
              <a:path w="284" h="614" extrusionOk="0">
                <a:moveTo>
                  <a:pt x="1" y="0"/>
                </a:moveTo>
                <a:lnTo>
                  <a:pt x="1" y="614"/>
                </a:lnTo>
                <a:cubicBezTo>
                  <a:pt x="142" y="614"/>
                  <a:pt x="284" y="472"/>
                  <a:pt x="284" y="331"/>
                </a:cubicBezTo>
                <a:cubicBezTo>
                  <a:pt x="284" y="142"/>
                  <a:pt x="142" y="0"/>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8"/>
          <p:cNvSpPr/>
          <p:nvPr/>
        </p:nvSpPr>
        <p:spPr>
          <a:xfrm>
            <a:off x="6959698" y="3984213"/>
            <a:ext cx="2172287" cy="23027"/>
          </a:xfrm>
          <a:custGeom>
            <a:avLst/>
            <a:gdLst/>
            <a:ahLst/>
            <a:cxnLst/>
            <a:rect l="l" t="t" r="r" b="b"/>
            <a:pathLst>
              <a:path w="49556" h="614" extrusionOk="0">
                <a:moveTo>
                  <a:pt x="330" y="0"/>
                </a:moveTo>
                <a:cubicBezTo>
                  <a:pt x="142" y="0"/>
                  <a:pt x="0" y="142"/>
                  <a:pt x="0" y="331"/>
                </a:cubicBezTo>
                <a:cubicBezTo>
                  <a:pt x="0" y="472"/>
                  <a:pt x="142" y="614"/>
                  <a:pt x="330" y="614"/>
                </a:cubicBezTo>
                <a:lnTo>
                  <a:pt x="49556" y="614"/>
                </a:lnTo>
                <a:lnTo>
                  <a:pt x="495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8"/>
          <p:cNvSpPr/>
          <p:nvPr/>
        </p:nvSpPr>
        <p:spPr>
          <a:xfrm>
            <a:off x="7725145" y="3821377"/>
            <a:ext cx="529658" cy="23027"/>
          </a:xfrm>
          <a:custGeom>
            <a:avLst/>
            <a:gdLst/>
            <a:ahLst/>
            <a:cxnLst/>
            <a:rect l="l" t="t" r="r" b="b"/>
            <a:pathLst>
              <a:path w="12083" h="614" extrusionOk="0">
                <a:moveTo>
                  <a:pt x="331" y="0"/>
                </a:moveTo>
                <a:cubicBezTo>
                  <a:pt x="142" y="0"/>
                  <a:pt x="1" y="142"/>
                  <a:pt x="1" y="283"/>
                </a:cubicBezTo>
                <a:cubicBezTo>
                  <a:pt x="1" y="472"/>
                  <a:pt x="142" y="614"/>
                  <a:pt x="331" y="614"/>
                </a:cubicBezTo>
                <a:lnTo>
                  <a:pt x="11800" y="614"/>
                </a:lnTo>
                <a:cubicBezTo>
                  <a:pt x="11941" y="614"/>
                  <a:pt x="12083" y="472"/>
                  <a:pt x="12083" y="283"/>
                </a:cubicBezTo>
                <a:cubicBezTo>
                  <a:pt x="12083" y="142"/>
                  <a:pt x="11941" y="0"/>
                  <a:pt x="118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8"/>
          <p:cNvSpPr/>
          <p:nvPr/>
        </p:nvSpPr>
        <p:spPr>
          <a:xfrm>
            <a:off x="9131942" y="3821377"/>
            <a:ext cx="12449" cy="23027"/>
          </a:xfrm>
          <a:custGeom>
            <a:avLst/>
            <a:gdLst/>
            <a:ahLst/>
            <a:cxnLst/>
            <a:rect l="l" t="t" r="r" b="b"/>
            <a:pathLst>
              <a:path w="284" h="614" extrusionOk="0">
                <a:moveTo>
                  <a:pt x="1" y="0"/>
                </a:moveTo>
                <a:lnTo>
                  <a:pt x="1" y="614"/>
                </a:lnTo>
                <a:cubicBezTo>
                  <a:pt x="142" y="614"/>
                  <a:pt x="284" y="472"/>
                  <a:pt x="284" y="283"/>
                </a:cubicBezTo>
                <a:cubicBezTo>
                  <a:pt x="284" y="142"/>
                  <a:pt x="142" y="0"/>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8"/>
          <p:cNvSpPr/>
          <p:nvPr/>
        </p:nvSpPr>
        <p:spPr>
          <a:xfrm>
            <a:off x="8459601" y="3821377"/>
            <a:ext cx="672385" cy="23027"/>
          </a:xfrm>
          <a:custGeom>
            <a:avLst/>
            <a:gdLst/>
            <a:ahLst/>
            <a:cxnLst/>
            <a:rect l="l" t="t" r="r" b="b"/>
            <a:pathLst>
              <a:path w="15339" h="614" extrusionOk="0">
                <a:moveTo>
                  <a:pt x="283" y="0"/>
                </a:moveTo>
                <a:cubicBezTo>
                  <a:pt x="142" y="0"/>
                  <a:pt x="0" y="142"/>
                  <a:pt x="0" y="283"/>
                </a:cubicBezTo>
                <a:cubicBezTo>
                  <a:pt x="0" y="472"/>
                  <a:pt x="142" y="614"/>
                  <a:pt x="283" y="614"/>
                </a:cubicBezTo>
                <a:lnTo>
                  <a:pt x="15339" y="614"/>
                </a:lnTo>
                <a:lnTo>
                  <a:pt x="1533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8"/>
          <p:cNvSpPr/>
          <p:nvPr/>
        </p:nvSpPr>
        <p:spPr>
          <a:xfrm>
            <a:off x="6211333" y="391226"/>
            <a:ext cx="2732981" cy="23064"/>
          </a:xfrm>
          <a:custGeom>
            <a:avLst/>
            <a:gdLst/>
            <a:ahLst/>
            <a:cxnLst/>
            <a:rect l="l" t="t" r="r" b="b"/>
            <a:pathLst>
              <a:path w="62347" h="615" extrusionOk="0">
                <a:moveTo>
                  <a:pt x="284" y="1"/>
                </a:moveTo>
                <a:cubicBezTo>
                  <a:pt x="142" y="1"/>
                  <a:pt x="0" y="142"/>
                  <a:pt x="0" y="284"/>
                </a:cubicBezTo>
                <a:cubicBezTo>
                  <a:pt x="0" y="473"/>
                  <a:pt x="142" y="614"/>
                  <a:pt x="284" y="614"/>
                </a:cubicBezTo>
                <a:lnTo>
                  <a:pt x="62016" y="614"/>
                </a:lnTo>
                <a:cubicBezTo>
                  <a:pt x="62205" y="614"/>
                  <a:pt x="62346" y="473"/>
                  <a:pt x="62346" y="284"/>
                </a:cubicBezTo>
                <a:cubicBezTo>
                  <a:pt x="62346" y="142"/>
                  <a:pt x="62205" y="1"/>
                  <a:pt x="6201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8"/>
          <p:cNvSpPr/>
          <p:nvPr/>
        </p:nvSpPr>
        <p:spPr>
          <a:xfrm>
            <a:off x="7878817" y="564675"/>
            <a:ext cx="417923" cy="21301"/>
          </a:xfrm>
          <a:custGeom>
            <a:avLst/>
            <a:gdLst/>
            <a:ahLst/>
            <a:cxnLst/>
            <a:rect l="l" t="t" r="r" b="b"/>
            <a:pathLst>
              <a:path w="9534" h="568" extrusionOk="0">
                <a:moveTo>
                  <a:pt x="331" y="1"/>
                </a:moveTo>
                <a:cubicBezTo>
                  <a:pt x="142" y="1"/>
                  <a:pt x="0" y="143"/>
                  <a:pt x="0" y="284"/>
                </a:cubicBezTo>
                <a:cubicBezTo>
                  <a:pt x="0" y="473"/>
                  <a:pt x="142" y="567"/>
                  <a:pt x="331" y="567"/>
                </a:cubicBezTo>
                <a:lnTo>
                  <a:pt x="9251" y="567"/>
                </a:lnTo>
                <a:cubicBezTo>
                  <a:pt x="9392" y="567"/>
                  <a:pt x="9534" y="473"/>
                  <a:pt x="9534" y="284"/>
                </a:cubicBezTo>
                <a:cubicBezTo>
                  <a:pt x="9534" y="143"/>
                  <a:pt x="9392" y="1"/>
                  <a:pt x="92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8"/>
          <p:cNvSpPr/>
          <p:nvPr/>
        </p:nvSpPr>
        <p:spPr>
          <a:xfrm>
            <a:off x="6844398" y="564675"/>
            <a:ext cx="862717" cy="21301"/>
          </a:xfrm>
          <a:custGeom>
            <a:avLst/>
            <a:gdLst/>
            <a:ahLst/>
            <a:cxnLst/>
            <a:rect l="l" t="t" r="r" b="b"/>
            <a:pathLst>
              <a:path w="19681" h="568" extrusionOk="0">
                <a:moveTo>
                  <a:pt x="331" y="1"/>
                </a:moveTo>
                <a:cubicBezTo>
                  <a:pt x="142" y="1"/>
                  <a:pt x="0" y="143"/>
                  <a:pt x="0" y="284"/>
                </a:cubicBezTo>
                <a:cubicBezTo>
                  <a:pt x="0" y="473"/>
                  <a:pt x="142" y="567"/>
                  <a:pt x="331" y="567"/>
                </a:cubicBezTo>
                <a:lnTo>
                  <a:pt x="19398" y="567"/>
                </a:lnTo>
                <a:cubicBezTo>
                  <a:pt x="19587" y="567"/>
                  <a:pt x="19681" y="473"/>
                  <a:pt x="19681" y="284"/>
                </a:cubicBezTo>
                <a:cubicBezTo>
                  <a:pt x="19681" y="143"/>
                  <a:pt x="19587" y="1"/>
                  <a:pt x="193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8"/>
          <p:cNvSpPr/>
          <p:nvPr/>
        </p:nvSpPr>
        <p:spPr>
          <a:xfrm>
            <a:off x="147" y="2414246"/>
            <a:ext cx="14509" cy="23027"/>
          </a:xfrm>
          <a:custGeom>
            <a:avLst/>
            <a:gdLst/>
            <a:ahLst/>
            <a:cxnLst/>
            <a:rect l="l" t="t" r="r" b="b"/>
            <a:pathLst>
              <a:path w="331" h="614" extrusionOk="0">
                <a:moveTo>
                  <a:pt x="331" y="0"/>
                </a:moveTo>
                <a:cubicBezTo>
                  <a:pt x="142" y="0"/>
                  <a:pt x="0" y="142"/>
                  <a:pt x="0" y="331"/>
                </a:cubicBezTo>
                <a:cubicBezTo>
                  <a:pt x="0" y="472"/>
                  <a:pt x="142" y="614"/>
                  <a:pt x="331" y="614"/>
                </a:cubicBezTo>
                <a:lnTo>
                  <a:pt x="331" y="0"/>
                </a:lnTo>
                <a:close/>
              </a:path>
            </a:pathLst>
          </a:custGeom>
          <a:solidFill>
            <a:srgbClr val="E4AC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8"/>
          <p:cNvSpPr/>
          <p:nvPr/>
        </p:nvSpPr>
        <p:spPr>
          <a:xfrm>
            <a:off x="3451262" y="4214621"/>
            <a:ext cx="825501" cy="23027"/>
          </a:xfrm>
          <a:custGeom>
            <a:avLst/>
            <a:gdLst/>
            <a:ahLst/>
            <a:cxnLst/>
            <a:rect l="l" t="t" r="r" b="b"/>
            <a:pathLst>
              <a:path w="18832" h="614" extrusionOk="0">
                <a:moveTo>
                  <a:pt x="1" y="0"/>
                </a:moveTo>
                <a:lnTo>
                  <a:pt x="1" y="614"/>
                </a:lnTo>
                <a:lnTo>
                  <a:pt x="18549" y="614"/>
                </a:lnTo>
                <a:cubicBezTo>
                  <a:pt x="18690" y="614"/>
                  <a:pt x="18832" y="472"/>
                  <a:pt x="18832" y="331"/>
                </a:cubicBezTo>
                <a:cubicBezTo>
                  <a:pt x="18832" y="142"/>
                  <a:pt x="18690" y="0"/>
                  <a:pt x="185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8"/>
          <p:cNvSpPr/>
          <p:nvPr/>
        </p:nvSpPr>
        <p:spPr>
          <a:xfrm>
            <a:off x="4110858" y="4316611"/>
            <a:ext cx="347612" cy="23064"/>
          </a:xfrm>
          <a:custGeom>
            <a:avLst/>
            <a:gdLst/>
            <a:ahLst/>
            <a:cxnLst/>
            <a:rect l="l" t="t" r="r" b="b"/>
            <a:pathLst>
              <a:path w="7930" h="615" extrusionOk="0">
                <a:moveTo>
                  <a:pt x="331" y="1"/>
                </a:moveTo>
                <a:cubicBezTo>
                  <a:pt x="142" y="1"/>
                  <a:pt x="1" y="142"/>
                  <a:pt x="1" y="284"/>
                </a:cubicBezTo>
                <a:cubicBezTo>
                  <a:pt x="1" y="473"/>
                  <a:pt x="142" y="614"/>
                  <a:pt x="331" y="614"/>
                </a:cubicBezTo>
                <a:lnTo>
                  <a:pt x="7599" y="614"/>
                </a:lnTo>
                <a:cubicBezTo>
                  <a:pt x="7788" y="614"/>
                  <a:pt x="7929" y="473"/>
                  <a:pt x="7929" y="284"/>
                </a:cubicBezTo>
                <a:cubicBezTo>
                  <a:pt x="7929" y="142"/>
                  <a:pt x="7788" y="1"/>
                  <a:pt x="75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8"/>
          <p:cNvSpPr txBox="1">
            <a:spLocks noGrp="1"/>
          </p:cNvSpPr>
          <p:nvPr>
            <p:ph type="title"/>
          </p:nvPr>
        </p:nvSpPr>
        <p:spPr>
          <a:xfrm>
            <a:off x="2014800" y="1464900"/>
            <a:ext cx="5114400" cy="2213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200"/>
              <a:buNone/>
              <a:defRPr sz="8100"/>
            </a:lvl1pPr>
            <a:lvl2pPr lvl="1" algn="ctr" rtl="0">
              <a:spcBef>
                <a:spcPts val="0"/>
              </a:spcBef>
              <a:spcAft>
                <a:spcPts val="0"/>
              </a:spcAft>
              <a:buSzPts val="3200"/>
              <a:buNone/>
              <a:defRPr/>
            </a:lvl2pPr>
            <a:lvl3pPr lvl="2" algn="ctr" rtl="0">
              <a:spcBef>
                <a:spcPts val="0"/>
              </a:spcBef>
              <a:spcAft>
                <a:spcPts val="0"/>
              </a:spcAft>
              <a:buSzPts val="3200"/>
              <a:buNone/>
              <a:defRPr/>
            </a:lvl3pPr>
            <a:lvl4pPr lvl="3" algn="ctr" rtl="0">
              <a:spcBef>
                <a:spcPts val="0"/>
              </a:spcBef>
              <a:spcAft>
                <a:spcPts val="0"/>
              </a:spcAft>
              <a:buSzPts val="3200"/>
              <a:buNone/>
              <a:defRPr/>
            </a:lvl4pPr>
            <a:lvl5pPr lvl="4" algn="ctr" rtl="0">
              <a:spcBef>
                <a:spcPts val="0"/>
              </a:spcBef>
              <a:spcAft>
                <a:spcPts val="0"/>
              </a:spcAft>
              <a:buSzPts val="3200"/>
              <a:buNone/>
              <a:defRPr/>
            </a:lvl5pPr>
            <a:lvl6pPr lvl="5" algn="ctr" rtl="0">
              <a:spcBef>
                <a:spcPts val="0"/>
              </a:spcBef>
              <a:spcAft>
                <a:spcPts val="0"/>
              </a:spcAft>
              <a:buSzPts val="3200"/>
              <a:buNone/>
              <a:defRPr/>
            </a:lvl6pPr>
            <a:lvl7pPr lvl="6" algn="ctr" rtl="0">
              <a:spcBef>
                <a:spcPts val="0"/>
              </a:spcBef>
              <a:spcAft>
                <a:spcPts val="0"/>
              </a:spcAft>
              <a:buSzPts val="3200"/>
              <a:buNone/>
              <a:defRPr/>
            </a:lvl7pPr>
            <a:lvl8pPr lvl="7" algn="ctr" rtl="0">
              <a:spcBef>
                <a:spcPts val="0"/>
              </a:spcBef>
              <a:spcAft>
                <a:spcPts val="0"/>
              </a:spcAft>
              <a:buSzPts val="3200"/>
              <a:buNone/>
              <a:defRPr/>
            </a:lvl8pPr>
            <a:lvl9pPr lvl="8" algn="ctr" rtl="0">
              <a:spcBef>
                <a:spcPts val="0"/>
              </a:spcBef>
              <a:spcAft>
                <a:spcPts val="0"/>
              </a:spcAft>
              <a:buSzPts val="3200"/>
              <a:buNone/>
              <a:defRPr/>
            </a:lvl9pPr>
          </a:lstStyle>
          <a:p>
            <a:endParaRPr/>
          </a:p>
        </p:txBody>
      </p:sp>
    </p:spTree>
    <p:extLst>
      <p:ext uri="{BB962C8B-B14F-4D97-AF65-F5344CB8AC3E}">
        <p14:creationId xmlns:p14="http://schemas.microsoft.com/office/powerpoint/2010/main" val="268019681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551"/>
        <p:cNvGrpSpPr/>
        <p:nvPr/>
      </p:nvGrpSpPr>
      <p:grpSpPr>
        <a:xfrm>
          <a:off x="0" y="0"/>
          <a:ext cx="0" cy="0"/>
          <a:chOff x="0" y="0"/>
          <a:chExt cx="0" cy="0"/>
        </a:xfrm>
      </p:grpSpPr>
      <p:grpSp>
        <p:nvGrpSpPr>
          <p:cNvPr id="552" name="Google Shape;552;p24"/>
          <p:cNvGrpSpPr/>
          <p:nvPr/>
        </p:nvGrpSpPr>
        <p:grpSpPr>
          <a:xfrm>
            <a:off x="-763449" y="-1473624"/>
            <a:ext cx="2928008" cy="2507804"/>
            <a:chOff x="-763449" y="-1473624"/>
            <a:chExt cx="2928008" cy="2507804"/>
          </a:xfrm>
        </p:grpSpPr>
        <p:sp>
          <p:nvSpPr>
            <p:cNvPr id="553" name="Google Shape;553;p24"/>
            <p:cNvSpPr/>
            <p:nvPr/>
          </p:nvSpPr>
          <p:spPr>
            <a:xfrm>
              <a:off x="-526723" y="-1446845"/>
              <a:ext cx="2691281" cy="2481025"/>
            </a:xfrm>
            <a:custGeom>
              <a:avLst/>
              <a:gdLst/>
              <a:ahLst/>
              <a:cxnLst/>
              <a:rect l="l" t="t" r="r" b="b"/>
              <a:pathLst>
                <a:path w="87936" h="81066" extrusionOk="0">
                  <a:moveTo>
                    <a:pt x="46223" y="1"/>
                  </a:moveTo>
                  <a:cubicBezTo>
                    <a:pt x="38824" y="1809"/>
                    <a:pt x="30753" y="6301"/>
                    <a:pt x="24808" y="12507"/>
                  </a:cubicBezTo>
                  <a:cubicBezTo>
                    <a:pt x="15563" y="22125"/>
                    <a:pt x="11053" y="33494"/>
                    <a:pt x="11519" y="42608"/>
                  </a:cubicBezTo>
                  <a:cubicBezTo>
                    <a:pt x="11612" y="44323"/>
                    <a:pt x="10848" y="46336"/>
                    <a:pt x="9487" y="48069"/>
                  </a:cubicBezTo>
                  <a:cubicBezTo>
                    <a:pt x="9413" y="48162"/>
                    <a:pt x="9338" y="48255"/>
                    <a:pt x="9263" y="48349"/>
                  </a:cubicBezTo>
                  <a:cubicBezTo>
                    <a:pt x="317" y="59998"/>
                    <a:pt x="0" y="73585"/>
                    <a:pt x="8350" y="78468"/>
                  </a:cubicBezTo>
                  <a:cubicBezTo>
                    <a:pt x="11202" y="80134"/>
                    <a:pt x="14283" y="81066"/>
                    <a:pt x="17467" y="81066"/>
                  </a:cubicBezTo>
                  <a:cubicBezTo>
                    <a:pt x="23189" y="81066"/>
                    <a:pt x="29245" y="78055"/>
                    <a:pt x="34910" y="70882"/>
                  </a:cubicBezTo>
                  <a:cubicBezTo>
                    <a:pt x="34947" y="70826"/>
                    <a:pt x="35003" y="70752"/>
                    <a:pt x="35077" y="70659"/>
                  </a:cubicBezTo>
                  <a:cubicBezTo>
                    <a:pt x="36779" y="68624"/>
                    <a:pt x="39026" y="67468"/>
                    <a:pt x="40888" y="67468"/>
                  </a:cubicBezTo>
                  <a:cubicBezTo>
                    <a:pt x="41739" y="67468"/>
                    <a:pt x="42509" y="67709"/>
                    <a:pt x="43110" y="68217"/>
                  </a:cubicBezTo>
                  <a:cubicBezTo>
                    <a:pt x="43520" y="68553"/>
                    <a:pt x="43949" y="68869"/>
                    <a:pt x="44396" y="69168"/>
                  </a:cubicBezTo>
                  <a:cubicBezTo>
                    <a:pt x="46839" y="70756"/>
                    <a:pt x="49753" y="71508"/>
                    <a:pt x="52910" y="71508"/>
                  </a:cubicBezTo>
                  <a:cubicBezTo>
                    <a:pt x="61606" y="71508"/>
                    <a:pt x="72145" y="65804"/>
                    <a:pt x="79735" y="56177"/>
                  </a:cubicBezTo>
                  <a:cubicBezTo>
                    <a:pt x="84469" y="50157"/>
                    <a:pt x="87227" y="43633"/>
                    <a:pt x="87935" y="37762"/>
                  </a:cubicBezTo>
                  <a:lnTo>
                    <a:pt x="46223" y="1"/>
                  </a:lnTo>
                  <a:close/>
                </a:path>
              </a:pathLst>
            </a:custGeom>
            <a:solidFill>
              <a:srgbClr val="FFA79B">
                <a:alpha val="4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24"/>
            <p:cNvSpPr/>
            <p:nvPr/>
          </p:nvSpPr>
          <p:spPr>
            <a:xfrm>
              <a:off x="-763449" y="-1473624"/>
              <a:ext cx="2215557" cy="2039425"/>
            </a:xfrm>
            <a:custGeom>
              <a:avLst/>
              <a:gdLst/>
              <a:ahLst/>
              <a:cxnLst/>
              <a:rect l="l" t="t" r="r" b="b"/>
              <a:pathLst>
                <a:path w="72392" h="66637" extrusionOk="0">
                  <a:moveTo>
                    <a:pt x="37426" y="0"/>
                  </a:moveTo>
                  <a:cubicBezTo>
                    <a:pt x="31313" y="1398"/>
                    <a:pt x="24696" y="5032"/>
                    <a:pt x="19832" y="10083"/>
                  </a:cubicBezTo>
                  <a:cubicBezTo>
                    <a:pt x="12283" y="17949"/>
                    <a:pt x="8686" y="27268"/>
                    <a:pt x="9170" y="34798"/>
                  </a:cubicBezTo>
                  <a:cubicBezTo>
                    <a:pt x="9264" y="36214"/>
                    <a:pt x="8667" y="37854"/>
                    <a:pt x="7549" y="39289"/>
                  </a:cubicBezTo>
                  <a:lnTo>
                    <a:pt x="7381" y="39513"/>
                  </a:lnTo>
                  <a:cubicBezTo>
                    <a:pt x="94" y="49037"/>
                    <a:pt x="0" y="60258"/>
                    <a:pt x="6971" y="64377"/>
                  </a:cubicBezTo>
                  <a:cubicBezTo>
                    <a:pt x="9409" y="65824"/>
                    <a:pt x="12039" y="66636"/>
                    <a:pt x="14745" y="66636"/>
                  </a:cubicBezTo>
                  <a:cubicBezTo>
                    <a:pt x="19426" y="66636"/>
                    <a:pt x="24336" y="64206"/>
                    <a:pt x="28871" y="58431"/>
                  </a:cubicBezTo>
                  <a:lnTo>
                    <a:pt x="29001" y="58245"/>
                  </a:lnTo>
                  <a:cubicBezTo>
                    <a:pt x="30368" y="56588"/>
                    <a:pt x="32188" y="55669"/>
                    <a:pt x="33725" y="55669"/>
                  </a:cubicBezTo>
                  <a:cubicBezTo>
                    <a:pt x="34452" y="55669"/>
                    <a:pt x="35116" y="55875"/>
                    <a:pt x="35637" y="56306"/>
                  </a:cubicBezTo>
                  <a:cubicBezTo>
                    <a:pt x="35972" y="56604"/>
                    <a:pt x="36326" y="56865"/>
                    <a:pt x="36699" y="57108"/>
                  </a:cubicBezTo>
                  <a:cubicBezTo>
                    <a:pt x="38801" y="58489"/>
                    <a:pt x="41309" y="59143"/>
                    <a:pt x="44016" y="59143"/>
                  </a:cubicBezTo>
                  <a:cubicBezTo>
                    <a:pt x="51172" y="59143"/>
                    <a:pt x="59718" y="54572"/>
                    <a:pt x="65831" y="46782"/>
                  </a:cubicBezTo>
                  <a:cubicBezTo>
                    <a:pt x="69670" y="41880"/>
                    <a:pt x="71888" y="36512"/>
                    <a:pt x="72391" y="31666"/>
                  </a:cubicBezTo>
                  <a:lnTo>
                    <a:pt x="37426" y="0"/>
                  </a:lnTo>
                  <a:close/>
                </a:path>
              </a:pathLst>
            </a:custGeom>
            <a:solidFill>
              <a:srgbClr val="FFA79B">
                <a:alpha val="4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5" name="Google Shape;555;p24"/>
          <p:cNvGrpSpPr/>
          <p:nvPr/>
        </p:nvGrpSpPr>
        <p:grpSpPr>
          <a:xfrm>
            <a:off x="-312155" y="3702097"/>
            <a:ext cx="3016270" cy="2651622"/>
            <a:chOff x="-312155" y="3702097"/>
            <a:chExt cx="3016270" cy="2651622"/>
          </a:xfrm>
        </p:grpSpPr>
        <p:grpSp>
          <p:nvGrpSpPr>
            <p:cNvPr id="556" name="Google Shape;556;p24"/>
            <p:cNvGrpSpPr/>
            <p:nvPr/>
          </p:nvGrpSpPr>
          <p:grpSpPr>
            <a:xfrm>
              <a:off x="605710" y="4755713"/>
              <a:ext cx="2098406" cy="1598005"/>
              <a:chOff x="813085" y="4755713"/>
              <a:chExt cx="2098406" cy="1598005"/>
            </a:xfrm>
          </p:grpSpPr>
          <p:sp>
            <p:nvSpPr>
              <p:cNvPr id="557" name="Google Shape;557;p24"/>
              <p:cNvSpPr/>
              <p:nvPr/>
            </p:nvSpPr>
            <p:spPr>
              <a:xfrm>
                <a:off x="813085" y="4755713"/>
                <a:ext cx="2098406" cy="1598005"/>
              </a:xfrm>
              <a:custGeom>
                <a:avLst/>
                <a:gdLst/>
                <a:ahLst/>
                <a:cxnLst/>
                <a:rect l="l" t="t" r="r" b="b"/>
                <a:pathLst>
                  <a:path w="77126" h="58734" extrusionOk="0">
                    <a:moveTo>
                      <a:pt x="48466" y="1"/>
                    </a:moveTo>
                    <a:cubicBezTo>
                      <a:pt x="42896" y="1"/>
                      <a:pt x="38070" y="1823"/>
                      <a:pt x="35320" y="5462"/>
                    </a:cubicBezTo>
                    <a:cubicBezTo>
                      <a:pt x="35059" y="5816"/>
                      <a:pt x="34798" y="6170"/>
                      <a:pt x="34593" y="6562"/>
                    </a:cubicBezTo>
                    <a:cubicBezTo>
                      <a:pt x="34014" y="7547"/>
                      <a:pt x="32837" y="8056"/>
                      <a:pt x="31449" y="8056"/>
                    </a:cubicBezTo>
                    <a:cubicBezTo>
                      <a:pt x="30289" y="8056"/>
                      <a:pt x="28982" y="7701"/>
                      <a:pt x="27752" y="6972"/>
                    </a:cubicBezTo>
                    <a:cubicBezTo>
                      <a:pt x="27678" y="6916"/>
                      <a:pt x="27603" y="6878"/>
                      <a:pt x="27566" y="6841"/>
                    </a:cubicBezTo>
                    <a:cubicBezTo>
                      <a:pt x="23433" y="4244"/>
                      <a:pt x="19647" y="3104"/>
                      <a:pt x="16282" y="3104"/>
                    </a:cubicBezTo>
                    <a:cubicBezTo>
                      <a:pt x="11727" y="3104"/>
                      <a:pt x="7945" y="5195"/>
                      <a:pt x="5126" y="8593"/>
                    </a:cubicBezTo>
                    <a:cubicBezTo>
                      <a:pt x="0" y="14762"/>
                      <a:pt x="3840" y="25200"/>
                      <a:pt x="13792" y="31649"/>
                    </a:cubicBezTo>
                    <a:lnTo>
                      <a:pt x="14035" y="31816"/>
                    </a:lnTo>
                    <a:cubicBezTo>
                      <a:pt x="15563" y="32767"/>
                      <a:pt x="16663" y="34109"/>
                      <a:pt x="17054" y="35469"/>
                    </a:cubicBezTo>
                    <a:cubicBezTo>
                      <a:pt x="19104" y="42664"/>
                      <a:pt x="25572" y="50175"/>
                      <a:pt x="35226" y="54984"/>
                    </a:cubicBezTo>
                    <a:cubicBezTo>
                      <a:pt x="40263" y="57487"/>
                      <a:pt x="46067" y="58733"/>
                      <a:pt x="51367" y="58733"/>
                    </a:cubicBezTo>
                    <a:cubicBezTo>
                      <a:pt x="52619" y="58733"/>
                      <a:pt x="53842" y="58664"/>
                      <a:pt x="55020" y="58525"/>
                    </a:cubicBezTo>
                    <a:lnTo>
                      <a:pt x="77125" y="17297"/>
                    </a:lnTo>
                    <a:cubicBezTo>
                      <a:pt x="75019" y="12954"/>
                      <a:pt x="71179" y="8686"/>
                      <a:pt x="65942" y="5387"/>
                    </a:cubicBezTo>
                    <a:cubicBezTo>
                      <a:pt x="60252" y="1795"/>
                      <a:pt x="53992" y="1"/>
                      <a:pt x="484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24"/>
              <p:cNvSpPr/>
              <p:nvPr/>
            </p:nvSpPr>
            <p:spPr>
              <a:xfrm>
                <a:off x="2478345" y="4907939"/>
                <a:ext cx="33475" cy="44725"/>
              </a:xfrm>
              <a:custGeom>
                <a:avLst/>
                <a:gdLst/>
                <a:ahLst/>
                <a:cxnLst/>
                <a:rect l="l" t="t" r="r" b="b"/>
                <a:pathLst>
                  <a:path w="970" h="1296" extrusionOk="0">
                    <a:moveTo>
                      <a:pt x="596" y="0"/>
                    </a:moveTo>
                    <a:cubicBezTo>
                      <a:pt x="536" y="0"/>
                      <a:pt x="482" y="37"/>
                      <a:pt x="467" y="98"/>
                    </a:cubicBezTo>
                    <a:lnTo>
                      <a:pt x="56" y="937"/>
                    </a:lnTo>
                    <a:cubicBezTo>
                      <a:pt x="1" y="1049"/>
                      <a:pt x="38" y="1179"/>
                      <a:pt x="150" y="1235"/>
                    </a:cubicBezTo>
                    <a:lnTo>
                      <a:pt x="280" y="1291"/>
                    </a:lnTo>
                    <a:cubicBezTo>
                      <a:pt x="293" y="1294"/>
                      <a:pt x="306" y="1296"/>
                      <a:pt x="318" y="1296"/>
                    </a:cubicBezTo>
                    <a:cubicBezTo>
                      <a:pt x="379" y="1296"/>
                      <a:pt x="436" y="1260"/>
                      <a:pt x="467" y="1198"/>
                    </a:cubicBezTo>
                    <a:lnTo>
                      <a:pt x="895" y="341"/>
                    </a:lnTo>
                    <a:cubicBezTo>
                      <a:pt x="970" y="229"/>
                      <a:pt x="914" y="98"/>
                      <a:pt x="802" y="42"/>
                    </a:cubicBezTo>
                    <a:lnTo>
                      <a:pt x="634" y="5"/>
                    </a:lnTo>
                    <a:cubicBezTo>
                      <a:pt x="621" y="2"/>
                      <a:pt x="609" y="0"/>
                      <a:pt x="5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24"/>
              <p:cNvSpPr/>
              <p:nvPr/>
            </p:nvSpPr>
            <p:spPr>
              <a:xfrm>
                <a:off x="2131666" y="4891858"/>
                <a:ext cx="32854" cy="44759"/>
              </a:xfrm>
              <a:custGeom>
                <a:avLst/>
                <a:gdLst/>
                <a:ahLst/>
                <a:cxnLst/>
                <a:rect l="l" t="t" r="r" b="b"/>
                <a:pathLst>
                  <a:path w="952" h="1297" extrusionOk="0">
                    <a:moveTo>
                      <a:pt x="607" y="0"/>
                    </a:moveTo>
                    <a:cubicBezTo>
                      <a:pt x="535" y="0"/>
                      <a:pt x="479" y="37"/>
                      <a:pt x="448" y="98"/>
                    </a:cubicBezTo>
                    <a:lnTo>
                      <a:pt x="56" y="956"/>
                    </a:lnTo>
                    <a:cubicBezTo>
                      <a:pt x="1" y="1049"/>
                      <a:pt x="38" y="1179"/>
                      <a:pt x="150" y="1235"/>
                    </a:cubicBezTo>
                    <a:lnTo>
                      <a:pt x="280" y="1291"/>
                    </a:lnTo>
                    <a:cubicBezTo>
                      <a:pt x="293" y="1295"/>
                      <a:pt x="307" y="1296"/>
                      <a:pt x="320" y="1296"/>
                    </a:cubicBezTo>
                    <a:cubicBezTo>
                      <a:pt x="380" y="1296"/>
                      <a:pt x="436" y="1263"/>
                      <a:pt x="467" y="1217"/>
                    </a:cubicBezTo>
                    <a:lnTo>
                      <a:pt x="895" y="359"/>
                    </a:lnTo>
                    <a:cubicBezTo>
                      <a:pt x="951" y="229"/>
                      <a:pt x="914" y="98"/>
                      <a:pt x="802" y="43"/>
                    </a:cubicBezTo>
                    <a:lnTo>
                      <a:pt x="653" y="5"/>
                    </a:lnTo>
                    <a:cubicBezTo>
                      <a:pt x="637" y="2"/>
                      <a:pt x="621" y="0"/>
                      <a:pt x="6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24"/>
              <p:cNvSpPr/>
              <p:nvPr/>
            </p:nvSpPr>
            <p:spPr>
              <a:xfrm>
                <a:off x="2255795" y="4954284"/>
                <a:ext cx="41861" cy="57149"/>
              </a:xfrm>
              <a:custGeom>
                <a:avLst/>
                <a:gdLst/>
                <a:ahLst/>
                <a:cxnLst/>
                <a:rect l="l" t="t" r="r" b="b"/>
                <a:pathLst>
                  <a:path w="1213" h="1656" extrusionOk="0">
                    <a:moveTo>
                      <a:pt x="766" y="1"/>
                    </a:moveTo>
                    <a:cubicBezTo>
                      <a:pt x="686" y="1"/>
                      <a:pt x="611" y="53"/>
                      <a:pt x="579" y="135"/>
                    </a:cubicBezTo>
                    <a:lnTo>
                      <a:pt x="75" y="1216"/>
                    </a:lnTo>
                    <a:cubicBezTo>
                      <a:pt x="1" y="1346"/>
                      <a:pt x="57" y="1514"/>
                      <a:pt x="187" y="1588"/>
                    </a:cubicBezTo>
                    <a:lnTo>
                      <a:pt x="355" y="1644"/>
                    </a:lnTo>
                    <a:cubicBezTo>
                      <a:pt x="375" y="1652"/>
                      <a:pt x="395" y="1656"/>
                      <a:pt x="414" y="1656"/>
                    </a:cubicBezTo>
                    <a:cubicBezTo>
                      <a:pt x="485" y="1656"/>
                      <a:pt x="549" y="1606"/>
                      <a:pt x="579" y="1532"/>
                    </a:cubicBezTo>
                    <a:lnTo>
                      <a:pt x="1138" y="451"/>
                    </a:lnTo>
                    <a:cubicBezTo>
                      <a:pt x="1212" y="302"/>
                      <a:pt x="1156" y="135"/>
                      <a:pt x="1007" y="60"/>
                    </a:cubicBezTo>
                    <a:lnTo>
                      <a:pt x="802" y="4"/>
                    </a:lnTo>
                    <a:cubicBezTo>
                      <a:pt x="790" y="2"/>
                      <a:pt x="778" y="1"/>
                      <a:pt x="7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24"/>
              <p:cNvSpPr/>
              <p:nvPr/>
            </p:nvSpPr>
            <p:spPr>
              <a:xfrm>
                <a:off x="2611481" y="5016675"/>
                <a:ext cx="41861" cy="56907"/>
              </a:xfrm>
              <a:custGeom>
                <a:avLst/>
                <a:gdLst/>
                <a:ahLst/>
                <a:cxnLst/>
                <a:rect l="l" t="t" r="r" b="b"/>
                <a:pathLst>
                  <a:path w="1213" h="1649" extrusionOk="0">
                    <a:moveTo>
                      <a:pt x="766" y="0"/>
                    </a:moveTo>
                    <a:cubicBezTo>
                      <a:pt x="686" y="0"/>
                      <a:pt x="611" y="53"/>
                      <a:pt x="578" y="135"/>
                    </a:cubicBezTo>
                    <a:lnTo>
                      <a:pt x="75" y="1216"/>
                    </a:lnTo>
                    <a:cubicBezTo>
                      <a:pt x="1" y="1346"/>
                      <a:pt x="38" y="1514"/>
                      <a:pt x="187" y="1588"/>
                    </a:cubicBezTo>
                    <a:lnTo>
                      <a:pt x="355" y="1644"/>
                    </a:lnTo>
                    <a:cubicBezTo>
                      <a:pt x="370" y="1647"/>
                      <a:pt x="386" y="1649"/>
                      <a:pt x="401" y="1649"/>
                    </a:cubicBezTo>
                    <a:cubicBezTo>
                      <a:pt x="477" y="1649"/>
                      <a:pt x="547" y="1610"/>
                      <a:pt x="578" y="1532"/>
                    </a:cubicBezTo>
                    <a:lnTo>
                      <a:pt x="1138" y="451"/>
                    </a:lnTo>
                    <a:cubicBezTo>
                      <a:pt x="1212" y="302"/>
                      <a:pt x="1156" y="135"/>
                      <a:pt x="1007" y="60"/>
                    </a:cubicBezTo>
                    <a:lnTo>
                      <a:pt x="802" y="4"/>
                    </a:lnTo>
                    <a:cubicBezTo>
                      <a:pt x="790" y="2"/>
                      <a:pt x="778" y="0"/>
                      <a:pt x="7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24"/>
              <p:cNvSpPr/>
              <p:nvPr/>
            </p:nvSpPr>
            <p:spPr>
              <a:xfrm>
                <a:off x="1934205" y="4864838"/>
                <a:ext cx="42482" cy="56665"/>
              </a:xfrm>
              <a:custGeom>
                <a:avLst/>
                <a:gdLst/>
                <a:ahLst/>
                <a:cxnLst/>
                <a:rect l="l" t="t" r="r" b="b"/>
                <a:pathLst>
                  <a:path w="1231" h="1642" extrusionOk="0">
                    <a:moveTo>
                      <a:pt x="774" y="1"/>
                    </a:moveTo>
                    <a:cubicBezTo>
                      <a:pt x="698" y="1"/>
                      <a:pt x="628" y="40"/>
                      <a:pt x="597" y="117"/>
                    </a:cubicBezTo>
                    <a:lnTo>
                      <a:pt x="75" y="1198"/>
                    </a:lnTo>
                    <a:cubicBezTo>
                      <a:pt x="1" y="1329"/>
                      <a:pt x="57" y="1496"/>
                      <a:pt x="187" y="1571"/>
                    </a:cubicBezTo>
                    <a:lnTo>
                      <a:pt x="355" y="1627"/>
                    </a:lnTo>
                    <a:cubicBezTo>
                      <a:pt x="379" y="1637"/>
                      <a:pt x="404" y="1641"/>
                      <a:pt x="429" y="1641"/>
                    </a:cubicBezTo>
                    <a:cubicBezTo>
                      <a:pt x="501" y="1641"/>
                      <a:pt x="569" y="1603"/>
                      <a:pt x="597" y="1534"/>
                    </a:cubicBezTo>
                    <a:lnTo>
                      <a:pt x="1138" y="453"/>
                    </a:lnTo>
                    <a:cubicBezTo>
                      <a:pt x="1231" y="304"/>
                      <a:pt x="1156" y="117"/>
                      <a:pt x="1007" y="61"/>
                    </a:cubicBezTo>
                    <a:lnTo>
                      <a:pt x="821" y="5"/>
                    </a:lnTo>
                    <a:cubicBezTo>
                      <a:pt x="805" y="2"/>
                      <a:pt x="790" y="1"/>
                      <a:pt x="7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24"/>
              <p:cNvSpPr/>
              <p:nvPr/>
            </p:nvSpPr>
            <p:spPr>
              <a:xfrm>
                <a:off x="2004949" y="5062295"/>
                <a:ext cx="42482" cy="56562"/>
              </a:xfrm>
              <a:custGeom>
                <a:avLst/>
                <a:gdLst/>
                <a:ahLst/>
                <a:cxnLst/>
                <a:rect l="l" t="t" r="r" b="b"/>
                <a:pathLst>
                  <a:path w="1231" h="1639" extrusionOk="0">
                    <a:moveTo>
                      <a:pt x="775" y="1"/>
                    </a:moveTo>
                    <a:cubicBezTo>
                      <a:pt x="698" y="1"/>
                      <a:pt x="628" y="40"/>
                      <a:pt x="597" y="117"/>
                    </a:cubicBezTo>
                    <a:lnTo>
                      <a:pt x="75" y="1198"/>
                    </a:lnTo>
                    <a:cubicBezTo>
                      <a:pt x="1" y="1329"/>
                      <a:pt x="57" y="1496"/>
                      <a:pt x="206" y="1571"/>
                    </a:cubicBezTo>
                    <a:lnTo>
                      <a:pt x="355" y="1627"/>
                    </a:lnTo>
                    <a:cubicBezTo>
                      <a:pt x="375" y="1635"/>
                      <a:pt x="397" y="1639"/>
                      <a:pt x="418" y="1639"/>
                    </a:cubicBezTo>
                    <a:cubicBezTo>
                      <a:pt x="494" y="1639"/>
                      <a:pt x="568" y="1592"/>
                      <a:pt x="597" y="1534"/>
                    </a:cubicBezTo>
                    <a:lnTo>
                      <a:pt x="1138" y="434"/>
                    </a:lnTo>
                    <a:cubicBezTo>
                      <a:pt x="1231" y="304"/>
                      <a:pt x="1156" y="117"/>
                      <a:pt x="1007" y="61"/>
                    </a:cubicBezTo>
                    <a:lnTo>
                      <a:pt x="821" y="5"/>
                    </a:lnTo>
                    <a:cubicBezTo>
                      <a:pt x="805" y="2"/>
                      <a:pt x="790" y="1"/>
                      <a:pt x="7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4" name="Google Shape;564;p24"/>
            <p:cNvGrpSpPr/>
            <p:nvPr/>
          </p:nvGrpSpPr>
          <p:grpSpPr>
            <a:xfrm rot="-864771">
              <a:off x="-128891" y="3934489"/>
              <a:ext cx="2086861" cy="1736423"/>
              <a:chOff x="-128999" y="3934720"/>
              <a:chExt cx="2086920" cy="1736472"/>
            </a:xfrm>
          </p:grpSpPr>
          <p:sp>
            <p:nvSpPr>
              <p:cNvPr id="565" name="Google Shape;565;p24"/>
              <p:cNvSpPr/>
              <p:nvPr/>
            </p:nvSpPr>
            <p:spPr>
              <a:xfrm>
                <a:off x="-128999" y="3934720"/>
                <a:ext cx="2086920" cy="1736472"/>
              </a:xfrm>
              <a:custGeom>
                <a:avLst/>
                <a:gdLst/>
                <a:ahLst/>
                <a:cxnLst/>
                <a:rect l="l" t="t" r="r" b="b"/>
                <a:pathLst>
                  <a:path w="70025" h="58266" extrusionOk="0">
                    <a:moveTo>
                      <a:pt x="18874" y="0"/>
                    </a:moveTo>
                    <a:cubicBezTo>
                      <a:pt x="17710" y="0"/>
                      <a:pt x="16530" y="55"/>
                      <a:pt x="15340" y="169"/>
                    </a:cubicBezTo>
                    <a:cubicBezTo>
                      <a:pt x="9171" y="766"/>
                      <a:pt x="3822" y="2835"/>
                      <a:pt x="1" y="5779"/>
                    </a:cubicBezTo>
                    <a:lnTo>
                      <a:pt x="1212" y="52543"/>
                    </a:lnTo>
                    <a:cubicBezTo>
                      <a:pt x="6394" y="55972"/>
                      <a:pt x="13514" y="58246"/>
                      <a:pt x="20484" y="58265"/>
                    </a:cubicBezTo>
                    <a:cubicBezTo>
                      <a:pt x="20562" y="58265"/>
                      <a:pt x="20641" y="58265"/>
                      <a:pt x="20719" y="58265"/>
                    </a:cubicBezTo>
                    <a:cubicBezTo>
                      <a:pt x="31390" y="58265"/>
                      <a:pt x="40445" y="54478"/>
                      <a:pt x="45497" y="49002"/>
                    </a:cubicBezTo>
                    <a:cubicBezTo>
                      <a:pt x="46447" y="47976"/>
                      <a:pt x="48031" y="47287"/>
                      <a:pt x="49821" y="47100"/>
                    </a:cubicBezTo>
                    <a:lnTo>
                      <a:pt x="50100" y="47063"/>
                    </a:lnTo>
                    <a:cubicBezTo>
                      <a:pt x="61898" y="45777"/>
                      <a:pt x="70025" y="38191"/>
                      <a:pt x="68217" y="30363"/>
                    </a:cubicBezTo>
                    <a:cubicBezTo>
                      <a:pt x="66652" y="23546"/>
                      <a:pt x="61444" y="18573"/>
                      <a:pt x="51855" y="18573"/>
                    </a:cubicBezTo>
                    <a:cubicBezTo>
                      <a:pt x="50932" y="18573"/>
                      <a:pt x="49968" y="18619"/>
                      <a:pt x="48963" y="18714"/>
                    </a:cubicBezTo>
                    <a:lnTo>
                      <a:pt x="48740" y="18733"/>
                    </a:lnTo>
                    <a:cubicBezTo>
                      <a:pt x="48541" y="18747"/>
                      <a:pt x="48343" y="18754"/>
                      <a:pt x="48148" y="18754"/>
                    </a:cubicBezTo>
                    <a:cubicBezTo>
                      <a:pt x="45294" y="18754"/>
                      <a:pt x="42936" y="17259"/>
                      <a:pt x="42831" y="15322"/>
                    </a:cubicBezTo>
                    <a:cubicBezTo>
                      <a:pt x="42794" y="14875"/>
                      <a:pt x="42738" y="14446"/>
                      <a:pt x="42664" y="13999"/>
                    </a:cubicBezTo>
                    <a:cubicBezTo>
                      <a:pt x="41169" y="5861"/>
                      <a:pt x="30863" y="0"/>
                      <a:pt x="188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24"/>
              <p:cNvSpPr/>
              <p:nvPr/>
            </p:nvSpPr>
            <p:spPr>
              <a:xfrm>
                <a:off x="354813" y="4634060"/>
                <a:ext cx="106127" cy="143618"/>
              </a:xfrm>
              <a:custGeom>
                <a:avLst/>
                <a:gdLst/>
                <a:ahLst/>
                <a:cxnLst/>
                <a:rect l="l" t="t" r="r" b="b"/>
                <a:pathLst>
                  <a:path w="3561" h="4819" extrusionOk="0">
                    <a:moveTo>
                      <a:pt x="1338" y="1"/>
                    </a:moveTo>
                    <a:cubicBezTo>
                      <a:pt x="1290" y="1"/>
                      <a:pt x="1242" y="7"/>
                      <a:pt x="1194" y="20"/>
                    </a:cubicBezTo>
                    <a:lnTo>
                      <a:pt x="616" y="169"/>
                    </a:lnTo>
                    <a:cubicBezTo>
                      <a:pt x="206" y="299"/>
                      <a:pt x="1" y="858"/>
                      <a:pt x="243" y="1306"/>
                    </a:cubicBezTo>
                    <a:lnTo>
                      <a:pt x="1846" y="4474"/>
                    </a:lnTo>
                    <a:cubicBezTo>
                      <a:pt x="1935" y="4682"/>
                      <a:pt x="2154" y="4819"/>
                      <a:pt x="2381" y="4819"/>
                    </a:cubicBezTo>
                    <a:cubicBezTo>
                      <a:pt x="2439" y="4819"/>
                      <a:pt x="2497" y="4810"/>
                      <a:pt x="2554" y="4791"/>
                    </a:cubicBezTo>
                    <a:lnTo>
                      <a:pt x="3020" y="4605"/>
                    </a:lnTo>
                    <a:cubicBezTo>
                      <a:pt x="3393" y="4456"/>
                      <a:pt x="3561" y="3915"/>
                      <a:pt x="3356" y="3505"/>
                    </a:cubicBezTo>
                    <a:lnTo>
                      <a:pt x="1846" y="374"/>
                    </a:lnTo>
                    <a:cubicBezTo>
                      <a:pt x="1769" y="143"/>
                      <a:pt x="1564" y="1"/>
                      <a:pt x="13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24"/>
              <p:cNvSpPr/>
              <p:nvPr/>
            </p:nvSpPr>
            <p:spPr>
              <a:xfrm>
                <a:off x="1635154" y="4769273"/>
                <a:ext cx="106127" cy="143678"/>
              </a:xfrm>
              <a:custGeom>
                <a:avLst/>
                <a:gdLst/>
                <a:ahLst/>
                <a:cxnLst/>
                <a:rect l="l" t="t" r="r" b="b"/>
                <a:pathLst>
                  <a:path w="3561" h="4821" extrusionOk="0">
                    <a:moveTo>
                      <a:pt x="1294" y="0"/>
                    </a:moveTo>
                    <a:cubicBezTo>
                      <a:pt x="1254" y="0"/>
                      <a:pt x="1214" y="4"/>
                      <a:pt x="1175" y="12"/>
                    </a:cubicBezTo>
                    <a:lnTo>
                      <a:pt x="597" y="180"/>
                    </a:lnTo>
                    <a:cubicBezTo>
                      <a:pt x="206" y="291"/>
                      <a:pt x="1" y="869"/>
                      <a:pt x="224" y="1316"/>
                    </a:cubicBezTo>
                    <a:lnTo>
                      <a:pt x="1846" y="4466"/>
                    </a:lnTo>
                    <a:cubicBezTo>
                      <a:pt x="1932" y="4682"/>
                      <a:pt x="2130" y="4821"/>
                      <a:pt x="2344" y="4821"/>
                    </a:cubicBezTo>
                    <a:cubicBezTo>
                      <a:pt x="2408" y="4821"/>
                      <a:pt x="2472" y="4809"/>
                      <a:pt x="2536" y="4783"/>
                    </a:cubicBezTo>
                    <a:lnTo>
                      <a:pt x="3020" y="4615"/>
                    </a:lnTo>
                    <a:cubicBezTo>
                      <a:pt x="3393" y="4466"/>
                      <a:pt x="3561" y="3926"/>
                      <a:pt x="3356" y="3516"/>
                    </a:cubicBezTo>
                    <a:lnTo>
                      <a:pt x="1846" y="366"/>
                    </a:lnTo>
                    <a:cubicBezTo>
                      <a:pt x="1766" y="142"/>
                      <a:pt x="1534" y="0"/>
                      <a:pt x="12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24"/>
              <p:cNvSpPr/>
              <p:nvPr/>
            </p:nvSpPr>
            <p:spPr>
              <a:xfrm>
                <a:off x="532555" y="4099377"/>
                <a:ext cx="106127" cy="143469"/>
              </a:xfrm>
              <a:custGeom>
                <a:avLst/>
                <a:gdLst/>
                <a:ahLst/>
                <a:cxnLst/>
                <a:rect l="l" t="t" r="r" b="b"/>
                <a:pathLst>
                  <a:path w="3561" h="4814" extrusionOk="0">
                    <a:moveTo>
                      <a:pt x="1306" y="0"/>
                    </a:moveTo>
                    <a:cubicBezTo>
                      <a:pt x="1268" y="0"/>
                      <a:pt x="1231" y="4"/>
                      <a:pt x="1194" y="12"/>
                    </a:cubicBezTo>
                    <a:lnTo>
                      <a:pt x="597" y="180"/>
                    </a:lnTo>
                    <a:cubicBezTo>
                      <a:pt x="206" y="292"/>
                      <a:pt x="1" y="869"/>
                      <a:pt x="225" y="1298"/>
                    </a:cubicBezTo>
                    <a:lnTo>
                      <a:pt x="1846" y="4467"/>
                    </a:lnTo>
                    <a:cubicBezTo>
                      <a:pt x="1934" y="4686"/>
                      <a:pt x="2136" y="4813"/>
                      <a:pt x="2354" y="4813"/>
                    </a:cubicBezTo>
                    <a:cubicBezTo>
                      <a:pt x="2414" y="4813"/>
                      <a:pt x="2475" y="4804"/>
                      <a:pt x="2536" y="4783"/>
                    </a:cubicBezTo>
                    <a:lnTo>
                      <a:pt x="3020" y="4597"/>
                    </a:lnTo>
                    <a:cubicBezTo>
                      <a:pt x="3393" y="4467"/>
                      <a:pt x="3561" y="3926"/>
                      <a:pt x="3356" y="3516"/>
                    </a:cubicBezTo>
                    <a:lnTo>
                      <a:pt x="1846" y="366"/>
                    </a:lnTo>
                    <a:cubicBezTo>
                      <a:pt x="1766" y="142"/>
                      <a:pt x="1535" y="0"/>
                      <a:pt x="130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24"/>
              <p:cNvSpPr/>
              <p:nvPr/>
            </p:nvSpPr>
            <p:spPr>
              <a:xfrm>
                <a:off x="814754" y="4765697"/>
                <a:ext cx="106663" cy="143708"/>
              </a:xfrm>
              <a:custGeom>
                <a:avLst/>
                <a:gdLst/>
                <a:ahLst/>
                <a:cxnLst/>
                <a:rect l="l" t="t" r="r" b="b"/>
                <a:pathLst>
                  <a:path w="3579" h="4822" extrusionOk="0">
                    <a:moveTo>
                      <a:pt x="1337" y="1"/>
                    </a:moveTo>
                    <a:cubicBezTo>
                      <a:pt x="1290" y="1"/>
                      <a:pt x="1241" y="7"/>
                      <a:pt x="1193" y="20"/>
                    </a:cubicBezTo>
                    <a:lnTo>
                      <a:pt x="615" y="188"/>
                    </a:lnTo>
                    <a:cubicBezTo>
                      <a:pt x="205" y="300"/>
                      <a:pt x="0" y="877"/>
                      <a:pt x="242" y="1306"/>
                    </a:cubicBezTo>
                    <a:lnTo>
                      <a:pt x="1845" y="4475"/>
                    </a:lnTo>
                    <a:cubicBezTo>
                      <a:pt x="1933" y="4694"/>
                      <a:pt x="2147" y="4821"/>
                      <a:pt x="2369" y="4821"/>
                    </a:cubicBezTo>
                    <a:cubicBezTo>
                      <a:pt x="2431" y="4821"/>
                      <a:pt x="2493" y="4812"/>
                      <a:pt x="2554" y="4791"/>
                    </a:cubicBezTo>
                    <a:lnTo>
                      <a:pt x="3038" y="4605"/>
                    </a:lnTo>
                    <a:cubicBezTo>
                      <a:pt x="3411" y="4475"/>
                      <a:pt x="3579" y="3934"/>
                      <a:pt x="3374" y="3524"/>
                    </a:cubicBezTo>
                    <a:lnTo>
                      <a:pt x="1864" y="374"/>
                    </a:lnTo>
                    <a:cubicBezTo>
                      <a:pt x="1771" y="143"/>
                      <a:pt x="1564" y="1"/>
                      <a:pt x="133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24"/>
              <p:cNvSpPr/>
              <p:nvPr/>
            </p:nvSpPr>
            <p:spPr>
              <a:xfrm>
                <a:off x="806975" y="4199692"/>
                <a:ext cx="105560" cy="143350"/>
              </a:xfrm>
              <a:custGeom>
                <a:avLst/>
                <a:gdLst/>
                <a:ahLst/>
                <a:cxnLst/>
                <a:rect l="l" t="t" r="r" b="b"/>
                <a:pathLst>
                  <a:path w="3542" h="4810" extrusionOk="0">
                    <a:moveTo>
                      <a:pt x="1311" y="0"/>
                    </a:moveTo>
                    <a:cubicBezTo>
                      <a:pt x="1266" y="0"/>
                      <a:pt x="1220" y="7"/>
                      <a:pt x="1174" y="20"/>
                    </a:cubicBezTo>
                    <a:lnTo>
                      <a:pt x="597" y="187"/>
                    </a:lnTo>
                    <a:cubicBezTo>
                      <a:pt x="187" y="299"/>
                      <a:pt x="0" y="877"/>
                      <a:pt x="205" y="1306"/>
                    </a:cubicBezTo>
                    <a:lnTo>
                      <a:pt x="1808" y="4456"/>
                    </a:lnTo>
                    <a:cubicBezTo>
                      <a:pt x="1894" y="4672"/>
                      <a:pt x="2103" y="4810"/>
                      <a:pt x="2323" y="4810"/>
                    </a:cubicBezTo>
                    <a:cubicBezTo>
                      <a:pt x="2387" y="4810"/>
                      <a:pt x="2453" y="4798"/>
                      <a:pt x="2516" y="4772"/>
                    </a:cubicBezTo>
                    <a:lnTo>
                      <a:pt x="2982" y="4605"/>
                    </a:lnTo>
                    <a:cubicBezTo>
                      <a:pt x="3355" y="4456"/>
                      <a:pt x="3541" y="3915"/>
                      <a:pt x="3336" y="3505"/>
                    </a:cubicBezTo>
                    <a:lnTo>
                      <a:pt x="1827" y="355"/>
                    </a:lnTo>
                    <a:cubicBezTo>
                      <a:pt x="1734" y="140"/>
                      <a:pt x="1528" y="0"/>
                      <a:pt x="13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24"/>
              <p:cNvSpPr/>
              <p:nvPr/>
            </p:nvSpPr>
            <p:spPr>
              <a:xfrm>
                <a:off x="1314093" y="4644283"/>
                <a:ext cx="105590" cy="143678"/>
              </a:xfrm>
              <a:custGeom>
                <a:avLst/>
                <a:gdLst/>
                <a:ahLst/>
                <a:cxnLst/>
                <a:rect l="l" t="t" r="r" b="b"/>
                <a:pathLst>
                  <a:path w="3543" h="4821" extrusionOk="0">
                    <a:moveTo>
                      <a:pt x="1293" y="1"/>
                    </a:moveTo>
                    <a:cubicBezTo>
                      <a:pt x="1254" y="1"/>
                      <a:pt x="1214" y="4"/>
                      <a:pt x="1175" y="12"/>
                    </a:cubicBezTo>
                    <a:lnTo>
                      <a:pt x="597" y="180"/>
                    </a:lnTo>
                    <a:cubicBezTo>
                      <a:pt x="187" y="292"/>
                      <a:pt x="1" y="870"/>
                      <a:pt x="224" y="1317"/>
                    </a:cubicBezTo>
                    <a:lnTo>
                      <a:pt x="1846" y="4467"/>
                    </a:lnTo>
                    <a:cubicBezTo>
                      <a:pt x="1918" y="4683"/>
                      <a:pt x="2124" y="4821"/>
                      <a:pt x="2342" y="4821"/>
                    </a:cubicBezTo>
                    <a:cubicBezTo>
                      <a:pt x="2407" y="4821"/>
                      <a:pt x="2472" y="4809"/>
                      <a:pt x="2536" y="4784"/>
                    </a:cubicBezTo>
                    <a:lnTo>
                      <a:pt x="3002" y="4616"/>
                    </a:lnTo>
                    <a:cubicBezTo>
                      <a:pt x="3374" y="4467"/>
                      <a:pt x="3542" y="3926"/>
                      <a:pt x="3337" y="3516"/>
                    </a:cubicBezTo>
                    <a:lnTo>
                      <a:pt x="1827" y="366"/>
                    </a:lnTo>
                    <a:cubicBezTo>
                      <a:pt x="1747" y="142"/>
                      <a:pt x="1530" y="1"/>
                      <a:pt x="12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24"/>
              <p:cNvSpPr/>
              <p:nvPr/>
            </p:nvSpPr>
            <p:spPr>
              <a:xfrm>
                <a:off x="1084704" y="4599728"/>
                <a:ext cx="71109" cy="95398"/>
              </a:xfrm>
              <a:custGeom>
                <a:avLst/>
                <a:gdLst/>
                <a:ahLst/>
                <a:cxnLst/>
                <a:rect l="l" t="t" r="r" b="b"/>
                <a:pathLst>
                  <a:path w="2386" h="3201" extrusionOk="0">
                    <a:moveTo>
                      <a:pt x="893" y="0"/>
                    </a:moveTo>
                    <a:cubicBezTo>
                      <a:pt x="856" y="0"/>
                      <a:pt x="819" y="5"/>
                      <a:pt x="783" y="16"/>
                    </a:cubicBezTo>
                    <a:lnTo>
                      <a:pt x="410" y="128"/>
                    </a:lnTo>
                    <a:cubicBezTo>
                      <a:pt x="112" y="258"/>
                      <a:pt x="0" y="594"/>
                      <a:pt x="149" y="874"/>
                    </a:cubicBezTo>
                    <a:lnTo>
                      <a:pt x="1230" y="2961"/>
                    </a:lnTo>
                    <a:cubicBezTo>
                      <a:pt x="1290" y="3111"/>
                      <a:pt x="1435" y="3201"/>
                      <a:pt x="1587" y="3201"/>
                    </a:cubicBezTo>
                    <a:cubicBezTo>
                      <a:pt x="1623" y="3201"/>
                      <a:pt x="1660" y="3196"/>
                      <a:pt x="1696" y="3185"/>
                    </a:cubicBezTo>
                    <a:lnTo>
                      <a:pt x="2013" y="3054"/>
                    </a:lnTo>
                    <a:cubicBezTo>
                      <a:pt x="2274" y="2924"/>
                      <a:pt x="2386" y="2588"/>
                      <a:pt x="2255" y="2327"/>
                    </a:cubicBezTo>
                    <a:lnTo>
                      <a:pt x="1249" y="240"/>
                    </a:lnTo>
                    <a:cubicBezTo>
                      <a:pt x="1189" y="90"/>
                      <a:pt x="1044" y="0"/>
                      <a:pt x="89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24"/>
              <p:cNvSpPr/>
              <p:nvPr/>
            </p:nvSpPr>
            <p:spPr>
              <a:xfrm>
                <a:off x="1480748" y="4989095"/>
                <a:ext cx="71109" cy="95428"/>
              </a:xfrm>
              <a:custGeom>
                <a:avLst/>
                <a:gdLst/>
                <a:ahLst/>
                <a:cxnLst/>
                <a:rect l="l" t="t" r="r" b="b"/>
                <a:pathLst>
                  <a:path w="2386" h="3202" extrusionOk="0">
                    <a:moveTo>
                      <a:pt x="911" y="0"/>
                    </a:moveTo>
                    <a:cubicBezTo>
                      <a:pt x="875" y="0"/>
                      <a:pt x="839" y="6"/>
                      <a:pt x="802" y="17"/>
                    </a:cubicBezTo>
                    <a:lnTo>
                      <a:pt x="410" y="110"/>
                    </a:lnTo>
                    <a:cubicBezTo>
                      <a:pt x="112" y="240"/>
                      <a:pt x="0" y="594"/>
                      <a:pt x="149" y="874"/>
                    </a:cubicBezTo>
                    <a:lnTo>
                      <a:pt x="1230" y="2961"/>
                    </a:lnTo>
                    <a:cubicBezTo>
                      <a:pt x="1290" y="3112"/>
                      <a:pt x="1435" y="3201"/>
                      <a:pt x="1587" y="3201"/>
                    </a:cubicBezTo>
                    <a:cubicBezTo>
                      <a:pt x="1623" y="3201"/>
                      <a:pt x="1660" y="3196"/>
                      <a:pt x="1696" y="3185"/>
                    </a:cubicBezTo>
                    <a:lnTo>
                      <a:pt x="2013" y="3055"/>
                    </a:lnTo>
                    <a:cubicBezTo>
                      <a:pt x="2274" y="2924"/>
                      <a:pt x="2386" y="2589"/>
                      <a:pt x="2256" y="2328"/>
                    </a:cubicBezTo>
                    <a:lnTo>
                      <a:pt x="1249" y="222"/>
                    </a:lnTo>
                    <a:cubicBezTo>
                      <a:pt x="1189" y="87"/>
                      <a:pt x="1057" y="0"/>
                      <a:pt x="9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24"/>
              <p:cNvSpPr/>
              <p:nvPr/>
            </p:nvSpPr>
            <p:spPr>
              <a:xfrm>
                <a:off x="1076359" y="4906334"/>
                <a:ext cx="70572" cy="95696"/>
              </a:xfrm>
              <a:custGeom>
                <a:avLst/>
                <a:gdLst/>
                <a:ahLst/>
                <a:cxnLst/>
                <a:rect l="l" t="t" r="r" b="b"/>
                <a:pathLst>
                  <a:path w="2368" h="3211" extrusionOk="0">
                    <a:moveTo>
                      <a:pt x="891" y="0"/>
                    </a:moveTo>
                    <a:cubicBezTo>
                      <a:pt x="856" y="0"/>
                      <a:pt x="820" y="6"/>
                      <a:pt x="783" y="16"/>
                    </a:cubicBezTo>
                    <a:lnTo>
                      <a:pt x="392" y="128"/>
                    </a:lnTo>
                    <a:cubicBezTo>
                      <a:pt x="113" y="240"/>
                      <a:pt x="1" y="594"/>
                      <a:pt x="150" y="874"/>
                    </a:cubicBezTo>
                    <a:lnTo>
                      <a:pt x="1231" y="2980"/>
                    </a:lnTo>
                    <a:cubicBezTo>
                      <a:pt x="1274" y="3123"/>
                      <a:pt x="1404" y="3211"/>
                      <a:pt x="1554" y="3211"/>
                    </a:cubicBezTo>
                    <a:cubicBezTo>
                      <a:pt x="1601" y="3211"/>
                      <a:pt x="1649" y="3202"/>
                      <a:pt x="1697" y="3185"/>
                    </a:cubicBezTo>
                    <a:lnTo>
                      <a:pt x="2014" y="3073"/>
                    </a:lnTo>
                    <a:cubicBezTo>
                      <a:pt x="2275" y="2924"/>
                      <a:pt x="2368" y="2607"/>
                      <a:pt x="2237" y="2346"/>
                    </a:cubicBezTo>
                    <a:lnTo>
                      <a:pt x="1231" y="240"/>
                    </a:lnTo>
                    <a:cubicBezTo>
                      <a:pt x="1171" y="90"/>
                      <a:pt x="1038" y="0"/>
                      <a:pt x="8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24"/>
              <p:cNvSpPr/>
              <p:nvPr/>
            </p:nvSpPr>
            <p:spPr>
              <a:xfrm>
                <a:off x="631439" y="4970767"/>
                <a:ext cx="70572" cy="95428"/>
              </a:xfrm>
              <a:custGeom>
                <a:avLst/>
                <a:gdLst/>
                <a:ahLst/>
                <a:cxnLst/>
                <a:rect l="l" t="t" r="r" b="b"/>
                <a:pathLst>
                  <a:path w="2368" h="3202" extrusionOk="0">
                    <a:moveTo>
                      <a:pt x="891" y="0"/>
                    </a:moveTo>
                    <a:cubicBezTo>
                      <a:pt x="856" y="0"/>
                      <a:pt x="820" y="6"/>
                      <a:pt x="783" y="17"/>
                    </a:cubicBezTo>
                    <a:lnTo>
                      <a:pt x="392" y="128"/>
                    </a:lnTo>
                    <a:cubicBezTo>
                      <a:pt x="112" y="259"/>
                      <a:pt x="0" y="594"/>
                      <a:pt x="150" y="874"/>
                    </a:cubicBezTo>
                    <a:lnTo>
                      <a:pt x="1212" y="2980"/>
                    </a:lnTo>
                    <a:cubicBezTo>
                      <a:pt x="1272" y="3115"/>
                      <a:pt x="1416" y="3201"/>
                      <a:pt x="1567" y="3201"/>
                    </a:cubicBezTo>
                    <a:cubicBezTo>
                      <a:pt x="1604" y="3201"/>
                      <a:pt x="1641" y="3196"/>
                      <a:pt x="1678" y="3185"/>
                    </a:cubicBezTo>
                    <a:lnTo>
                      <a:pt x="2013" y="3055"/>
                    </a:lnTo>
                    <a:cubicBezTo>
                      <a:pt x="2274" y="2924"/>
                      <a:pt x="2368" y="2589"/>
                      <a:pt x="2237" y="2328"/>
                    </a:cubicBezTo>
                    <a:lnTo>
                      <a:pt x="1231" y="240"/>
                    </a:lnTo>
                    <a:cubicBezTo>
                      <a:pt x="1171" y="90"/>
                      <a:pt x="1038" y="0"/>
                      <a:pt x="89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24"/>
              <p:cNvSpPr/>
              <p:nvPr/>
            </p:nvSpPr>
            <p:spPr>
              <a:xfrm>
                <a:off x="363694" y="4347780"/>
                <a:ext cx="71139" cy="95457"/>
              </a:xfrm>
              <a:custGeom>
                <a:avLst/>
                <a:gdLst/>
                <a:ahLst/>
                <a:cxnLst/>
                <a:rect l="l" t="t" r="r" b="b"/>
                <a:pathLst>
                  <a:path w="2387" h="3203" extrusionOk="0">
                    <a:moveTo>
                      <a:pt x="866" y="0"/>
                    </a:moveTo>
                    <a:cubicBezTo>
                      <a:pt x="839" y="0"/>
                      <a:pt x="811" y="3"/>
                      <a:pt x="784" y="8"/>
                    </a:cubicBezTo>
                    <a:lnTo>
                      <a:pt x="392" y="139"/>
                    </a:lnTo>
                    <a:cubicBezTo>
                      <a:pt x="113" y="251"/>
                      <a:pt x="1" y="605"/>
                      <a:pt x="150" y="884"/>
                    </a:cubicBezTo>
                    <a:lnTo>
                      <a:pt x="1231" y="2972"/>
                    </a:lnTo>
                    <a:cubicBezTo>
                      <a:pt x="1274" y="3115"/>
                      <a:pt x="1404" y="3203"/>
                      <a:pt x="1555" y="3203"/>
                    </a:cubicBezTo>
                    <a:cubicBezTo>
                      <a:pt x="1601" y="3203"/>
                      <a:pt x="1649" y="3194"/>
                      <a:pt x="1697" y="3177"/>
                    </a:cubicBezTo>
                    <a:lnTo>
                      <a:pt x="2014" y="3065"/>
                    </a:lnTo>
                    <a:cubicBezTo>
                      <a:pt x="2275" y="2935"/>
                      <a:pt x="2387" y="2599"/>
                      <a:pt x="2237" y="2338"/>
                    </a:cubicBezTo>
                    <a:lnTo>
                      <a:pt x="1231" y="232"/>
                    </a:lnTo>
                    <a:cubicBezTo>
                      <a:pt x="1167" y="89"/>
                      <a:pt x="1023" y="0"/>
                      <a:pt x="8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24"/>
              <p:cNvSpPr/>
              <p:nvPr/>
            </p:nvSpPr>
            <p:spPr>
              <a:xfrm>
                <a:off x="635880" y="4518308"/>
                <a:ext cx="70036" cy="95726"/>
              </a:xfrm>
              <a:custGeom>
                <a:avLst/>
                <a:gdLst/>
                <a:ahLst/>
                <a:cxnLst/>
                <a:rect l="l" t="t" r="r" b="b"/>
                <a:pathLst>
                  <a:path w="2350" h="3212" extrusionOk="0">
                    <a:moveTo>
                      <a:pt x="865" y="0"/>
                    </a:moveTo>
                    <a:cubicBezTo>
                      <a:pt x="838" y="0"/>
                      <a:pt x="811" y="3"/>
                      <a:pt x="783" y="8"/>
                    </a:cubicBezTo>
                    <a:lnTo>
                      <a:pt x="392" y="120"/>
                    </a:lnTo>
                    <a:cubicBezTo>
                      <a:pt x="112" y="251"/>
                      <a:pt x="1" y="586"/>
                      <a:pt x="150" y="866"/>
                    </a:cubicBezTo>
                    <a:lnTo>
                      <a:pt x="1193" y="2972"/>
                    </a:lnTo>
                    <a:cubicBezTo>
                      <a:pt x="1253" y="3122"/>
                      <a:pt x="1398" y="3212"/>
                      <a:pt x="1550" y="3212"/>
                    </a:cubicBezTo>
                    <a:cubicBezTo>
                      <a:pt x="1586" y="3212"/>
                      <a:pt x="1623" y="3206"/>
                      <a:pt x="1659" y="3195"/>
                    </a:cubicBezTo>
                    <a:lnTo>
                      <a:pt x="1995" y="3065"/>
                    </a:lnTo>
                    <a:cubicBezTo>
                      <a:pt x="2256" y="2935"/>
                      <a:pt x="2349" y="2599"/>
                      <a:pt x="2219" y="2338"/>
                    </a:cubicBezTo>
                    <a:lnTo>
                      <a:pt x="1212" y="251"/>
                    </a:lnTo>
                    <a:cubicBezTo>
                      <a:pt x="1164" y="91"/>
                      <a:pt x="1021" y="0"/>
                      <a:pt x="8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24"/>
              <p:cNvSpPr/>
              <p:nvPr/>
            </p:nvSpPr>
            <p:spPr>
              <a:xfrm>
                <a:off x="212626" y="4944779"/>
                <a:ext cx="105560" cy="143469"/>
              </a:xfrm>
              <a:custGeom>
                <a:avLst/>
                <a:gdLst/>
                <a:ahLst/>
                <a:cxnLst/>
                <a:rect l="l" t="t" r="r" b="b"/>
                <a:pathLst>
                  <a:path w="3542" h="4814" extrusionOk="0">
                    <a:moveTo>
                      <a:pt x="1292" y="1"/>
                    </a:moveTo>
                    <a:cubicBezTo>
                      <a:pt x="1253" y="1"/>
                      <a:pt x="1214" y="5"/>
                      <a:pt x="1175" y="13"/>
                    </a:cubicBezTo>
                    <a:lnTo>
                      <a:pt x="597" y="180"/>
                    </a:lnTo>
                    <a:cubicBezTo>
                      <a:pt x="187" y="292"/>
                      <a:pt x="0" y="870"/>
                      <a:pt x="224" y="1299"/>
                    </a:cubicBezTo>
                    <a:lnTo>
                      <a:pt x="1845" y="4467"/>
                    </a:lnTo>
                    <a:cubicBezTo>
                      <a:pt x="1933" y="4686"/>
                      <a:pt x="2135" y="4814"/>
                      <a:pt x="2353" y="4814"/>
                    </a:cubicBezTo>
                    <a:cubicBezTo>
                      <a:pt x="2413" y="4814"/>
                      <a:pt x="2475" y="4804"/>
                      <a:pt x="2535" y="4784"/>
                    </a:cubicBezTo>
                    <a:lnTo>
                      <a:pt x="3001" y="4598"/>
                    </a:lnTo>
                    <a:cubicBezTo>
                      <a:pt x="3374" y="4467"/>
                      <a:pt x="3542" y="3927"/>
                      <a:pt x="3337" y="3517"/>
                    </a:cubicBezTo>
                    <a:lnTo>
                      <a:pt x="1827" y="367"/>
                    </a:lnTo>
                    <a:cubicBezTo>
                      <a:pt x="1747" y="142"/>
                      <a:pt x="1529" y="1"/>
                      <a:pt x="12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88971997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579"/>
        <p:cNvGrpSpPr/>
        <p:nvPr/>
      </p:nvGrpSpPr>
      <p:grpSpPr>
        <a:xfrm>
          <a:off x="0" y="0"/>
          <a:ext cx="0" cy="0"/>
          <a:chOff x="0" y="0"/>
          <a:chExt cx="0" cy="0"/>
        </a:xfrm>
      </p:grpSpPr>
      <p:grpSp>
        <p:nvGrpSpPr>
          <p:cNvPr id="580" name="Google Shape;580;p25"/>
          <p:cNvGrpSpPr/>
          <p:nvPr/>
        </p:nvGrpSpPr>
        <p:grpSpPr>
          <a:xfrm flipH="1">
            <a:off x="-927460" y="4233763"/>
            <a:ext cx="2745523" cy="2572125"/>
            <a:chOff x="7241447" y="4233763"/>
            <a:chExt cx="2745523" cy="2572125"/>
          </a:xfrm>
        </p:grpSpPr>
        <p:sp>
          <p:nvSpPr>
            <p:cNvPr id="581" name="Google Shape;581;p25"/>
            <p:cNvSpPr/>
            <p:nvPr/>
          </p:nvSpPr>
          <p:spPr>
            <a:xfrm rot="10424114">
              <a:off x="7360116" y="4363710"/>
              <a:ext cx="2508184" cy="2312232"/>
            </a:xfrm>
            <a:custGeom>
              <a:avLst/>
              <a:gdLst/>
              <a:ahLst/>
              <a:cxnLst/>
              <a:rect l="l" t="t" r="r" b="b"/>
              <a:pathLst>
                <a:path w="87936" h="81066" extrusionOk="0">
                  <a:moveTo>
                    <a:pt x="46223" y="1"/>
                  </a:moveTo>
                  <a:cubicBezTo>
                    <a:pt x="38824" y="1809"/>
                    <a:pt x="30753" y="6301"/>
                    <a:pt x="24808" y="12507"/>
                  </a:cubicBezTo>
                  <a:cubicBezTo>
                    <a:pt x="15563" y="22125"/>
                    <a:pt x="11053" y="33494"/>
                    <a:pt x="11519" y="42608"/>
                  </a:cubicBezTo>
                  <a:cubicBezTo>
                    <a:pt x="11612" y="44323"/>
                    <a:pt x="10848" y="46336"/>
                    <a:pt x="9487" y="48069"/>
                  </a:cubicBezTo>
                  <a:cubicBezTo>
                    <a:pt x="9413" y="48162"/>
                    <a:pt x="9338" y="48255"/>
                    <a:pt x="9263" y="48349"/>
                  </a:cubicBezTo>
                  <a:cubicBezTo>
                    <a:pt x="317" y="59998"/>
                    <a:pt x="0" y="73585"/>
                    <a:pt x="8350" y="78468"/>
                  </a:cubicBezTo>
                  <a:cubicBezTo>
                    <a:pt x="11202" y="80134"/>
                    <a:pt x="14283" y="81066"/>
                    <a:pt x="17467" y="81066"/>
                  </a:cubicBezTo>
                  <a:cubicBezTo>
                    <a:pt x="23189" y="81066"/>
                    <a:pt x="29245" y="78055"/>
                    <a:pt x="34910" y="70882"/>
                  </a:cubicBezTo>
                  <a:cubicBezTo>
                    <a:pt x="34947" y="70826"/>
                    <a:pt x="35003" y="70752"/>
                    <a:pt x="35077" y="70659"/>
                  </a:cubicBezTo>
                  <a:cubicBezTo>
                    <a:pt x="36779" y="68624"/>
                    <a:pt x="39026" y="67468"/>
                    <a:pt x="40888" y="67468"/>
                  </a:cubicBezTo>
                  <a:cubicBezTo>
                    <a:pt x="41739" y="67468"/>
                    <a:pt x="42509" y="67709"/>
                    <a:pt x="43110" y="68217"/>
                  </a:cubicBezTo>
                  <a:cubicBezTo>
                    <a:pt x="43520" y="68553"/>
                    <a:pt x="43949" y="68869"/>
                    <a:pt x="44396" y="69168"/>
                  </a:cubicBezTo>
                  <a:cubicBezTo>
                    <a:pt x="46839" y="70756"/>
                    <a:pt x="49753" y="71508"/>
                    <a:pt x="52910" y="71508"/>
                  </a:cubicBezTo>
                  <a:cubicBezTo>
                    <a:pt x="61606" y="71508"/>
                    <a:pt x="72145" y="65804"/>
                    <a:pt x="79735" y="56177"/>
                  </a:cubicBezTo>
                  <a:cubicBezTo>
                    <a:pt x="84469" y="50157"/>
                    <a:pt x="87227" y="43633"/>
                    <a:pt x="87935" y="37762"/>
                  </a:cubicBezTo>
                  <a:lnTo>
                    <a:pt x="46223" y="1"/>
                  </a:lnTo>
                  <a:close/>
                </a:path>
              </a:pathLst>
            </a:custGeom>
            <a:solidFill>
              <a:srgbClr val="FFA79B">
                <a:alpha val="4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25"/>
            <p:cNvSpPr/>
            <p:nvPr/>
          </p:nvSpPr>
          <p:spPr>
            <a:xfrm rot="10424114">
              <a:off x="7814649" y="4659022"/>
              <a:ext cx="2064825" cy="1900676"/>
            </a:xfrm>
            <a:custGeom>
              <a:avLst/>
              <a:gdLst/>
              <a:ahLst/>
              <a:cxnLst/>
              <a:rect l="l" t="t" r="r" b="b"/>
              <a:pathLst>
                <a:path w="72392" h="66637" extrusionOk="0">
                  <a:moveTo>
                    <a:pt x="37426" y="0"/>
                  </a:moveTo>
                  <a:cubicBezTo>
                    <a:pt x="31313" y="1398"/>
                    <a:pt x="24696" y="5032"/>
                    <a:pt x="19832" y="10083"/>
                  </a:cubicBezTo>
                  <a:cubicBezTo>
                    <a:pt x="12283" y="17949"/>
                    <a:pt x="8686" y="27268"/>
                    <a:pt x="9170" y="34798"/>
                  </a:cubicBezTo>
                  <a:cubicBezTo>
                    <a:pt x="9264" y="36214"/>
                    <a:pt x="8667" y="37854"/>
                    <a:pt x="7549" y="39289"/>
                  </a:cubicBezTo>
                  <a:lnTo>
                    <a:pt x="7381" y="39513"/>
                  </a:lnTo>
                  <a:cubicBezTo>
                    <a:pt x="94" y="49037"/>
                    <a:pt x="0" y="60258"/>
                    <a:pt x="6971" y="64377"/>
                  </a:cubicBezTo>
                  <a:cubicBezTo>
                    <a:pt x="9409" y="65824"/>
                    <a:pt x="12039" y="66636"/>
                    <a:pt x="14745" y="66636"/>
                  </a:cubicBezTo>
                  <a:cubicBezTo>
                    <a:pt x="19426" y="66636"/>
                    <a:pt x="24336" y="64206"/>
                    <a:pt x="28871" y="58431"/>
                  </a:cubicBezTo>
                  <a:lnTo>
                    <a:pt x="29001" y="58245"/>
                  </a:lnTo>
                  <a:cubicBezTo>
                    <a:pt x="30368" y="56588"/>
                    <a:pt x="32188" y="55669"/>
                    <a:pt x="33725" y="55669"/>
                  </a:cubicBezTo>
                  <a:cubicBezTo>
                    <a:pt x="34452" y="55669"/>
                    <a:pt x="35116" y="55875"/>
                    <a:pt x="35637" y="56306"/>
                  </a:cubicBezTo>
                  <a:cubicBezTo>
                    <a:pt x="35972" y="56604"/>
                    <a:pt x="36326" y="56865"/>
                    <a:pt x="36699" y="57108"/>
                  </a:cubicBezTo>
                  <a:cubicBezTo>
                    <a:pt x="38801" y="58489"/>
                    <a:pt x="41309" y="59143"/>
                    <a:pt x="44016" y="59143"/>
                  </a:cubicBezTo>
                  <a:cubicBezTo>
                    <a:pt x="51172" y="59143"/>
                    <a:pt x="59718" y="54572"/>
                    <a:pt x="65831" y="46782"/>
                  </a:cubicBezTo>
                  <a:cubicBezTo>
                    <a:pt x="69670" y="41880"/>
                    <a:pt x="71888" y="36512"/>
                    <a:pt x="72391" y="31666"/>
                  </a:cubicBezTo>
                  <a:lnTo>
                    <a:pt x="37426" y="0"/>
                  </a:lnTo>
                  <a:close/>
                </a:path>
              </a:pathLst>
            </a:custGeom>
            <a:solidFill>
              <a:srgbClr val="FFA79B">
                <a:alpha val="4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3" name="Google Shape;583;p25"/>
          <p:cNvGrpSpPr/>
          <p:nvPr/>
        </p:nvGrpSpPr>
        <p:grpSpPr>
          <a:xfrm>
            <a:off x="7216927" y="-2185263"/>
            <a:ext cx="3798743" cy="3692153"/>
            <a:chOff x="6902090" y="-2185263"/>
            <a:chExt cx="3798743" cy="3692153"/>
          </a:xfrm>
        </p:grpSpPr>
        <p:sp>
          <p:nvSpPr>
            <p:cNvPr id="584" name="Google Shape;584;p25"/>
            <p:cNvSpPr/>
            <p:nvPr/>
          </p:nvSpPr>
          <p:spPr>
            <a:xfrm rot="-7845770" flipH="1">
              <a:off x="7235267" y="-1576819"/>
              <a:ext cx="2543914" cy="2045463"/>
            </a:xfrm>
            <a:custGeom>
              <a:avLst/>
              <a:gdLst/>
              <a:ahLst/>
              <a:cxnLst/>
              <a:rect l="l" t="t" r="r" b="b"/>
              <a:pathLst>
                <a:path w="75784" h="60935" extrusionOk="0">
                  <a:moveTo>
                    <a:pt x="15683" y="1"/>
                  </a:moveTo>
                  <a:cubicBezTo>
                    <a:pt x="12063" y="1"/>
                    <a:pt x="8783" y="1433"/>
                    <a:pt x="6021" y="3864"/>
                  </a:cubicBezTo>
                  <a:cubicBezTo>
                    <a:pt x="1" y="9176"/>
                    <a:pt x="2163" y="20061"/>
                    <a:pt x="11016" y="28001"/>
                  </a:cubicBezTo>
                  <a:lnTo>
                    <a:pt x="11221" y="28187"/>
                  </a:lnTo>
                  <a:cubicBezTo>
                    <a:pt x="12563" y="29361"/>
                    <a:pt x="13457" y="30852"/>
                    <a:pt x="13625" y="32250"/>
                  </a:cubicBezTo>
                  <a:cubicBezTo>
                    <a:pt x="14538" y="39687"/>
                    <a:pt x="19776" y="48111"/>
                    <a:pt x="28573" y="54355"/>
                  </a:cubicBezTo>
                  <a:cubicBezTo>
                    <a:pt x="34239" y="58381"/>
                    <a:pt x="41359" y="60692"/>
                    <a:pt x="47565" y="60935"/>
                  </a:cubicBezTo>
                  <a:lnTo>
                    <a:pt x="75783" y="23621"/>
                  </a:lnTo>
                  <a:cubicBezTo>
                    <a:pt x="74386" y="18998"/>
                    <a:pt x="71254" y="14190"/>
                    <a:pt x="66595" y="10127"/>
                  </a:cubicBezTo>
                  <a:cubicBezTo>
                    <a:pt x="60385" y="4702"/>
                    <a:pt x="52912" y="1803"/>
                    <a:pt x="46548" y="1803"/>
                  </a:cubicBezTo>
                  <a:cubicBezTo>
                    <a:pt x="42482" y="1803"/>
                    <a:pt x="38869" y="2986"/>
                    <a:pt x="36326" y="5448"/>
                  </a:cubicBezTo>
                  <a:cubicBezTo>
                    <a:pt x="36010" y="5747"/>
                    <a:pt x="35711" y="6082"/>
                    <a:pt x="35432" y="6418"/>
                  </a:cubicBezTo>
                  <a:cubicBezTo>
                    <a:pt x="34855" y="7124"/>
                    <a:pt x="33946" y="7470"/>
                    <a:pt x="32904" y="7470"/>
                  </a:cubicBezTo>
                  <a:cubicBezTo>
                    <a:pt x="31556" y="7470"/>
                    <a:pt x="29985" y="6891"/>
                    <a:pt x="28629" y="5765"/>
                  </a:cubicBezTo>
                  <a:lnTo>
                    <a:pt x="28442" y="5616"/>
                  </a:lnTo>
                  <a:cubicBezTo>
                    <a:pt x="23942" y="1688"/>
                    <a:pt x="19612" y="1"/>
                    <a:pt x="1568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85" name="Google Shape;585;p25"/>
            <p:cNvGrpSpPr/>
            <p:nvPr/>
          </p:nvGrpSpPr>
          <p:grpSpPr>
            <a:xfrm rot="-7845996" flipH="1">
              <a:off x="7814416" y="-1103058"/>
              <a:ext cx="2589010" cy="1971616"/>
              <a:chOff x="-765482" y="4620203"/>
              <a:chExt cx="2588927" cy="1971554"/>
            </a:xfrm>
          </p:grpSpPr>
          <p:sp>
            <p:nvSpPr>
              <p:cNvPr id="586" name="Google Shape;586;p25"/>
              <p:cNvSpPr/>
              <p:nvPr/>
            </p:nvSpPr>
            <p:spPr>
              <a:xfrm>
                <a:off x="-765482" y="4620203"/>
                <a:ext cx="2588927" cy="1971554"/>
              </a:xfrm>
              <a:custGeom>
                <a:avLst/>
                <a:gdLst/>
                <a:ahLst/>
                <a:cxnLst/>
                <a:rect l="l" t="t" r="r" b="b"/>
                <a:pathLst>
                  <a:path w="77126" h="58734" extrusionOk="0">
                    <a:moveTo>
                      <a:pt x="48466" y="1"/>
                    </a:moveTo>
                    <a:cubicBezTo>
                      <a:pt x="42896" y="1"/>
                      <a:pt x="38070" y="1823"/>
                      <a:pt x="35320" y="5462"/>
                    </a:cubicBezTo>
                    <a:cubicBezTo>
                      <a:pt x="35059" y="5816"/>
                      <a:pt x="34798" y="6170"/>
                      <a:pt x="34593" y="6562"/>
                    </a:cubicBezTo>
                    <a:cubicBezTo>
                      <a:pt x="34014" y="7547"/>
                      <a:pt x="32837" y="8056"/>
                      <a:pt x="31449" y="8056"/>
                    </a:cubicBezTo>
                    <a:cubicBezTo>
                      <a:pt x="30289" y="8056"/>
                      <a:pt x="28982" y="7701"/>
                      <a:pt x="27752" y="6972"/>
                    </a:cubicBezTo>
                    <a:cubicBezTo>
                      <a:pt x="27678" y="6916"/>
                      <a:pt x="27603" y="6878"/>
                      <a:pt x="27566" y="6841"/>
                    </a:cubicBezTo>
                    <a:cubicBezTo>
                      <a:pt x="23433" y="4244"/>
                      <a:pt x="19647" y="3104"/>
                      <a:pt x="16282" y="3104"/>
                    </a:cubicBezTo>
                    <a:cubicBezTo>
                      <a:pt x="11727" y="3104"/>
                      <a:pt x="7945" y="5195"/>
                      <a:pt x="5126" y="8593"/>
                    </a:cubicBezTo>
                    <a:cubicBezTo>
                      <a:pt x="0" y="14762"/>
                      <a:pt x="3840" y="25200"/>
                      <a:pt x="13792" y="31649"/>
                    </a:cubicBezTo>
                    <a:lnTo>
                      <a:pt x="14035" y="31816"/>
                    </a:lnTo>
                    <a:cubicBezTo>
                      <a:pt x="15563" y="32767"/>
                      <a:pt x="16663" y="34109"/>
                      <a:pt x="17054" y="35469"/>
                    </a:cubicBezTo>
                    <a:cubicBezTo>
                      <a:pt x="19104" y="42664"/>
                      <a:pt x="25572" y="50175"/>
                      <a:pt x="35226" y="54984"/>
                    </a:cubicBezTo>
                    <a:cubicBezTo>
                      <a:pt x="40263" y="57487"/>
                      <a:pt x="46067" y="58733"/>
                      <a:pt x="51367" y="58733"/>
                    </a:cubicBezTo>
                    <a:cubicBezTo>
                      <a:pt x="52619" y="58733"/>
                      <a:pt x="53842" y="58664"/>
                      <a:pt x="55020" y="58525"/>
                    </a:cubicBezTo>
                    <a:lnTo>
                      <a:pt x="77125" y="17297"/>
                    </a:lnTo>
                    <a:cubicBezTo>
                      <a:pt x="75019" y="12954"/>
                      <a:pt x="71179" y="8686"/>
                      <a:pt x="65942" y="5387"/>
                    </a:cubicBezTo>
                    <a:cubicBezTo>
                      <a:pt x="60252" y="1795"/>
                      <a:pt x="53992" y="1"/>
                      <a:pt x="484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25"/>
              <p:cNvSpPr/>
              <p:nvPr/>
            </p:nvSpPr>
            <p:spPr>
              <a:xfrm>
                <a:off x="1288964" y="4808006"/>
                <a:ext cx="41298" cy="55177"/>
              </a:xfrm>
              <a:custGeom>
                <a:avLst/>
                <a:gdLst/>
                <a:ahLst/>
                <a:cxnLst/>
                <a:rect l="l" t="t" r="r" b="b"/>
                <a:pathLst>
                  <a:path w="970" h="1296" extrusionOk="0">
                    <a:moveTo>
                      <a:pt x="596" y="0"/>
                    </a:moveTo>
                    <a:cubicBezTo>
                      <a:pt x="536" y="0"/>
                      <a:pt x="482" y="37"/>
                      <a:pt x="467" y="98"/>
                    </a:cubicBezTo>
                    <a:lnTo>
                      <a:pt x="56" y="937"/>
                    </a:lnTo>
                    <a:cubicBezTo>
                      <a:pt x="1" y="1049"/>
                      <a:pt x="38" y="1179"/>
                      <a:pt x="150" y="1235"/>
                    </a:cubicBezTo>
                    <a:lnTo>
                      <a:pt x="280" y="1291"/>
                    </a:lnTo>
                    <a:cubicBezTo>
                      <a:pt x="293" y="1294"/>
                      <a:pt x="306" y="1296"/>
                      <a:pt x="318" y="1296"/>
                    </a:cubicBezTo>
                    <a:cubicBezTo>
                      <a:pt x="379" y="1296"/>
                      <a:pt x="436" y="1260"/>
                      <a:pt x="467" y="1198"/>
                    </a:cubicBezTo>
                    <a:lnTo>
                      <a:pt x="895" y="341"/>
                    </a:lnTo>
                    <a:cubicBezTo>
                      <a:pt x="970" y="229"/>
                      <a:pt x="914" y="98"/>
                      <a:pt x="802" y="42"/>
                    </a:cubicBezTo>
                    <a:lnTo>
                      <a:pt x="634" y="5"/>
                    </a:lnTo>
                    <a:cubicBezTo>
                      <a:pt x="621" y="2"/>
                      <a:pt x="609" y="0"/>
                      <a:pt x="5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25"/>
              <p:cNvSpPr/>
              <p:nvPr/>
            </p:nvSpPr>
            <p:spPr>
              <a:xfrm>
                <a:off x="467708" y="4966720"/>
                <a:ext cx="41298" cy="55177"/>
              </a:xfrm>
              <a:custGeom>
                <a:avLst/>
                <a:gdLst/>
                <a:ahLst/>
                <a:cxnLst/>
                <a:rect l="l" t="t" r="r" b="b"/>
                <a:pathLst>
                  <a:path w="970" h="1296" extrusionOk="0">
                    <a:moveTo>
                      <a:pt x="614" y="0"/>
                    </a:moveTo>
                    <a:cubicBezTo>
                      <a:pt x="553" y="0"/>
                      <a:pt x="497" y="36"/>
                      <a:pt x="466" y="98"/>
                    </a:cubicBezTo>
                    <a:lnTo>
                      <a:pt x="56" y="937"/>
                    </a:lnTo>
                    <a:cubicBezTo>
                      <a:pt x="0" y="1049"/>
                      <a:pt x="56" y="1179"/>
                      <a:pt x="149" y="1235"/>
                    </a:cubicBezTo>
                    <a:lnTo>
                      <a:pt x="280" y="1291"/>
                    </a:lnTo>
                    <a:cubicBezTo>
                      <a:pt x="292" y="1294"/>
                      <a:pt x="305" y="1296"/>
                      <a:pt x="318" y="1296"/>
                    </a:cubicBezTo>
                    <a:cubicBezTo>
                      <a:pt x="379" y="1296"/>
                      <a:pt x="435" y="1259"/>
                      <a:pt x="466" y="1198"/>
                    </a:cubicBezTo>
                    <a:lnTo>
                      <a:pt x="895" y="340"/>
                    </a:lnTo>
                    <a:cubicBezTo>
                      <a:pt x="969" y="229"/>
                      <a:pt x="913" y="98"/>
                      <a:pt x="801" y="42"/>
                    </a:cubicBezTo>
                    <a:lnTo>
                      <a:pt x="652" y="5"/>
                    </a:lnTo>
                    <a:cubicBezTo>
                      <a:pt x="640" y="2"/>
                      <a:pt x="627" y="0"/>
                      <a:pt x="6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25"/>
              <p:cNvSpPr/>
              <p:nvPr/>
            </p:nvSpPr>
            <p:spPr>
              <a:xfrm>
                <a:off x="1072346" y="5044161"/>
                <a:ext cx="40489" cy="55518"/>
              </a:xfrm>
              <a:custGeom>
                <a:avLst/>
                <a:gdLst/>
                <a:ahLst/>
                <a:cxnLst/>
                <a:rect l="l" t="t" r="r" b="b"/>
                <a:pathLst>
                  <a:path w="951" h="1304" extrusionOk="0">
                    <a:moveTo>
                      <a:pt x="586" y="1"/>
                    </a:moveTo>
                    <a:cubicBezTo>
                      <a:pt x="529" y="1"/>
                      <a:pt x="481" y="47"/>
                      <a:pt x="466" y="106"/>
                    </a:cubicBezTo>
                    <a:lnTo>
                      <a:pt x="56" y="944"/>
                    </a:lnTo>
                    <a:cubicBezTo>
                      <a:pt x="0" y="1056"/>
                      <a:pt x="38" y="1187"/>
                      <a:pt x="149" y="1243"/>
                    </a:cubicBezTo>
                    <a:lnTo>
                      <a:pt x="280" y="1298"/>
                    </a:lnTo>
                    <a:cubicBezTo>
                      <a:pt x="293" y="1302"/>
                      <a:pt x="305" y="1303"/>
                      <a:pt x="318" y="1303"/>
                    </a:cubicBezTo>
                    <a:cubicBezTo>
                      <a:pt x="379" y="1303"/>
                      <a:pt x="435" y="1267"/>
                      <a:pt x="466" y="1205"/>
                    </a:cubicBezTo>
                    <a:lnTo>
                      <a:pt x="895" y="348"/>
                    </a:lnTo>
                    <a:cubicBezTo>
                      <a:pt x="951" y="236"/>
                      <a:pt x="914" y="106"/>
                      <a:pt x="802" y="50"/>
                    </a:cubicBezTo>
                    <a:lnTo>
                      <a:pt x="634" y="12"/>
                    </a:lnTo>
                    <a:cubicBezTo>
                      <a:pt x="618" y="4"/>
                      <a:pt x="601" y="1"/>
                      <a:pt x="5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25"/>
              <p:cNvSpPr/>
              <p:nvPr/>
            </p:nvSpPr>
            <p:spPr>
              <a:xfrm>
                <a:off x="861263" y="4788167"/>
                <a:ext cx="40531" cy="55220"/>
              </a:xfrm>
              <a:custGeom>
                <a:avLst/>
                <a:gdLst/>
                <a:ahLst/>
                <a:cxnLst/>
                <a:rect l="l" t="t" r="r" b="b"/>
                <a:pathLst>
                  <a:path w="952" h="1297" extrusionOk="0">
                    <a:moveTo>
                      <a:pt x="607" y="0"/>
                    </a:moveTo>
                    <a:cubicBezTo>
                      <a:pt x="535" y="0"/>
                      <a:pt x="479" y="37"/>
                      <a:pt x="448" y="98"/>
                    </a:cubicBezTo>
                    <a:lnTo>
                      <a:pt x="56" y="956"/>
                    </a:lnTo>
                    <a:cubicBezTo>
                      <a:pt x="1" y="1049"/>
                      <a:pt x="38" y="1179"/>
                      <a:pt x="150" y="1235"/>
                    </a:cubicBezTo>
                    <a:lnTo>
                      <a:pt x="280" y="1291"/>
                    </a:lnTo>
                    <a:cubicBezTo>
                      <a:pt x="293" y="1295"/>
                      <a:pt x="307" y="1296"/>
                      <a:pt x="320" y="1296"/>
                    </a:cubicBezTo>
                    <a:cubicBezTo>
                      <a:pt x="380" y="1296"/>
                      <a:pt x="436" y="1263"/>
                      <a:pt x="467" y="1217"/>
                    </a:cubicBezTo>
                    <a:lnTo>
                      <a:pt x="895" y="359"/>
                    </a:lnTo>
                    <a:cubicBezTo>
                      <a:pt x="951" y="229"/>
                      <a:pt x="914" y="98"/>
                      <a:pt x="802" y="43"/>
                    </a:cubicBezTo>
                    <a:lnTo>
                      <a:pt x="653" y="5"/>
                    </a:lnTo>
                    <a:cubicBezTo>
                      <a:pt x="637" y="2"/>
                      <a:pt x="621" y="0"/>
                      <a:pt x="6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25"/>
              <p:cNvSpPr/>
              <p:nvPr/>
            </p:nvSpPr>
            <p:spPr>
              <a:xfrm>
                <a:off x="1014403" y="4865182"/>
                <a:ext cx="51643" cy="70504"/>
              </a:xfrm>
              <a:custGeom>
                <a:avLst/>
                <a:gdLst/>
                <a:ahLst/>
                <a:cxnLst/>
                <a:rect l="l" t="t" r="r" b="b"/>
                <a:pathLst>
                  <a:path w="1213" h="1656" extrusionOk="0">
                    <a:moveTo>
                      <a:pt x="766" y="1"/>
                    </a:moveTo>
                    <a:cubicBezTo>
                      <a:pt x="686" y="1"/>
                      <a:pt x="611" y="53"/>
                      <a:pt x="579" y="135"/>
                    </a:cubicBezTo>
                    <a:lnTo>
                      <a:pt x="75" y="1216"/>
                    </a:lnTo>
                    <a:cubicBezTo>
                      <a:pt x="1" y="1346"/>
                      <a:pt x="57" y="1514"/>
                      <a:pt x="187" y="1588"/>
                    </a:cubicBezTo>
                    <a:lnTo>
                      <a:pt x="355" y="1644"/>
                    </a:lnTo>
                    <a:cubicBezTo>
                      <a:pt x="375" y="1652"/>
                      <a:pt x="395" y="1656"/>
                      <a:pt x="414" y="1656"/>
                    </a:cubicBezTo>
                    <a:cubicBezTo>
                      <a:pt x="485" y="1656"/>
                      <a:pt x="549" y="1606"/>
                      <a:pt x="579" y="1532"/>
                    </a:cubicBezTo>
                    <a:lnTo>
                      <a:pt x="1138" y="451"/>
                    </a:lnTo>
                    <a:cubicBezTo>
                      <a:pt x="1212" y="302"/>
                      <a:pt x="1156" y="135"/>
                      <a:pt x="1007" y="60"/>
                    </a:cubicBezTo>
                    <a:lnTo>
                      <a:pt x="802" y="4"/>
                    </a:lnTo>
                    <a:cubicBezTo>
                      <a:pt x="790" y="2"/>
                      <a:pt x="778" y="1"/>
                      <a:pt x="7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25"/>
              <p:cNvSpPr/>
              <p:nvPr/>
            </p:nvSpPr>
            <p:spPr>
              <a:xfrm>
                <a:off x="617654" y="4754832"/>
                <a:ext cx="52410" cy="69908"/>
              </a:xfrm>
              <a:custGeom>
                <a:avLst/>
                <a:gdLst/>
                <a:ahLst/>
                <a:cxnLst/>
                <a:rect l="l" t="t" r="r" b="b"/>
                <a:pathLst>
                  <a:path w="1231" h="1642" extrusionOk="0">
                    <a:moveTo>
                      <a:pt x="774" y="1"/>
                    </a:moveTo>
                    <a:cubicBezTo>
                      <a:pt x="698" y="1"/>
                      <a:pt x="628" y="40"/>
                      <a:pt x="597" y="117"/>
                    </a:cubicBezTo>
                    <a:lnTo>
                      <a:pt x="75" y="1198"/>
                    </a:lnTo>
                    <a:cubicBezTo>
                      <a:pt x="1" y="1329"/>
                      <a:pt x="57" y="1496"/>
                      <a:pt x="187" y="1571"/>
                    </a:cubicBezTo>
                    <a:lnTo>
                      <a:pt x="355" y="1627"/>
                    </a:lnTo>
                    <a:cubicBezTo>
                      <a:pt x="379" y="1637"/>
                      <a:pt x="404" y="1641"/>
                      <a:pt x="429" y="1641"/>
                    </a:cubicBezTo>
                    <a:cubicBezTo>
                      <a:pt x="501" y="1641"/>
                      <a:pt x="569" y="1603"/>
                      <a:pt x="597" y="1534"/>
                    </a:cubicBezTo>
                    <a:lnTo>
                      <a:pt x="1138" y="453"/>
                    </a:lnTo>
                    <a:cubicBezTo>
                      <a:pt x="1231" y="304"/>
                      <a:pt x="1156" y="117"/>
                      <a:pt x="1007" y="61"/>
                    </a:cubicBezTo>
                    <a:lnTo>
                      <a:pt x="821" y="5"/>
                    </a:lnTo>
                    <a:cubicBezTo>
                      <a:pt x="805" y="2"/>
                      <a:pt x="790" y="1"/>
                      <a:pt x="7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25"/>
              <p:cNvSpPr/>
              <p:nvPr/>
            </p:nvSpPr>
            <p:spPr>
              <a:xfrm>
                <a:off x="1453215" y="4942155"/>
                <a:ext cx="51643" cy="70206"/>
              </a:xfrm>
              <a:custGeom>
                <a:avLst/>
                <a:gdLst/>
                <a:ahLst/>
                <a:cxnLst/>
                <a:rect l="l" t="t" r="r" b="b"/>
                <a:pathLst>
                  <a:path w="1213" h="1649" extrusionOk="0">
                    <a:moveTo>
                      <a:pt x="766" y="0"/>
                    </a:moveTo>
                    <a:cubicBezTo>
                      <a:pt x="686" y="0"/>
                      <a:pt x="611" y="53"/>
                      <a:pt x="578" y="135"/>
                    </a:cubicBezTo>
                    <a:lnTo>
                      <a:pt x="75" y="1216"/>
                    </a:lnTo>
                    <a:cubicBezTo>
                      <a:pt x="1" y="1346"/>
                      <a:pt x="38" y="1514"/>
                      <a:pt x="187" y="1588"/>
                    </a:cubicBezTo>
                    <a:lnTo>
                      <a:pt x="355" y="1644"/>
                    </a:lnTo>
                    <a:cubicBezTo>
                      <a:pt x="370" y="1647"/>
                      <a:pt x="386" y="1649"/>
                      <a:pt x="401" y="1649"/>
                    </a:cubicBezTo>
                    <a:cubicBezTo>
                      <a:pt x="477" y="1649"/>
                      <a:pt x="547" y="1610"/>
                      <a:pt x="578" y="1532"/>
                    </a:cubicBezTo>
                    <a:lnTo>
                      <a:pt x="1138" y="451"/>
                    </a:lnTo>
                    <a:cubicBezTo>
                      <a:pt x="1212" y="302"/>
                      <a:pt x="1156" y="135"/>
                      <a:pt x="1007" y="60"/>
                    </a:cubicBezTo>
                    <a:lnTo>
                      <a:pt x="802" y="4"/>
                    </a:lnTo>
                    <a:cubicBezTo>
                      <a:pt x="790" y="2"/>
                      <a:pt x="778" y="0"/>
                      <a:pt x="7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25"/>
              <p:cNvSpPr/>
              <p:nvPr/>
            </p:nvSpPr>
            <p:spPr>
              <a:xfrm>
                <a:off x="704931" y="4998437"/>
                <a:ext cx="52410" cy="69780"/>
              </a:xfrm>
              <a:custGeom>
                <a:avLst/>
                <a:gdLst/>
                <a:ahLst/>
                <a:cxnLst/>
                <a:rect l="l" t="t" r="r" b="b"/>
                <a:pathLst>
                  <a:path w="1231" h="1639" extrusionOk="0">
                    <a:moveTo>
                      <a:pt x="775" y="1"/>
                    </a:moveTo>
                    <a:cubicBezTo>
                      <a:pt x="698" y="1"/>
                      <a:pt x="628" y="40"/>
                      <a:pt x="597" y="117"/>
                    </a:cubicBezTo>
                    <a:lnTo>
                      <a:pt x="75" y="1198"/>
                    </a:lnTo>
                    <a:cubicBezTo>
                      <a:pt x="1" y="1329"/>
                      <a:pt x="57" y="1496"/>
                      <a:pt x="206" y="1571"/>
                    </a:cubicBezTo>
                    <a:lnTo>
                      <a:pt x="355" y="1627"/>
                    </a:lnTo>
                    <a:cubicBezTo>
                      <a:pt x="375" y="1635"/>
                      <a:pt x="397" y="1639"/>
                      <a:pt x="418" y="1639"/>
                    </a:cubicBezTo>
                    <a:cubicBezTo>
                      <a:pt x="494" y="1639"/>
                      <a:pt x="568" y="1592"/>
                      <a:pt x="597" y="1534"/>
                    </a:cubicBezTo>
                    <a:lnTo>
                      <a:pt x="1138" y="434"/>
                    </a:lnTo>
                    <a:cubicBezTo>
                      <a:pt x="1231" y="304"/>
                      <a:pt x="1156" y="117"/>
                      <a:pt x="1007" y="61"/>
                    </a:cubicBezTo>
                    <a:lnTo>
                      <a:pt x="821" y="5"/>
                    </a:lnTo>
                    <a:cubicBezTo>
                      <a:pt x="805" y="2"/>
                      <a:pt x="790" y="1"/>
                      <a:pt x="7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25"/>
              <p:cNvSpPr/>
              <p:nvPr/>
            </p:nvSpPr>
            <p:spPr>
              <a:xfrm>
                <a:off x="1291348" y="5063489"/>
                <a:ext cx="41298" cy="55220"/>
              </a:xfrm>
              <a:custGeom>
                <a:avLst/>
                <a:gdLst/>
                <a:ahLst/>
                <a:cxnLst/>
                <a:rect l="l" t="t" r="r" b="b"/>
                <a:pathLst>
                  <a:path w="970" h="1297" extrusionOk="0">
                    <a:moveTo>
                      <a:pt x="615" y="1"/>
                    </a:moveTo>
                    <a:cubicBezTo>
                      <a:pt x="554" y="1"/>
                      <a:pt x="497" y="37"/>
                      <a:pt x="466" y="99"/>
                    </a:cubicBezTo>
                    <a:lnTo>
                      <a:pt x="56" y="938"/>
                    </a:lnTo>
                    <a:cubicBezTo>
                      <a:pt x="0" y="1049"/>
                      <a:pt x="56" y="1180"/>
                      <a:pt x="150" y="1236"/>
                    </a:cubicBezTo>
                    <a:lnTo>
                      <a:pt x="280" y="1292"/>
                    </a:lnTo>
                    <a:cubicBezTo>
                      <a:pt x="293" y="1295"/>
                      <a:pt x="306" y="1297"/>
                      <a:pt x="320" y="1297"/>
                    </a:cubicBezTo>
                    <a:cubicBezTo>
                      <a:pt x="384" y="1297"/>
                      <a:pt x="451" y="1260"/>
                      <a:pt x="466" y="1199"/>
                    </a:cubicBezTo>
                    <a:lnTo>
                      <a:pt x="914" y="341"/>
                    </a:lnTo>
                    <a:cubicBezTo>
                      <a:pt x="970" y="229"/>
                      <a:pt x="932" y="99"/>
                      <a:pt x="802" y="43"/>
                    </a:cubicBezTo>
                    <a:lnTo>
                      <a:pt x="653" y="6"/>
                    </a:lnTo>
                    <a:cubicBezTo>
                      <a:pt x="640" y="3"/>
                      <a:pt x="627" y="1"/>
                      <a:pt x="6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91230832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Background 3">
  <p:cSld name="Background 3">
    <p:spTree>
      <p:nvGrpSpPr>
        <p:cNvPr id="1" name="Shape 596"/>
        <p:cNvGrpSpPr/>
        <p:nvPr/>
      </p:nvGrpSpPr>
      <p:grpSpPr>
        <a:xfrm>
          <a:off x="0" y="0"/>
          <a:ext cx="0" cy="0"/>
          <a:chOff x="0" y="0"/>
          <a:chExt cx="0" cy="0"/>
        </a:xfrm>
      </p:grpSpPr>
      <p:grpSp>
        <p:nvGrpSpPr>
          <p:cNvPr id="597" name="Google Shape;597;p26"/>
          <p:cNvGrpSpPr/>
          <p:nvPr/>
        </p:nvGrpSpPr>
        <p:grpSpPr>
          <a:xfrm>
            <a:off x="7355747" y="4233763"/>
            <a:ext cx="2745523" cy="2572125"/>
            <a:chOff x="7241447" y="4233763"/>
            <a:chExt cx="2745523" cy="2572125"/>
          </a:xfrm>
        </p:grpSpPr>
        <p:sp>
          <p:nvSpPr>
            <p:cNvPr id="598" name="Google Shape;598;p26"/>
            <p:cNvSpPr/>
            <p:nvPr/>
          </p:nvSpPr>
          <p:spPr>
            <a:xfrm rot="10424114">
              <a:off x="7360116" y="4363710"/>
              <a:ext cx="2508184" cy="2312232"/>
            </a:xfrm>
            <a:custGeom>
              <a:avLst/>
              <a:gdLst/>
              <a:ahLst/>
              <a:cxnLst/>
              <a:rect l="l" t="t" r="r" b="b"/>
              <a:pathLst>
                <a:path w="87936" h="81066" extrusionOk="0">
                  <a:moveTo>
                    <a:pt x="46223" y="1"/>
                  </a:moveTo>
                  <a:cubicBezTo>
                    <a:pt x="38824" y="1809"/>
                    <a:pt x="30753" y="6301"/>
                    <a:pt x="24808" y="12507"/>
                  </a:cubicBezTo>
                  <a:cubicBezTo>
                    <a:pt x="15563" y="22125"/>
                    <a:pt x="11053" y="33494"/>
                    <a:pt x="11519" y="42608"/>
                  </a:cubicBezTo>
                  <a:cubicBezTo>
                    <a:pt x="11612" y="44323"/>
                    <a:pt x="10848" y="46336"/>
                    <a:pt x="9487" y="48069"/>
                  </a:cubicBezTo>
                  <a:cubicBezTo>
                    <a:pt x="9413" y="48162"/>
                    <a:pt x="9338" y="48255"/>
                    <a:pt x="9263" y="48349"/>
                  </a:cubicBezTo>
                  <a:cubicBezTo>
                    <a:pt x="317" y="59998"/>
                    <a:pt x="0" y="73585"/>
                    <a:pt x="8350" y="78468"/>
                  </a:cubicBezTo>
                  <a:cubicBezTo>
                    <a:pt x="11202" y="80134"/>
                    <a:pt x="14283" y="81066"/>
                    <a:pt x="17467" y="81066"/>
                  </a:cubicBezTo>
                  <a:cubicBezTo>
                    <a:pt x="23189" y="81066"/>
                    <a:pt x="29245" y="78055"/>
                    <a:pt x="34910" y="70882"/>
                  </a:cubicBezTo>
                  <a:cubicBezTo>
                    <a:pt x="34947" y="70826"/>
                    <a:pt x="35003" y="70752"/>
                    <a:pt x="35077" y="70659"/>
                  </a:cubicBezTo>
                  <a:cubicBezTo>
                    <a:pt x="36779" y="68624"/>
                    <a:pt x="39026" y="67468"/>
                    <a:pt x="40888" y="67468"/>
                  </a:cubicBezTo>
                  <a:cubicBezTo>
                    <a:pt x="41739" y="67468"/>
                    <a:pt x="42509" y="67709"/>
                    <a:pt x="43110" y="68217"/>
                  </a:cubicBezTo>
                  <a:cubicBezTo>
                    <a:pt x="43520" y="68553"/>
                    <a:pt x="43949" y="68869"/>
                    <a:pt x="44396" y="69168"/>
                  </a:cubicBezTo>
                  <a:cubicBezTo>
                    <a:pt x="46839" y="70756"/>
                    <a:pt x="49753" y="71508"/>
                    <a:pt x="52910" y="71508"/>
                  </a:cubicBezTo>
                  <a:cubicBezTo>
                    <a:pt x="61606" y="71508"/>
                    <a:pt x="72145" y="65804"/>
                    <a:pt x="79735" y="56177"/>
                  </a:cubicBezTo>
                  <a:cubicBezTo>
                    <a:pt x="84469" y="50157"/>
                    <a:pt x="87227" y="43633"/>
                    <a:pt x="87935" y="37762"/>
                  </a:cubicBezTo>
                  <a:lnTo>
                    <a:pt x="46223" y="1"/>
                  </a:lnTo>
                  <a:close/>
                </a:path>
              </a:pathLst>
            </a:custGeom>
            <a:solidFill>
              <a:srgbClr val="FFA79B">
                <a:alpha val="4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26"/>
            <p:cNvSpPr/>
            <p:nvPr/>
          </p:nvSpPr>
          <p:spPr>
            <a:xfrm rot="10424114">
              <a:off x="7814649" y="4659022"/>
              <a:ext cx="2064825" cy="1900676"/>
            </a:xfrm>
            <a:custGeom>
              <a:avLst/>
              <a:gdLst/>
              <a:ahLst/>
              <a:cxnLst/>
              <a:rect l="l" t="t" r="r" b="b"/>
              <a:pathLst>
                <a:path w="72392" h="66637" extrusionOk="0">
                  <a:moveTo>
                    <a:pt x="37426" y="0"/>
                  </a:moveTo>
                  <a:cubicBezTo>
                    <a:pt x="31313" y="1398"/>
                    <a:pt x="24696" y="5032"/>
                    <a:pt x="19832" y="10083"/>
                  </a:cubicBezTo>
                  <a:cubicBezTo>
                    <a:pt x="12283" y="17949"/>
                    <a:pt x="8686" y="27268"/>
                    <a:pt x="9170" y="34798"/>
                  </a:cubicBezTo>
                  <a:cubicBezTo>
                    <a:pt x="9264" y="36214"/>
                    <a:pt x="8667" y="37854"/>
                    <a:pt x="7549" y="39289"/>
                  </a:cubicBezTo>
                  <a:lnTo>
                    <a:pt x="7381" y="39513"/>
                  </a:lnTo>
                  <a:cubicBezTo>
                    <a:pt x="94" y="49037"/>
                    <a:pt x="0" y="60258"/>
                    <a:pt x="6971" y="64377"/>
                  </a:cubicBezTo>
                  <a:cubicBezTo>
                    <a:pt x="9409" y="65824"/>
                    <a:pt x="12039" y="66636"/>
                    <a:pt x="14745" y="66636"/>
                  </a:cubicBezTo>
                  <a:cubicBezTo>
                    <a:pt x="19426" y="66636"/>
                    <a:pt x="24336" y="64206"/>
                    <a:pt x="28871" y="58431"/>
                  </a:cubicBezTo>
                  <a:lnTo>
                    <a:pt x="29001" y="58245"/>
                  </a:lnTo>
                  <a:cubicBezTo>
                    <a:pt x="30368" y="56588"/>
                    <a:pt x="32188" y="55669"/>
                    <a:pt x="33725" y="55669"/>
                  </a:cubicBezTo>
                  <a:cubicBezTo>
                    <a:pt x="34452" y="55669"/>
                    <a:pt x="35116" y="55875"/>
                    <a:pt x="35637" y="56306"/>
                  </a:cubicBezTo>
                  <a:cubicBezTo>
                    <a:pt x="35972" y="56604"/>
                    <a:pt x="36326" y="56865"/>
                    <a:pt x="36699" y="57108"/>
                  </a:cubicBezTo>
                  <a:cubicBezTo>
                    <a:pt x="38801" y="58489"/>
                    <a:pt x="41309" y="59143"/>
                    <a:pt x="44016" y="59143"/>
                  </a:cubicBezTo>
                  <a:cubicBezTo>
                    <a:pt x="51172" y="59143"/>
                    <a:pt x="59718" y="54572"/>
                    <a:pt x="65831" y="46782"/>
                  </a:cubicBezTo>
                  <a:cubicBezTo>
                    <a:pt x="69670" y="41880"/>
                    <a:pt x="71888" y="36512"/>
                    <a:pt x="72391" y="31666"/>
                  </a:cubicBezTo>
                  <a:lnTo>
                    <a:pt x="37426" y="0"/>
                  </a:lnTo>
                  <a:close/>
                </a:path>
              </a:pathLst>
            </a:custGeom>
            <a:solidFill>
              <a:srgbClr val="FFA79B">
                <a:alpha val="4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0" name="Google Shape;600;p26"/>
          <p:cNvGrpSpPr/>
          <p:nvPr/>
        </p:nvGrpSpPr>
        <p:grpSpPr>
          <a:xfrm flipH="1">
            <a:off x="-1841860" y="-2185263"/>
            <a:ext cx="3798743" cy="3692153"/>
            <a:chOff x="6902090" y="-2185263"/>
            <a:chExt cx="3798743" cy="3692153"/>
          </a:xfrm>
        </p:grpSpPr>
        <p:sp>
          <p:nvSpPr>
            <p:cNvPr id="601" name="Google Shape;601;p26"/>
            <p:cNvSpPr/>
            <p:nvPr/>
          </p:nvSpPr>
          <p:spPr>
            <a:xfrm rot="-7845770" flipH="1">
              <a:off x="7235267" y="-1576819"/>
              <a:ext cx="2543914" cy="2045463"/>
            </a:xfrm>
            <a:custGeom>
              <a:avLst/>
              <a:gdLst/>
              <a:ahLst/>
              <a:cxnLst/>
              <a:rect l="l" t="t" r="r" b="b"/>
              <a:pathLst>
                <a:path w="75784" h="60935" extrusionOk="0">
                  <a:moveTo>
                    <a:pt x="15683" y="1"/>
                  </a:moveTo>
                  <a:cubicBezTo>
                    <a:pt x="12063" y="1"/>
                    <a:pt x="8783" y="1433"/>
                    <a:pt x="6021" y="3864"/>
                  </a:cubicBezTo>
                  <a:cubicBezTo>
                    <a:pt x="1" y="9176"/>
                    <a:pt x="2163" y="20061"/>
                    <a:pt x="11016" y="28001"/>
                  </a:cubicBezTo>
                  <a:lnTo>
                    <a:pt x="11221" y="28187"/>
                  </a:lnTo>
                  <a:cubicBezTo>
                    <a:pt x="12563" y="29361"/>
                    <a:pt x="13457" y="30852"/>
                    <a:pt x="13625" y="32250"/>
                  </a:cubicBezTo>
                  <a:cubicBezTo>
                    <a:pt x="14538" y="39687"/>
                    <a:pt x="19776" y="48111"/>
                    <a:pt x="28573" y="54355"/>
                  </a:cubicBezTo>
                  <a:cubicBezTo>
                    <a:pt x="34239" y="58381"/>
                    <a:pt x="41359" y="60692"/>
                    <a:pt x="47565" y="60935"/>
                  </a:cubicBezTo>
                  <a:lnTo>
                    <a:pt x="75783" y="23621"/>
                  </a:lnTo>
                  <a:cubicBezTo>
                    <a:pt x="74386" y="18998"/>
                    <a:pt x="71254" y="14190"/>
                    <a:pt x="66595" y="10127"/>
                  </a:cubicBezTo>
                  <a:cubicBezTo>
                    <a:pt x="60385" y="4702"/>
                    <a:pt x="52912" y="1803"/>
                    <a:pt x="46548" y="1803"/>
                  </a:cubicBezTo>
                  <a:cubicBezTo>
                    <a:pt x="42482" y="1803"/>
                    <a:pt x="38869" y="2986"/>
                    <a:pt x="36326" y="5448"/>
                  </a:cubicBezTo>
                  <a:cubicBezTo>
                    <a:pt x="36010" y="5747"/>
                    <a:pt x="35711" y="6082"/>
                    <a:pt x="35432" y="6418"/>
                  </a:cubicBezTo>
                  <a:cubicBezTo>
                    <a:pt x="34855" y="7124"/>
                    <a:pt x="33946" y="7470"/>
                    <a:pt x="32904" y="7470"/>
                  </a:cubicBezTo>
                  <a:cubicBezTo>
                    <a:pt x="31556" y="7470"/>
                    <a:pt x="29985" y="6891"/>
                    <a:pt x="28629" y="5765"/>
                  </a:cubicBezTo>
                  <a:lnTo>
                    <a:pt x="28442" y="5616"/>
                  </a:lnTo>
                  <a:cubicBezTo>
                    <a:pt x="23942" y="1688"/>
                    <a:pt x="19612" y="1"/>
                    <a:pt x="156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02" name="Google Shape;602;p26"/>
            <p:cNvGrpSpPr/>
            <p:nvPr/>
          </p:nvGrpSpPr>
          <p:grpSpPr>
            <a:xfrm rot="-7845996" flipH="1">
              <a:off x="7814416" y="-1103058"/>
              <a:ext cx="2589010" cy="1971616"/>
              <a:chOff x="-765482" y="4620203"/>
              <a:chExt cx="2588927" cy="1971554"/>
            </a:xfrm>
          </p:grpSpPr>
          <p:sp>
            <p:nvSpPr>
              <p:cNvPr id="603" name="Google Shape;603;p26"/>
              <p:cNvSpPr/>
              <p:nvPr/>
            </p:nvSpPr>
            <p:spPr>
              <a:xfrm>
                <a:off x="-765482" y="4620203"/>
                <a:ext cx="2588927" cy="1971554"/>
              </a:xfrm>
              <a:custGeom>
                <a:avLst/>
                <a:gdLst/>
                <a:ahLst/>
                <a:cxnLst/>
                <a:rect l="l" t="t" r="r" b="b"/>
                <a:pathLst>
                  <a:path w="77126" h="58734" extrusionOk="0">
                    <a:moveTo>
                      <a:pt x="48466" y="1"/>
                    </a:moveTo>
                    <a:cubicBezTo>
                      <a:pt x="42896" y="1"/>
                      <a:pt x="38070" y="1823"/>
                      <a:pt x="35320" y="5462"/>
                    </a:cubicBezTo>
                    <a:cubicBezTo>
                      <a:pt x="35059" y="5816"/>
                      <a:pt x="34798" y="6170"/>
                      <a:pt x="34593" y="6562"/>
                    </a:cubicBezTo>
                    <a:cubicBezTo>
                      <a:pt x="34014" y="7547"/>
                      <a:pt x="32837" y="8056"/>
                      <a:pt x="31449" y="8056"/>
                    </a:cubicBezTo>
                    <a:cubicBezTo>
                      <a:pt x="30289" y="8056"/>
                      <a:pt x="28982" y="7701"/>
                      <a:pt x="27752" y="6972"/>
                    </a:cubicBezTo>
                    <a:cubicBezTo>
                      <a:pt x="27678" y="6916"/>
                      <a:pt x="27603" y="6878"/>
                      <a:pt x="27566" y="6841"/>
                    </a:cubicBezTo>
                    <a:cubicBezTo>
                      <a:pt x="23433" y="4244"/>
                      <a:pt x="19647" y="3104"/>
                      <a:pt x="16282" y="3104"/>
                    </a:cubicBezTo>
                    <a:cubicBezTo>
                      <a:pt x="11727" y="3104"/>
                      <a:pt x="7945" y="5195"/>
                      <a:pt x="5126" y="8593"/>
                    </a:cubicBezTo>
                    <a:cubicBezTo>
                      <a:pt x="0" y="14762"/>
                      <a:pt x="3840" y="25200"/>
                      <a:pt x="13792" y="31649"/>
                    </a:cubicBezTo>
                    <a:lnTo>
                      <a:pt x="14035" y="31816"/>
                    </a:lnTo>
                    <a:cubicBezTo>
                      <a:pt x="15563" y="32767"/>
                      <a:pt x="16663" y="34109"/>
                      <a:pt x="17054" y="35469"/>
                    </a:cubicBezTo>
                    <a:cubicBezTo>
                      <a:pt x="19104" y="42664"/>
                      <a:pt x="25572" y="50175"/>
                      <a:pt x="35226" y="54984"/>
                    </a:cubicBezTo>
                    <a:cubicBezTo>
                      <a:pt x="40263" y="57487"/>
                      <a:pt x="46067" y="58733"/>
                      <a:pt x="51367" y="58733"/>
                    </a:cubicBezTo>
                    <a:cubicBezTo>
                      <a:pt x="52619" y="58733"/>
                      <a:pt x="53842" y="58664"/>
                      <a:pt x="55020" y="58525"/>
                    </a:cubicBezTo>
                    <a:lnTo>
                      <a:pt x="77125" y="17297"/>
                    </a:lnTo>
                    <a:cubicBezTo>
                      <a:pt x="75019" y="12954"/>
                      <a:pt x="71179" y="8686"/>
                      <a:pt x="65942" y="5387"/>
                    </a:cubicBezTo>
                    <a:cubicBezTo>
                      <a:pt x="60252" y="1795"/>
                      <a:pt x="53992" y="1"/>
                      <a:pt x="484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26"/>
              <p:cNvSpPr/>
              <p:nvPr/>
            </p:nvSpPr>
            <p:spPr>
              <a:xfrm>
                <a:off x="1288964" y="4808006"/>
                <a:ext cx="41298" cy="55177"/>
              </a:xfrm>
              <a:custGeom>
                <a:avLst/>
                <a:gdLst/>
                <a:ahLst/>
                <a:cxnLst/>
                <a:rect l="l" t="t" r="r" b="b"/>
                <a:pathLst>
                  <a:path w="970" h="1296" extrusionOk="0">
                    <a:moveTo>
                      <a:pt x="596" y="0"/>
                    </a:moveTo>
                    <a:cubicBezTo>
                      <a:pt x="536" y="0"/>
                      <a:pt x="482" y="37"/>
                      <a:pt x="467" y="98"/>
                    </a:cubicBezTo>
                    <a:lnTo>
                      <a:pt x="56" y="937"/>
                    </a:lnTo>
                    <a:cubicBezTo>
                      <a:pt x="1" y="1049"/>
                      <a:pt x="38" y="1179"/>
                      <a:pt x="150" y="1235"/>
                    </a:cubicBezTo>
                    <a:lnTo>
                      <a:pt x="280" y="1291"/>
                    </a:lnTo>
                    <a:cubicBezTo>
                      <a:pt x="293" y="1294"/>
                      <a:pt x="306" y="1296"/>
                      <a:pt x="318" y="1296"/>
                    </a:cubicBezTo>
                    <a:cubicBezTo>
                      <a:pt x="379" y="1296"/>
                      <a:pt x="436" y="1260"/>
                      <a:pt x="467" y="1198"/>
                    </a:cubicBezTo>
                    <a:lnTo>
                      <a:pt x="895" y="341"/>
                    </a:lnTo>
                    <a:cubicBezTo>
                      <a:pt x="970" y="229"/>
                      <a:pt x="914" y="98"/>
                      <a:pt x="802" y="42"/>
                    </a:cubicBezTo>
                    <a:lnTo>
                      <a:pt x="634" y="5"/>
                    </a:lnTo>
                    <a:cubicBezTo>
                      <a:pt x="621" y="2"/>
                      <a:pt x="609" y="0"/>
                      <a:pt x="59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26"/>
              <p:cNvSpPr/>
              <p:nvPr/>
            </p:nvSpPr>
            <p:spPr>
              <a:xfrm>
                <a:off x="467708" y="4966720"/>
                <a:ext cx="41298" cy="55177"/>
              </a:xfrm>
              <a:custGeom>
                <a:avLst/>
                <a:gdLst/>
                <a:ahLst/>
                <a:cxnLst/>
                <a:rect l="l" t="t" r="r" b="b"/>
                <a:pathLst>
                  <a:path w="970" h="1296" extrusionOk="0">
                    <a:moveTo>
                      <a:pt x="614" y="0"/>
                    </a:moveTo>
                    <a:cubicBezTo>
                      <a:pt x="553" y="0"/>
                      <a:pt x="497" y="36"/>
                      <a:pt x="466" y="98"/>
                    </a:cubicBezTo>
                    <a:lnTo>
                      <a:pt x="56" y="937"/>
                    </a:lnTo>
                    <a:cubicBezTo>
                      <a:pt x="0" y="1049"/>
                      <a:pt x="56" y="1179"/>
                      <a:pt x="149" y="1235"/>
                    </a:cubicBezTo>
                    <a:lnTo>
                      <a:pt x="280" y="1291"/>
                    </a:lnTo>
                    <a:cubicBezTo>
                      <a:pt x="292" y="1294"/>
                      <a:pt x="305" y="1296"/>
                      <a:pt x="318" y="1296"/>
                    </a:cubicBezTo>
                    <a:cubicBezTo>
                      <a:pt x="379" y="1296"/>
                      <a:pt x="435" y="1259"/>
                      <a:pt x="466" y="1198"/>
                    </a:cubicBezTo>
                    <a:lnTo>
                      <a:pt x="895" y="340"/>
                    </a:lnTo>
                    <a:cubicBezTo>
                      <a:pt x="969" y="229"/>
                      <a:pt x="913" y="98"/>
                      <a:pt x="801" y="42"/>
                    </a:cubicBezTo>
                    <a:lnTo>
                      <a:pt x="652" y="5"/>
                    </a:lnTo>
                    <a:cubicBezTo>
                      <a:pt x="640" y="2"/>
                      <a:pt x="627" y="0"/>
                      <a:pt x="61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26"/>
              <p:cNvSpPr/>
              <p:nvPr/>
            </p:nvSpPr>
            <p:spPr>
              <a:xfrm>
                <a:off x="1072346" y="5044161"/>
                <a:ext cx="40489" cy="55518"/>
              </a:xfrm>
              <a:custGeom>
                <a:avLst/>
                <a:gdLst/>
                <a:ahLst/>
                <a:cxnLst/>
                <a:rect l="l" t="t" r="r" b="b"/>
                <a:pathLst>
                  <a:path w="951" h="1304" extrusionOk="0">
                    <a:moveTo>
                      <a:pt x="586" y="1"/>
                    </a:moveTo>
                    <a:cubicBezTo>
                      <a:pt x="529" y="1"/>
                      <a:pt x="481" y="47"/>
                      <a:pt x="466" y="106"/>
                    </a:cubicBezTo>
                    <a:lnTo>
                      <a:pt x="56" y="944"/>
                    </a:lnTo>
                    <a:cubicBezTo>
                      <a:pt x="0" y="1056"/>
                      <a:pt x="38" y="1187"/>
                      <a:pt x="149" y="1243"/>
                    </a:cubicBezTo>
                    <a:lnTo>
                      <a:pt x="280" y="1298"/>
                    </a:lnTo>
                    <a:cubicBezTo>
                      <a:pt x="293" y="1302"/>
                      <a:pt x="305" y="1303"/>
                      <a:pt x="318" y="1303"/>
                    </a:cubicBezTo>
                    <a:cubicBezTo>
                      <a:pt x="379" y="1303"/>
                      <a:pt x="435" y="1267"/>
                      <a:pt x="466" y="1205"/>
                    </a:cubicBezTo>
                    <a:lnTo>
                      <a:pt x="895" y="348"/>
                    </a:lnTo>
                    <a:cubicBezTo>
                      <a:pt x="951" y="236"/>
                      <a:pt x="914" y="106"/>
                      <a:pt x="802" y="50"/>
                    </a:cubicBezTo>
                    <a:lnTo>
                      <a:pt x="634" y="12"/>
                    </a:lnTo>
                    <a:cubicBezTo>
                      <a:pt x="618" y="4"/>
                      <a:pt x="601" y="1"/>
                      <a:pt x="58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26"/>
              <p:cNvSpPr/>
              <p:nvPr/>
            </p:nvSpPr>
            <p:spPr>
              <a:xfrm>
                <a:off x="861263" y="4788167"/>
                <a:ext cx="40531" cy="55220"/>
              </a:xfrm>
              <a:custGeom>
                <a:avLst/>
                <a:gdLst/>
                <a:ahLst/>
                <a:cxnLst/>
                <a:rect l="l" t="t" r="r" b="b"/>
                <a:pathLst>
                  <a:path w="952" h="1297" extrusionOk="0">
                    <a:moveTo>
                      <a:pt x="607" y="0"/>
                    </a:moveTo>
                    <a:cubicBezTo>
                      <a:pt x="535" y="0"/>
                      <a:pt x="479" y="37"/>
                      <a:pt x="448" y="98"/>
                    </a:cubicBezTo>
                    <a:lnTo>
                      <a:pt x="56" y="956"/>
                    </a:lnTo>
                    <a:cubicBezTo>
                      <a:pt x="1" y="1049"/>
                      <a:pt x="38" y="1179"/>
                      <a:pt x="150" y="1235"/>
                    </a:cubicBezTo>
                    <a:lnTo>
                      <a:pt x="280" y="1291"/>
                    </a:lnTo>
                    <a:cubicBezTo>
                      <a:pt x="293" y="1295"/>
                      <a:pt x="307" y="1296"/>
                      <a:pt x="320" y="1296"/>
                    </a:cubicBezTo>
                    <a:cubicBezTo>
                      <a:pt x="380" y="1296"/>
                      <a:pt x="436" y="1263"/>
                      <a:pt x="467" y="1217"/>
                    </a:cubicBezTo>
                    <a:lnTo>
                      <a:pt x="895" y="359"/>
                    </a:lnTo>
                    <a:cubicBezTo>
                      <a:pt x="951" y="229"/>
                      <a:pt x="914" y="98"/>
                      <a:pt x="802" y="43"/>
                    </a:cubicBezTo>
                    <a:lnTo>
                      <a:pt x="653" y="5"/>
                    </a:lnTo>
                    <a:cubicBezTo>
                      <a:pt x="637" y="2"/>
                      <a:pt x="621" y="0"/>
                      <a:pt x="6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26"/>
              <p:cNvSpPr/>
              <p:nvPr/>
            </p:nvSpPr>
            <p:spPr>
              <a:xfrm>
                <a:off x="1014403" y="4865182"/>
                <a:ext cx="51643" cy="70504"/>
              </a:xfrm>
              <a:custGeom>
                <a:avLst/>
                <a:gdLst/>
                <a:ahLst/>
                <a:cxnLst/>
                <a:rect l="l" t="t" r="r" b="b"/>
                <a:pathLst>
                  <a:path w="1213" h="1656" extrusionOk="0">
                    <a:moveTo>
                      <a:pt x="766" y="1"/>
                    </a:moveTo>
                    <a:cubicBezTo>
                      <a:pt x="686" y="1"/>
                      <a:pt x="611" y="53"/>
                      <a:pt x="579" y="135"/>
                    </a:cubicBezTo>
                    <a:lnTo>
                      <a:pt x="75" y="1216"/>
                    </a:lnTo>
                    <a:cubicBezTo>
                      <a:pt x="1" y="1346"/>
                      <a:pt x="57" y="1514"/>
                      <a:pt x="187" y="1588"/>
                    </a:cubicBezTo>
                    <a:lnTo>
                      <a:pt x="355" y="1644"/>
                    </a:lnTo>
                    <a:cubicBezTo>
                      <a:pt x="375" y="1652"/>
                      <a:pt x="395" y="1656"/>
                      <a:pt x="414" y="1656"/>
                    </a:cubicBezTo>
                    <a:cubicBezTo>
                      <a:pt x="485" y="1656"/>
                      <a:pt x="549" y="1606"/>
                      <a:pt x="579" y="1532"/>
                    </a:cubicBezTo>
                    <a:lnTo>
                      <a:pt x="1138" y="451"/>
                    </a:lnTo>
                    <a:cubicBezTo>
                      <a:pt x="1212" y="302"/>
                      <a:pt x="1156" y="135"/>
                      <a:pt x="1007" y="60"/>
                    </a:cubicBezTo>
                    <a:lnTo>
                      <a:pt x="802" y="4"/>
                    </a:lnTo>
                    <a:cubicBezTo>
                      <a:pt x="790" y="2"/>
                      <a:pt x="778" y="1"/>
                      <a:pt x="7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26"/>
              <p:cNvSpPr/>
              <p:nvPr/>
            </p:nvSpPr>
            <p:spPr>
              <a:xfrm>
                <a:off x="617654" y="4754832"/>
                <a:ext cx="52410" cy="69908"/>
              </a:xfrm>
              <a:custGeom>
                <a:avLst/>
                <a:gdLst/>
                <a:ahLst/>
                <a:cxnLst/>
                <a:rect l="l" t="t" r="r" b="b"/>
                <a:pathLst>
                  <a:path w="1231" h="1642" extrusionOk="0">
                    <a:moveTo>
                      <a:pt x="774" y="1"/>
                    </a:moveTo>
                    <a:cubicBezTo>
                      <a:pt x="698" y="1"/>
                      <a:pt x="628" y="40"/>
                      <a:pt x="597" y="117"/>
                    </a:cubicBezTo>
                    <a:lnTo>
                      <a:pt x="75" y="1198"/>
                    </a:lnTo>
                    <a:cubicBezTo>
                      <a:pt x="1" y="1329"/>
                      <a:pt x="57" y="1496"/>
                      <a:pt x="187" y="1571"/>
                    </a:cubicBezTo>
                    <a:lnTo>
                      <a:pt x="355" y="1627"/>
                    </a:lnTo>
                    <a:cubicBezTo>
                      <a:pt x="379" y="1637"/>
                      <a:pt x="404" y="1641"/>
                      <a:pt x="429" y="1641"/>
                    </a:cubicBezTo>
                    <a:cubicBezTo>
                      <a:pt x="501" y="1641"/>
                      <a:pt x="569" y="1603"/>
                      <a:pt x="597" y="1534"/>
                    </a:cubicBezTo>
                    <a:lnTo>
                      <a:pt x="1138" y="453"/>
                    </a:lnTo>
                    <a:cubicBezTo>
                      <a:pt x="1231" y="304"/>
                      <a:pt x="1156" y="117"/>
                      <a:pt x="1007" y="61"/>
                    </a:cubicBezTo>
                    <a:lnTo>
                      <a:pt x="821" y="5"/>
                    </a:lnTo>
                    <a:cubicBezTo>
                      <a:pt x="805" y="2"/>
                      <a:pt x="790" y="1"/>
                      <a:pt x="77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26"/>
              <p:cNvSpPr/>
              <p:nvPr/>
            </p:nvSpPr>
            <p:spPr>
              <a:xfrm>
                <a:off x="1453215" y="4942155"/>
                <a:ext cx="51643" cy="70206"/>
              </a:xfrm>
              <a:custGeom>
                <a:avLst/>
                <a:gdLst/>
                <a:ahLst/>
                <a:cxnLst/>
                <a:rect l="l" t="t" r="r" b="b"/>
                <a:pathLst>
                  <a:path w="1213" h="1649" extrusionOk="0">
                    <a:moveTo>
                      <a:pt x="766" y="0"/>
                    </a:moveTo>
                    <a:cubicBezTo>
                      <a:pt x="686" y="0"/>
                      <a:pt x="611" y="53"/>
                      <a:pt x="578" y="135"/>
                    </a:cubicBezTo>
                    <a:lnTo>
                      <a:pt x="75" y="1216"/>
                    </a:lnTo>
                    <a:cubicBezTo>
                      <a:pt x="1" y="1346"/>
                      <a:pt x="38" y="1514"/>
                      <a:pt x="187" y="1588"/>
                    </a:cubicBezTo>
                    <a:lnTo>
                      <a:pt x="355" y="1644"/>
                    </a:lnTo>
                    <a:cubicBezTo>
                      <a:pt x="370" y="1647"/>
                      <a:pt x="386" y="1649"/>
                      <a:pt x="401" y="1649"/>
                    </a:cubicBezTo>
                    <a:cubicBezTo>
                      <a:pt x="477" y="1649"/>
                      <a:pt x="547" y="1610"/>
                      <a:pt x="578" y="1532"/>
                    </a:cubicBezTo>
                    <a:lnTo>
                      <a:pt x="1138" y="451"/>
                    </a:lnTo>
                    <a:cubicBezTo>
                      <a:pt x="1212" y="302"/>
                      <a:pt x="1156" y="135"/>
                      <a:pt x="1007" y="60"/>
                    </a:cubicBezTo>
                    <a:lnTo>
                      <a:pt x="802" y="4"/>
                    </a:lnTo>
                    <a:cubicBezTo>
                      <a:pt x="790" y="2"/>
                      <a:pt x="778" y="0"/>
                      <a:pt x="7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26"/>
              <p:cNvSpPr/>
              <p:nvPr/>
            </p:nvSpPr>
            <p:spPr>
              <a:xfrm>
                <a:off x="704931" y="4998437"/>
                <a:ext cx="52410" cy="69780"/>
              </a:xfrm>
              <a:custGeom>
                <a:avLst/>
                <a:gdLst/>
                <a:ahLst/>
                <a:cxnLst/>
                <a:rect l="l" t="t" r="r" b="b"/>
                <a:pathLst>
                  <a:path w="1231" h="1639" extrusionOk="0">
                    <a:moveTo>
                      <a:pt x="775" y="1"/>
                    </a:moveTo>
                    <a:cubicBezTo>
                      <a:pt x="698" y="1"/>
                      <a:pt x="628" y="40"/>
                      <a:pt x="597" y="117"/>
                    </a:cubicBezTo>
                    <a:lnTo>
                      <a:pt x="75" y="1198"/>
                    </a:lnTo>
                    <a:cubicBezTo>
                      <a:pt x="1" y="1329"/>
                      <a:pt x="57" y="1496"/>
                      <a:pt x="206" y="1571"/>
                    </a:cubicBezTo>
                    <a:lnTo>
                      <a:pt x="355" y="1627"/>
                    </a:lnTo>
                    <a:cubicBezTo>
                      <a:pt x="375" y="1635"/>
                      <a:pt x="397" y="1639"/>
                      <a:pt x="418" y="1639"/>
                    </a:cubicBezTo>
                    <a:cubicBezTo>
                      <a:pt x="494" y="1639"/>
                      <a:pt x="568" y="1592"/>
                      <a:pt x="597" y="1534"/>
                    </a:cubicBezTo>
                    <a:lnTo>
                      <a:pt x="1138" y="434"/>
                    </a:lnTo>
                    <a:cubicBezTo>
                      <a:pt x="1231" y="304"/>
                      <a:pt x="1156" y="117"/>
                      <a:pt x="1007" y="61"/>
                    </a:cubicBezTo>
                    <a:lnTo>
                      <a:pt x="821" y="5"/>
                    </a:lnTo>
                    <a:cubicBezTo>
                      <a:pt x="805" y="2"/>
                      <a:pt x="790" y="1"/>
                      <a:pt x="7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26"/>
              <p:cNvSpPr/>
              <p:nvPr/>
            </p:nvSpPr>
            <p:spPr>
              <a:xfrm>
                <a:off x="1291348" y="5063489"/>
                <a:ext cx="41298" cy="55220"/>
              </a:xfrm>
              <a:custGeom>
                <a:avLst/>
                <a:gdLst/>
                <a:ahLst/>
                <a:cxnLst/>
                <a:rect l="l" t="t" r="r" b="b"/>
                <a:pathLst>
                  <a:path w="970" h="1297" extrusionOk="0">
                    <a:moveTo>
                      <a:pt x="615" y="1"/>
                    </a:moveTo>
                    <a:cubicBezTo>
                      <a:pt x="554" y="1"/>
                      <a:pt x="497" y="37"/>
                      <a:pt x="466" y="99"/>
                    </a:cubicBezTo>
                    <a:lnTo>
                      <a:pt x="56" y="938"/>
                    </a:lnTo>
                    <a:cubicBezTo>
                      <a:pt x="0" y="1049"/>
                      <a:pt x="56" y="1180"/>
                      <a:pt x="150" y="1236"/>
                    </a:cubicBezTo>
                    <a:lnTo>
                      <a:pt x="280" y="1292"/>
                    </a:lnTo>
                    <a:cubicBezTo>
                      <a:pt x="293" y="1295"/>
                      <a:pt x="306" y="1297"/>
                      <a:pt x="320" y="1297"/>
                    </a:cubicBezTo>
                    <a:cubicBezTo>
                      <a:pt x="384" y="1297"/>
                      <a:pt x="451" y="1260"/>
                      <a:pt x="466" y="1199"/>
                    </a:cubicBezTo>
                    <a:lnTo>
                      <a:pt x="914" y="341"/>
                    </a:lnTo>
                    <a:cubicBezTo>
                      <a:pt x="970" y="229"/>
                      <a:pt x="932" y="99"/>
                      <a:pt x="802" y="43"/>
                    </a:cubicBezTo>
                    <a:lnTo>
                      <a:pt x="653" y="6"/>
                    </a:lnTo>
                    <a:cubicBezTo>
                      <a:pt x="640" y="3"/>
                      <a:pt x="627" y="1"/>
                      <a:pt x="6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8571115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99"/>
        <p:cNvGrpSpPr/>
        <p:nvPr/>
      </p:nvGrpSpPr>
      <p:grpSpPr>
        <a:xfrm>
          <a:off x="0" y="0"/>
          <a:ext cx="0" cy="0"/>
          <a:chOff x="0" y="0"/>
          <a:chExt cx="0" cy="0"/>
        </a:xfrm>
      </p:grpSpPr>
      <p:sp>
        <p:nvSpPr>
          <p:cNvPr id="100" name="Google Shape;100;p9"/>
          <p:cNvSpPr/>
          <p:nvPr/>
        </p:nvSpPr>
        <p:spPr>
          <a:xfrm>
            <a:off x="-9550" y="3365873"/>
            <a:ext cx="3599529" cy="1777628"/>
          </a:xfrm>
          <a:custGeom>
            <a:avLst/>
            <a:gdLst/>
            <a:ahLst/>
            <a:cxnLst/>
            <a:rect l="l" t="t" r="r" b="b"/>
            <a:pathLst>
              <a:path w="102558" h="59200" extrusionOk="0">
                <a:moveTo>
                  <a:pt x="38904" y="0"/>
                </a:moveTo>
                <a:cubicBezTo>
                  <a:pt x="27235" y="0"/>
                  <a:pt x="12100" y="8198"/>
                  <a:pt x="1" y="17101"/>
                </a:cubicBezTo>
                <a:lnTo>
                  <a:pt x="1" y="59200"/>
                </a:lnTo>
                <a:lnTo>
                  <a:pt x="95619" y="59200"/>
                </a:lnTo>
                <a:cubicBezTo>
                  <a:pt x="101189" y="53300"/>
                  <a:pt x="102557" y="42303"/>
                  <a:pt x="95808" y="33714"/>
                </a:cubicBezTo>
                <a:cubicBezTo>
                  <a:pt x="92171" y="29067"/>
                  <a:pt x="86658" y="27332"/>
                  <a:pt x="80516" y="27332"/>
                </a:cubicBezTo>
                <a:cubicBezTo>
                  <a:pt x="71439" y="27332"/>
                  <a:pt x="60988" y="31121"/>
                  <a:pt x="53190" y="34894"/>
                </a:cubicBezTo>
                <a:cubicBezTo>
                  <a:pt x="49856" y="36507"/>
                  <a:pt x="47141" y="37183"/>
                  <a:pt x="45014" y="37183"/>
                </a:cubicBezTo>
                <a:cubicBezTo>
                  <a:pt x="38803" y="37183"/>
                  <a:pt x="37601" y="31414"/>
                  <a:pt x="40589" y="26351"/>
                </a:cubicBezTo>
                <a:cubicBezTo>
                  <a:pt x="44601" y="19508"/>
                  <a:pt x="59751" y="7473"/>
                  <a:pt x="46630" y="1526"/>
                </a:cubicBezTo>
                <a:cubicBezTo>
                  <a:pt x="44316" y="474"/>
                  <a:pt x="41710" y="0"/>
                  <a:pt x="389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9"/>
          <p:cNvSpPr/>
          <p:nvPr/>
        </p:nvSpPr>
        <p:spPr>
          <a:xfrm>
            <a:off x="5426853" y="-7423"/>
            <a:ext cx="3727625" cy="2649920"/>
          </a:xfrm>
          <a:custGeom>
            <a:avLst/>
            <a:gdLst/>
            <a:ahLst/>
            <a:cxnLst/>
            <a:rect l="l" t="t" r="r" b="b"/>
            <a:pathLst>
              <a:path w="102746" h="85378" extrusionOk="0">
                <a:moveTo>
                  <a:pt x="16425" y="0"/>
                </a:moveTo>
                <a:cubicBezTo>
                  <a:pt x="5805" y="15339"/>
                  <a:pt x="0" y="34170"/>
                  <a:pt x="10289" y="42288"/>
                </a:cubicBezTo>
                <a:cubicBezTo>
                  <a:pt x="14540" y="45628"/>
                  <a:pt x="19564" y="46716"/>
                  <a:pt x="25037" y="46716"/>
                </a:cubicBezTo>
                <a:cubicBezTo>
                  <a:pt x="35275" y="46716"/>
                  <a:pt x="47087" y="42908"/>
                  <a:pt x="58353" y="42908"/>
                </a:cubicBezTo>
                <a:cubicBezTo>
                  <a:pt x="63533" y="42908"/>
                  <a:pt x="68599" y="43713"/>
                  <a:pt x="73343" y="46063"/>
                </a:cubicBezTo>
                <a:cubicBezTo>
                  <a:pt x="93873" y="56258"/>
                  <a:pt x="84434" y="76410"/>
                  <a:pt x="99631" y="84528"/>
                </a:cubicBezTo>
                <a:cubicBezTo>
                  <a:pt x="100669" y="85094"/>
                  <a:pt x="101707" y="85378"/>
                  <a:pt x="102746" y="85378"/>
                </a:cubicBezTo>
                <a:lnTo>
                  <a:pt x="10274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9"/>
          <p:cNvSpPr txBox="1">
            <a:spLocks noGrp="1"/>
          </p:cNvSpPr>
          <p:nvPr>
            <p:ph type="title"/>
          </p:nvPr>
        </p:nvSpPr>
        <p:spPr>
          <a:xfrm>
            <a:off x="726225" y="750225"/>
            <a:ext cx="4138800" cy="13899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200"/>
              <a:buNone/>
              <a:defRPr sz="10700"/>
            </a:lvl1pPr>
            <a:lvl2pPr lvl="1" algn="ctr" rtl="0">
              <a:spcBef>
                <a:spcPts val="0"/>
              </a:spcBef>
              <a:spcAft>
                <a:spcPts val="0"/>
              </a:spcAft>
              <a:buSzPts val="3200"/>
              <a:buNone/>
              <a:defRPr/>
            </a:lvl2pPr>
            <a:lvl3pPr lvl="2" algn="ctr" rtl="0">
              <a:spcBef>
                <a:spcPts val="0"/>
              </a:spcBef>
              <a:spcAft>
                <a:spcPts val="0"/>
              </a:spcAft>
              <a:buSzPts val="3200"/>
              <a:buNone/>
              <a:defRPr/>
            </a:lvl3pPr>
            <a:lvl4pPr lvl="3" algn="ctr" rtl="0">
              <a:spcBef>
                <a:spcPts val="0"/>
              </a:spcBef>
              <a:spcAft>
                <a:spcPts val="0"/>
              </a:spcAft>
              <a:buSzPts val="3200"/>
              <a:buNone/>
              <a:defRPr/>
            </a:lvl4pPr>
            <a:lvl5pPr lvl="4" algn="ctr" rtl="0">
              <a:spcBef>
                <a:spcPts val="0"/>
              </a:spcBef>
              <a:spcAft>
                <a:spcPts val="0"/>
              </a:spcAft>
              <a:buSzPts val="3200"/>
              <a:buNone/>
              <a:defRPr/>
            </a:lvl5pPr>
            <a:lvl6pPr lvl="5" algn="ctr" rtl="0">
              <a:spcBef>
                <a:spcPts val="0"/>
              </a:spcBef>
              <a:spcAft>
                <a:spcPts val="0"/>
              </a:spcAft>
              <a:buSzPts val="3200"/>
              <a:buNone/>
              <a:defRPr/>
            </a:lvl6pPr>
            <a:lvl7pPr lvl="6" algn="ctr" rtl="0">
              <a:spcBef>
                <a:spcPts val="0"/>
              </a:spcBef>
              <a:spcAft>
                <a:spcPts val="0"/>
              </a:spcAft>
              <a:buSzPts val="3200"/>
              <a:buNone/>
              <a:defRPr/>
            </a:lvl7pPr>
            <a:lvl8pPr lvl="7" algn="ctr" rtl="0">
              <a:spcBef>
                <a:spcPts val="0"/>
              </a:spcBef>
              <a:spcAft>
                <a:spcPts val="0"/>
              </a:spcAft>
              <a:buSzPts val="3200"/>
              <a:buNone/>
              <a:defRPr/>
            </a:lvl8pPr>
            <a:lvl9pPr lvl="8" algn="ctr" rtl="0">
              <a:spcBef>
                <a:spcPts val="0"/>
              </a:spcBef>
              <a:spcAft>
                <a:spcPts val="0"/>
              </a:spcAft>
              <a:buSzPts val="3200"/>
              <a:buNone/>
              <a:defRPr/>
            </a:lvl9pPr>
          </a:lstStyle>
          <a:p>
            <a:endParaRPr/>
          </a:p>
        </p:txBody>
      </p:sp>
      <p:sp>
        <p:nvSpPr>
          <p:cNvPr id="103" name="Google Shape;103;p9"/>
          <p:cNvSpPr txBox="1">
            <a:spLocks noGrp="1"/>
          </p:cNvSpPr>
          <p:nvPr>
            <p:ph type="subTitle" idx="1"/>
          </p:nvPr>
        </p:nvSpPr>
        <p:spPr>
          <a:xfrm>
            <a:off x="726225" y="2018325"/>
            <a:ext cx="3767100" cy="994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800"/>
            </a:lvl1pPr>
            <a:lvl2pPr lvl="1" rtl="0">
              <a:spcBef>
                <a:spcPts val="0"/>
              </a:spcBef>
              <a:spcAft>
                <a:spcPts val="0"/>
              </a:spcAft>
              <a:buNone/>
              <a:defRPr sz="1800"/>
            </a:lvl2pPr>
            <a:lvl3pPr lvl="2" rtl="0">
              <a:spcBef>
                <a:spcPts val="0"/>
              </a:spcBef>
              <a:spcAft>
                <a:spcPts val="0"/>
              </a:spcAft>
              <a:buNone/>
              <a:defRPr sz="1800"/>
            </a:lvl3pPr>
            <a:lvl4pPr lvl="3" rtl="0">
              <a:spcBef>
                <a:spcPts val="0"/>
              </a:spcBef>
              <a:spcAft>
                <a:spcPts val="0"/>
              </a:spcAft>
              <a:buNone/>
              <a:defRPr sz="1800"/>
            </a:lvl4pPr>
            <a:lvl5pPr lvl="4" rtl="0">
              <a:spcBef>
                <a:spcPts val="0"/>
              </a:spcBef>
              <a:spcAft>
                <a:spcPts val="0"/>
              </a:spcAft>
              <a:buNone/>
              <a:defRPr sz="1800"/>
            </a:lvl5pPr>
            <a:lvl6pPr lvl="5" rtl="0">
              <a:spcBef>
                <a:spcPts val="0"/>
              </a:spcBef>
              <a:spcAft>
                <a:spcPts val="0"/>
              </a:spcAft>
              <a:buNone/>
              <a:defRPr sz="1800"/>
            </a:lvl6pPr>
            <a:lvl7pPr lvl="6" rtl="0">
              <a:spcBef>
                <a:spcPts val="0"/>
              </a:spcBef>
              <a:spcAft>
                <a:spcPts val="0"/>
              </a:spcAft>
              <a:buNone/>
              <a:defRPr sz="1800"/>
            </a:lvl7pPr>
            <a:lvl8pPr lvl="7" rtl="0">
              <a:spcBef>
                <a:spcPts val="0"/>
              </a:spcBef>
              <a:spcAft>
                <a:spcPts val="0"/>
              </a:spcAft>
              <a:buNone/>
              <a:defRPr sz="1800"/>
            </a:lvl8pPr>
            <a:lvl9pPr lvl="8" rtl="0">
              <a:spcBef>
                <a:spcPts val="0"/>
              </a:spcBef>
              <a:spcAft>
                <a:spcPts val="0"/>
              </a:spcAft>
              <a:buNone/>
              <a:defRPr sz="1800"/>
            </a:lvl9pPr>
          </a:lstStyle>
          <a:p>
            <a:endParaRPr/>
          </a:p>
        </p:txBody>
      </p:sp>
      <p:sp>
        <p:nvSpPr>
          <p:cNvPr id="104" name="Google Shape;104;p9"/>
          <p:cNvSpPr/>
          <p:nvPr/>
        </p:nvSpPr>
        <p:spPr>
          <a:xfrm>
            <a:off x="7752442" y="378875"/>
            <a:ext cx="417923" cy="21301"/>
          </a:xfrm>
          <a:custGeom>
            <a:avLst/>
            <a:gdLst/>
            <a:ahLst/>
            <a:cxnLst/>
            <a:rect l="l" t="t" r="r" b="b"/>
            <a:pathLst>
              <a:path w="9534" h="568" extrusionOk="0">
                <a:moveTo>
                  <a:pt x="331" y="1"/>
                </a:moveTo>
                <a:cubicBezTo>
                  <a:pt x="142" y="1"/>
                  <a:pt x="0" y="143"/>
                  <a:pt x="0" y="284"/>
                </a:cubicBezTo>
                <a:cubicBezTo>
                  <a:pt x="0" y="473"/>
                  <a:pt x="142" y="567"/>
                  <a:pt x="331" y="567"/>
                </a:cubicBezTo>
                <a:lnTo>
                  <a:pt x="9251" y="567"/>
                </a:lnTo>
                <a:cubicBezTo>
                  <a:pt x="9392" y="567"/>
                  <a:pt x="9534" y="473"/>
                  <a:pt x="9534" y="284"/>
                </a:cubicBezTo>
                <a:cubicBezTo>
                  <a:pt x="9534" y="143"/>
                  <a:pt x="9392" y="1"/>
                  <a:pt x="925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9"/>
          <p:cNvSpPr/>
          <p:nvPr/>
        </p:nvSpPr>
        <p:spPr>
          <a:xfrm>
            <a:off x="-9552" y="4415313"/>
            <a:ext cx="2172287" cy="23027"/>
          </a:xfrm>
          <a:custGeom>
            <a:avLst/>
            <a:gdLst/>
            <a:ahLst/>
            <a:cxnLst/>
            <a:rect l="l" t="t" r="r" b="b"/>
            <a:pathLst>
              <a:path w="49556" h="614" extrusionOk="0">
                <a:moveTo>
                  <a:pt x="330" y="0"/>
                </a:moveTo>
                <a:cubicBezTo>
                  <a:pt x="142" y="0"/>
                  <a:pt x="0" y="142"/>
                  <a:pt x="0" y="331"/>
                </a:cubicBezTo>
                <a:cubicBezTo>
                  <a:pt x="0" y="472"/>
                  <a:pt x="142" y="614"/>
                  <a:pt x="330" y="614"/>
                </a:cubicBezTo>
                <a:lnTo>
                  <a:pt x="49556" y="614"/>
                </a:lnTo>
                <a:lnTo>
                  <a:pt x="4955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9"/>
          <p:cNvSpPr/>
          <p:nvPr/>
        </p:nvSpPr>
        <p:spPr>
          <a:xfrm>
            <a:off x="1490351" y="4252477"/>
            <a:ext cx="672385" cy="23027"/>
          </a:xfrm>
          <a:custGeom>
            <a:avLst/>
            <a:gdLst/>
            <a:ahLst/>
            <a:cxnLst/>
            <a:rect l="l" t="t" r="r" b="b"/>
            <a:pathLst>
              <a:path w="15339" h="614" extrusionOk="0">
                <a:moveTo>
                  <a:pt x="283" y="0"/>
                </a:moveTo>
                <a:cubicBezTo>
                  <a:pt x="142" y="0"/>
                  <a:pt x="0" y="142"/>
                  <a:pt x="0" y="283"/>
                </a:cubicBezTo>
                <a:cubicBezTo>
                  <a:pt x="0" y="472"/>
                  <a:pt x="142" y="614"/>
                  <a:pt x="283" y="614"/>
                </a:cubicBezTo>
                <a:lnTo>
                  <a:pt x="15339" y="614"/>
                </a:lnTo>
                <a:lnTo>
                  <a:pt x="1533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9"/>
          <p:cNvSpPr/>
          <p:nvPr/>
        </p:nvSpPr>
        <p:spPr>
          <a:xfrm>
            <a:off x="6982198" y="572563"/>
            <a:ext cx="2172287" cy="23027"/>
          </a:xfrm>
          <a:custGeom>
            <a:avLst/>
            <a:gdLst/>
            <a:ahLst/>
            <a:cxnLst/>
            <a:rect l="l" t="t" r="r" b="b"/>
            <a:pathLst>
              <a:path w="49556" h="614" extrusionOk="0">
                <a:moveTo>
                  <a:pt x="330" y="0"/>
                </a:moveTo>
                <a:cubicBezTo>
                  <a:pt x="142" y="0"/>
                  <a:pt x="0" y="142"/>
                  <a:pt x="0" y="331"/>
                </a:cubicBezTo>
                <a:cubicBezTo>
                  <a:pt x="0" y="472"/>
                  <a:pt x="142" y="614"/>
                  <a:pt x="330" y="614"/>
                </a:cubicBezTo>
                <a:lnTo>
                  <a:pt x="49556" y="614"/>
                </a:lnTo>
                <a:lnTo>
                  <a:pt x="4955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922578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08"/>
        <p:cNvGrpSpPr/>
        <p:nvPr/>
      </p:nvGrpSpPr>
      <p:grpSpPr>
        <a:xfrm>
          <a:off x="0" y="0"/>
          <a:ext cx="0" cy="0"/>
          <a:chOff x="0" y="0"/>
          <a:chExt cx="0" cy="0"/>
        </a:xfrm>
      </p:grpSpPr>
      <p:sp>
        <p:nvSpPr>
          <p:cNvPr id="109" name="Google Shape;109;p10"/>
          <p:cNvSpPr txBox="1">
            <a:spLocks noGrp="1"/>
          </p:cNvSpPr>
          <p:nvPr>
            <p:ph type="title"/>
          </p:nvPr>
        </p:nvSpPr>
        <p:spPr>
          <a:xfrm>
            <a:off x="726225" y="1318050"/>
            <a:ext cx="3399900" cy="25074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200"/>
              <a:buNone/>
              <a:defRPr sz="4900"/>
            </a:lvl1pPr>
            <a:lvl2pPr lvl="1" algn="ctr" rtl="0">
              <a:spcBef>
                <a:spcPts val="0"/>
              </a:spcBef>
              <a:spcAft>
                <a:spcPts val="0"/>
              </a:spcAft>
              <a:buSzPts val="3200"/>
              <a:buNone/>
              <a:defRPr/>
            </a:lvl2pPr>
            <a:lvl3pPr lvl="2" algn="ctr" rtl="0">
              <a:spcBef>
                <a:spcPts val="0"/>
              </a:spcBef>
              <a:spcAft>
                <a:spcPts val="0"/>
              </a:spcAft>
              <a:buSzPts val="3200"/>
              <a:buNone/>
              <a:defRPr/>
            </a:lvl3pPr>
            <a:lvl4pPr lvl="3" algn="ctr" rtl="0">
              <a:spcBef>
                <a:spcPts val="0"/>
              </a:spcBef>
              <a:spcAft>
                <a:spcPts val="0"/>
              </a:spcAft>
              <a:buSzPts val="3200"/>
              <a:buNone/>
              <a:defRPr/>
            </a:lvl4pPr>
            <a:lvl5pPr lvl="4" algn="ctr" rtl="0">
              <a:spcBef>
                <a:spcPts val="0"/>
              </a:spcBef>
              <a:spcAft>
                <a:spcPts val="0"/>
              </a:spcAft>
              <a:buSzPts val="3200"/>
              <a:buNone/>
              <a:defRPr/>
            </a:lvl5pPr>
            <a:lvl6pPr lvl="5" algn="ctr" rtl="0">
              <a:spcBef>
                <a:spcPts val="0"/>
              </a:spcBef>
              <a:spcAft>
                <a:spcPts val="0"/>
              </a:spcAft>
              <a:buSzPts val="3200"/>
              <a:buNone/>
              <a:defRPr/>
            </a:lvl6pPr>
            <a:lvl7pPr lvl="6" algn="ctr" rtl="0">
              <a:spcBef>
                <a:spcPts val="0"/>
              </a:spcBef>
              <a:spcAft>
                <a:spcPts val="0"/>
              </a:spcAft>
              <a:buSzPts val="3200"/>
              <a:buNone/>
              <a:defRPr/>
            </a:lvl7pPr>
            <a:lvl8pPr lvl="7" algn="ctr" rtl="0">
              <a:spcBef>
                <a:spcPts val="0"/>
              </a:spcBef>
              <a:spcAft>
                <a:spcPts val="0"/>
              </a:spcAft>
              <a:buSzPts val="3200"/>
              <a:buNone/>
              <a:defRPr/>
            </a:lvl8pPr>
            <a:lvl9pPr lvl="8" algn="ctr" rtl="0">
              <a:spcBef>
                <a:spcPts val="0"/>
              </a:spcBef>
              <a:spcAft>
                <a:spcPts val="0"/>
              </a:spcAft>
              <a:buSzPts val="3200"/>
              <a:buNone/>
              <a:defRPr/>
            </a:lvl9pPr>
          </a:lstStyle>
          <a:p>
            <a:endParaRPr/>
          </a:p>
        </p:txBody>
      </p:sp>
    </p:spTree>
    <p:extLst>
      <p:ext uri="{BB962C8B-B14F-4D97-AF65-F5344CB8AC3E}">
        <p14:creationId xmlns:p14="http://schemas.microsoft.com/office/powerpoint/2010/main" val="12116731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10"/>
        <p:cNvGrpSpPr/>
        <p:nvPr/>
      </p:nvGrpSpPr>
      <p:grpSpPr>
        <a:xfrm>
          <a:off x="0" y="0"/>
          <a:ext cx="0" cy="0"/>
          <a:chOff x="0" y="0"/>
          <a:chExt cx="0" cy="0"/>
        </a:xfrm>
      </p:grpSpPr>
      <p:sp>
        <p:nvSpPr>
          <p:cNvPr id="111" name="Google Shape;111;p11"/>
          <p:cNvSpPr txBox="1">
            <a:spLocks noGrp="1"/>
          </p:cNvSpPr>
          <p:nvPr>
            <p:ph type="title" hasCustomPrompt="1"/>
          </p:nvPr>
        </p:nvSpPr>
        <p:spPr>
          <a:xfrm>
            <a:off x="1816863" y="1707588"/>
            <a:ext cx="5511600" cy="14013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accent1"/>
              </a:buClr>
              <a:buSzPts val="7200"/>
              <a:buNone/>
              <a:defRPr sz="9000">
                <a:solidFill>
                  <a:schemeClr val="accent1"/>
                </a:solidFill>
              </a:defRPr>
            </a:lvl1pPr>
            <a:lvl2pPr lvl="1" algn="ctr">
              <a:spcBef>
                <a:spcPts val="0"/>
              </a:spcBef>
              <a:spcAft>
                <a:spcPts val="0"/>
              </a:spcAft>
              <a:buClr>
                <a:schemeClr val="accent1"/>
              </a:buClr>
              <a:buSzPts val="7200"/>
              <a:buNone/>
              <a:defRPr sz="7200">
                <a:solidFill>
                  <a:schemeClr val="accent1"/>
                </a:solidFill>
              </a:defRPr>
            </a:lvl2pPr>
            <a:lvl3pPr lvl="2" algn="ctr">
              <a:spcBef>
                <a:spcPts val="0"/>
              </a:spcBef>
              <a:spcAft>
                <a:spcPts val="0"/>
              </a:spcAft>
              <a:buClr>
                <a:schemeClr val="accent1"/>
              </a:buClr>
              <a:buSzPts val="7200"/>
              <a:buNone/>
              <a:defRPr sz="7200">
                <a:solidFill>
                  <a:schemeClr val="accent1"/>
                </a:solidFill>
              </a:defRPr>
            </a:lvl3pPr>
            <a:lvl4pPr lvl="3" algn="ctr">
              <a:spcBef>
                <a:spcPts val="0"/>
              </a:spcBef>
              <a:spcAft>
                <a:spcPts val="0"/>
              </a:spcAft>
              <a:buClr>
                <a:schemeClr val="accent1"/>
              </a:buClr>
              <a:buSzPts val="7200"/>
              <a:buNone/>
              <a:defRPr sz="7200">
                <a:solidFill>
                  <a:schemeClr val="accent1"/>
                </a:solidFill>
              </a:defRPr>
            </a:lvl4pPr>
            <a:lvl5pPr lvl="4" algn="ctr">
              <a:spcBef>
                <a:spcPts val="0"/>
              </a:spcBef>
              <a:spcAft>
                <a:spcPts val="0"/>
              </a:spcAft>
              <a:buClr>
                <a:schemeClr val="accent1"/>
              </a:buClr>
              <a:buSzPts val="7200"/>
              <a:buNone/>
              <a:defRPr sz="7200">
                <a:solidFill>
                  <a:schemeClr val="accent1"/>
                </a:solidFill>
              </a:defRPr>
            </a:lvl5pPr>
            <a:lvl6pPr lvl="5" algn="ctr">
              <a:spcBef>
                <a:spcPts val="0"/>
              </a:spcBef>
              <a:spcAft>
                <a:spcPts val="0"/>
              </a:spcAft>
              <a:buClr>
                <a:schemeClr val="accent1"/>
              </a:buClr>
              <a:buSzPts val="7200"/>
              <a:buNone/>
              <a:defRPr sz="7200">
                <a:solidFill>
                  <a:schemeClr val="accent1"/>
                </a:solidFill>
              </a:defRPr>
            </a:lvl6pPr>
            <a:lvl7pPr lvl="6" algn="ctr">
              <a:spcBef>
                <a:spcPts val="0"/>
              </a:spcBef>
              <a:spcAft>
                <a:spcPts val="0"/>
              </a:spcAft>
              <a:buClr>
                <a:schemeClr val="accent1"/>
              </a:buClr>
              <a:buSzPts val="7200"/>
              <a:buNone/>
              <a:defRPr sz="7200">
                <a:solidFill>
                  <a:schemeClr val="accent1"/>
                </a:solidFill>
              </a:defRPr>
            </a:lvl7pPr>
            <a:lvl8pPr lvl="7" algn="ctr">
              <a:spcBef>
                <a:spcPts val="0"/>
              </a:spcBef>
              <a:spcAft>
                <a:spcPts val="0"/>
              </a:spcAft>
              <a:buClr>
                <a:schemeClr val="accent1"/>
              </a:buClr>
              <a:buSzPts val="7200"/>
              <a:buNone/>
              <a:defRPr sz="7200">
                <a:solidFill>
                  <a:schemeClr val="accent1"/>
                </a:solidFill>
              </a:defRPr>
            </a:lvl8pPr>
            <a:lvl9pPr lvl="8" algn="ctr">
              <a:spcBef>
                <a:spcPts val="0"/>
              </a:spcBef>
              <a:spcAft>
                <a:spcPts val="0"/>
              </a:spcAft>
              <a:buClr>
                <a:schemeClr val="accent1"/>
              </a:buClr>
              <a:buSzPts val="7200"/>
              <a:buNone/>
              <a:defRPr sz="7200">
                <a:solidFill>
                  <a:schemeClr val="accent1"/>
                </a:solidFill>
              </a:defRPr>
            </a:lvl9pPr>
          </a:lstStyle>
          <a:p>
            <a:r>
              <a:t>xx%</a:t>
            </a:r>
          </a:p>
        </p:txBody>
      </p:sp>
      <p:sp>
        <p:nvSpPr>
          <p:cNvPr id="112" name="Google Shape;112;p11"/>
          <p:cNvSpPr txBox="1">
            <a:spLocks noGrp="1"/>
          </p:cNvSpPr>
          <p:nvPr>
            <p:ph type="subTitle" idx="1"/>
          </p:nvPr>
        </p:nvSpPr>
        <p:spPr>
          <a:xfrm>
            <a:off x="1815538" y="2971813"/>
            <a:ext cx="5511600" cy="464100"/>
          </a:xfrm>
          <a:prstGeom prst="rect">
            <a:avLst/>
          </a:prstGeom>
        </p:spPr>
        <p:txBody>
          <a:bodyPr spcFirstLastPara="1" wrap="square" lIns="91425" tIns="91425" rIns="91425" bIns="91425" anchor="t" anchorCtr="0">
            <a:noAutofit/>
          </a:bodyPr>
          <a:lstStyle>
            <a:lvl1pPr lvl="0" algn="ctr">
              <a:spcBef>
                <a:spcPts val="0"/>
              </a:spcBef>
              <a:spcAft>
                <a:spcPts val="0"/>
              </a:spcAft>
              <a:buNone/>
              <a:defRPr sz="2000"/>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sp>
        <p:nvSpPr>
          <p:cNvPr id="113" name="Google Shape;113;p11"/>
          <p:cNvSpPr/>
          <p:nvPr/>
        </p:nvSpPr>
        <p:spPr>
          <a:xfrm>
            <a:off x="-9550" y="2756476"/>
            <a:ext cx="4833559" cy="2387092"/>
          </a:xfrm>
          <a:custGeom>
            <a:avLst/>
            <a:gdLst/>
            <a:ahLst/>
            <a:cxnLst/>
            <a:rect l="l" t="t" r="r" b="b"/>
            <a:pathLst>
              <a:path w="102558" h="59200" extrusionOk="0">
                <a:moveTo>
                  <a:pt x="38904" y="0"/>
                </a:moveTo>
                <a:cubicBezTo>
                  <a:pt x="27235" y="0"/>
                  <a:pt x="12100" y="8198"/>
                  <a:pt x="1" y="17101"/>
                </a:cubicBezTo>
                <a:lnTo>
                  <a:pt x="1" y="59200"/>
                </a:lnTo>
                <a:lnTo>
                  <a:pt x="95619" y="59200"/>
                </a:lnTo>
                <a:cubicBezTo>
                  <a:pt x="101189" y="53300"/>
                  <a:pt x="102557" y="42303"/>
                  <a:pt x="95808" y="33714"/>
                </a:cubicBezTo>
                <a:cubicBezTo>
                  <a:pt x="92171" y="29067"/>
                  <a:pt x="86658" y="27332"/>
                  <a:pt x="80516" y="27332"/>
                </a:cubicBezTo>
                <a:cubicBezTo>
                  <a:pt x="71439" y="27332"/>
                  <a:pt x="60988" y="31121"/>
                  <a:pt x="53190" y="34894"/>
                </a:cubicBezTo>
                <a:cubicBezTo>
                  <a:pt x="49856" y="36507"/>
                  <a:pt x="47141" y="37183"/>
                  <a:pt x="45014" y="37183"/>
                </a:cubicBezTo>
                <a:cubicBezTo>
                  <a:pt x="38803" y="37183"/>
                  <a:pt x="37601" y="31414"/>
                  <a:pt x="40589" y="26351"/>
                </a:cubicBezTo>
                <a:cubicBezTo>
                  <a:pt x="44601" y="19508"/>
                  <a:pt x="59751" y="7473"/>
                  <a:pt x="46630" y="1526"/>
                </a:cubicBezTo>
                <a:cubicBezTo>
                  <a:pt x="44316" y="474"/>
                  <a:pt x="41710" y="0"/>
                  <a:pt x="389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1"/>
          <p:cNvSpPr/>
          <p:nvPr/>
        </p:nvSpPr>
        <p:spPr>
          <a:xfrm>
            <a:off x="4276774" y="-7417"/>
            <a:ext cx="4877609" cy="3467414"/>
          </a:xfrm>
          <a:custGeom>
            <a:avLst/>
            <a:gdLst/>
            <a:ahLst/>
            <a:cxnLst/>
            <a:rect l="l" t="t" r="r" b="b"/>
            <a:pathLst>
              <a:path w="102746" h="85378" extrusionOk="0">
                <a:moveTo>
                  <a:pt x="16425" y="0"/>
                </a:moveTo>
                <a:cubicBezTo>
                  <a:pt x="5805" y="15339"/>
                  <a:pt x="0" y="34170"/>
                  <a:pt x="10289" y="42288"/>
                </a:cubicBezTo>
                <a:cubicBezTo>
                  <a:pt x="14540" y="45628"/>
                  <a:pt x="19564" y="46716"/>
                  <a:pt x="25037" y="46716"/>
                </a:cubicBezTo>
                <a:cubicBezTo>
                  <a:pt x="35275" y="46716"/>
                  <a:pt x="47087" y="42908"/>
                  <a:pt x="58353" y="42908"/>
                </a:cubicBezTo>
                <a:cubicBezTo>
                  <a:pt x="63533" y="42908"/>
                  <a:pt x="68599" y="43713"/>
                  <a:pt x="73343" y="46063"/>
                </a:cubicBezTo>
                <a:cubicBezTo>
                  <a:pt x="93873" y="56258"/>
                  <a:pt x="84434" y="76410"/>
                  <a:pt x="99631" y="84528"/>
                </a:cubicBezTo>
                <a:cubicBezTo>
                  <a:pt x="100669" y="85094"/>
                  <a:pt x="101707" y="85378"/>
                  <a:pt x="102746" y="85378"/>
                </a:cubicBezTo>
                <a:lnTo>
                  <a:pt x="10274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1"/>
          <p:cNvSpPr/>
          <p:nvPr/>
        </p:nvSpPr>
        <p:spPr>
          <a:xfrm>
            <a:off x="9131942" y="3984213"/>
            <a:ext cx="12449" cy="23027"/>
          </a:xfrm>
          <a:custGeom>
            <a:avLst/>
            <a:gdLst/>
            <a:ahLst/>
            <a:cxnLst/>
            <a:rect l="l" t="t" r="r" b="b"/>
            <a:pathLst>
              <a:path w="284" h="614" extrusionOk="0">
                <a:moveTo>
                  <a:pt x="1" y="0"/>
                </a:moveTo>
                <a:lnTo>
                  <a:pt x="1" y="614"/>
                </a:lnTo>
                <a:cubicBezTo>
                  <a:pt x="142" y="614"/>
                  <a:pt x="284" y="472"/>
                  <a:pt x="284" y="331"/>
                </a:cubicBezTo>
                <a:cubicBezTo>
                  <a:pt x="284" y="142"/>
                  <a:pt x="142" y="0"/>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1"/>
          <p:cNvSpPr/>
          <p:nvPr/>
        </p:nvSpPr>
        <p:spPr>
          <a:xfrm>
            <a:off x="6959698" y="3984213"/>
            <a:ext cx="2172287" cy="23027"/>
          </a:xfrm>
          <a:custGeom>
            <a:avLst/>
            <a:gdLst/>
            <a:ahLst/>
            <a:cxnLst/>
            <a:rect l="l" t="t" r="r" b="b"/>
            <a:pathLst>
              <a:path w="49556" h="614" extrusionOk="0">
                <a:moveTo>
                  <a:pt x="330" y="0"/>
                </a:moveTo>
                <a:cubicBezTo>
                  <a:pt x="142" y="0"/>
                  <a:pt x="0" y="142"/>
                  <a:pt x="0" y="331"/>
                </a:cubicBezTo>
                <a:cubicBezTo>
                  <a:pt x="0" y="472"/>
                  <a:pt x="142" y="614"/>
                  <a:pt x="330" y="614"/>
                </a:cubicBezTo>
                <a:lnTo>
                  <a:pt x="49556" y="614"/>
                </a:lnTo>
                <a:lnTo>
                  <a:pt x="495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1"/>
          <p:cNvSpPr/>
          <p:nvPr/>
        </p:nvSpPr>
        <p:spPr>
          <a:xfrm>
            <a:off x="7725145" y="3821377"/>
            <a:ext cx="529658" cy="23027"/>
          </a:xfrm>
          <a:custGeom>
            <a:avLst/>
            <a:gdLst/>
            <a:ahLst/>
            <a:cxnLst/>
            <a:rect l="l" t="t" r="r" b="b"/>
            <a:pathLst>
              <a:path w="12083" h="614" extrusionOk="0">
                <a:moveTo>
                  <a:pt x="331" y="0"/>
                </a:moveTo>
                <a:cubicBezTo>
                  <a:pt x="142" y="0"/>
                  <a:pt x="1" y="142"/>
                  <a:pt x="1" y="283"/>
                </a:cubicBezTo>
                <a:cubicBezTo>
                  <a:pt x="1" y="472"/>
                  <a:pt x="142" y="614"/>
                  <a:pt x="331" y="614"/>
                </a:cubicBezTo>
                <a:lnTo>
                  <a:pt x="11800" y="614"/>
                </a:lnTo>
                <a:cubicBezTo>
                  <a:pt x="11941" y="614"/>
                  <a:pt x="12083" y="472"/>
                  <a:pt x="12083" y="283"/>
                </a:cubicBezTo>
                <a:cubicBezTo>
                  <a:pt x="12083" y="142"/>
                  <a:pt x="11941" y="0"/>
                  <a:pt x="118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1"/>
          <p:cNvSpPr/>
          <p:nvPr/>
        </p:nvSpPr>
        <p:spPr>
          <a:xfrm>
            <a:off x="9131942" y="3821377"/>
            <a:ext cx="12449" cy="23027"/>
          </a:xfrm>
          <a:custGeom>
            <a:avLst/>
            <a:gdLst/>
            <a:ahLst/>
            <a:cxnLst/>
            <a:rect l="l" t="t" r="r" b="b"/>
            <a:pathLst>
              <a:path w="284" h="614" extrusionOk="0">
                <a:moveTo>
                  <a:pt x="1" y="0"/>
                </a:moveTo>
                <a:lnTo>
                  <a:pt x="1" y="614"/>
                </a:lnTo>
                <a:cubicBezTo>
                  <a:pt x="142" y="614"/>
                  <a:pt x="284" y="472"/>
                  <a:pt x="284" y="283"/>
                </a:cubicBezTo>
                <a:cubicBezTo>
                  <a:pt x="284" y="142"/>
                  <a:pt x="142" y="0"/>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1"/>
          <p:cNvSpPr/>
          <p:nvPr/>
        </p:nvSpPr>
        <p:spPr>
          <a:xfrm>
            <a:off x="8459601" y="3821377"/>
            <a:ext cx="672385" cy="23027"/>
          </a:xfrm>
          <a:custGeom>
            <a:avLst/>
            <a:gdLst/>
            <a:ahLst/>
            <a:cxnLst/>
            <a:rect l="l" t="t" r="r" b="b"/>
            <a:pathLst>
              <a:path w="15339" h="614" extrusionOk="0">
                <a:moveTo>
                  <a:pt x="283" y="0"/>
                </a:moveTo>
                <a:cubicBezTo>
                  <a:pt x="142" y="0"/>
                  <a:pt x="0" y="142"/>
                  <a:pt x="0" y="283"/>
                </a:cubicBezTo>
                <a:cubicBezTo>
                  <a:pt x="0" y="472"/>
                  <a:pt x="142" y="614"/>
                  <a:pt x="283" y="614"/>
                </a:cubicBezTo>
                <a:lnTo>
                  <a:pt x="15339" y="614"/>
                </a:lnTo>
                <a:lnTo>
                  <a:pt x="1533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1"/>
          <p:cNvSpPr/>
          <p:nvPr/>
        </p:nvSpPr>
        <p:spPr>
          <a:xfrm>
            <a:off x="6211333" y="391226"/>
            <a:ext cx="2732981" cy="23064"/>
          </a:xfrm>
          <a:custGeom>
            <a:avLst/>
            <a:gdLst/>
            <a:ahLst/>
            <a:cxnLst/>
            <a:rect l="l" t="t" r="r" b="b"/>
            <a:pathLst>
              <a:path w="62347" h="615" extrusionOk="0">
                <a:moveTo>
                  <a:pt x="284" y="1"/>
                </a:moveTo>
                <a:cubicBezTo>
                  <a:pt x="142" y="1"/>
                  <a:pt x="0" y="142"/>
                  <a:pt x="0" y="284"/>
                </a:cubicBezTo>
                <a:cubicBezTo>
                  <a:pt x="0" y="473"/>
                  <a:pt x="142" y="614"/>
                  <a:pt x="284" y="614"/>
                </a:cubicBezTo>
                <a:lnTo>
                  <a:pt x="62016" y="614"/>
                </a:lnTo>
                <a:cubicBezTo>
                  <a:pt x="62205" y="614"/>
                  <a:pt x="62346" y="473"/>
                  <a:pt x="62346" y="284"/>
                </a:cubicBezTo>
                <a:cubicBezTo>
                  <a:pt x="62346" y="142"/>
                  <a:pt x="62205" y="1"/>
                  <a:pt x="6201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1"/>
          <p:cNvSpPr/>
          <p:nvPr/>
        </p:nvSpPr>
        <p:spPr>
          <a:xfrm>
            <a:off x="7878817" y="564675"/>
            <a:ext cx="417923" cy="21301"/>
          </a:xfrm>
          <a:custGeom>
            <a:avLst/>
            <a:gdLst/>
            <a:ahLst/>
            <a:cxnLst/>
            <a:rect l="l" t="t" r="r" b="b"/>
            <a:pathLst>
              <a:path w="9534" h="568" extrusionOk="0">
                <a:moveTo>
                  <a:pt x="331" y="1"/>
                </a:moveTo>
                <a:cubicBezTo>
                  <a:pt x="142" y="1"/>
                  <a:pt x="0" y="143"/>
                  <a:pt x="0" y="284"/>
                </a:cubicBezTo>
                <a:cubicBezTo>
                  <a:pt x="0" y="473"/>
                  <a:pt x="142" y="567"/>
                  <a:pt x="331" y="567"/>
                </a:cubicBezTo>
                <a:lnTo>
                  <a:pt x="9251" y="567"/>
                </a:lnTo>
                <a:cubicBezTo>
                  <a:pt x="9392" y="567"/>
                  <a:pt x="9534" y="473"/>
                  <a:pt x="9534" y="284"/>
                </a:cubicBezTo>
                <a:cubicBezTo>
                  <a:pt x="9534" y="143"/>
                  <a:pt x="9392" y="1"/>
                  <a:pt x="92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1"/>
          <p:cNvSpPr/>
          <p:nvPr/>
        </p:nvSpPr>
        <p:spPr>
          <a:xfrm>
            <a:off x="6844398" y="564675"/>
            <a:ext cx="862717" cy="21301"/>
          </a:xfrm>
          <a:custGeom>
            <a:avLst/>
            <a:gdLst/>
            <a:ahLst/>
            <a:cxnLst/>
            <a:rect l="l" t="t" r="r" b="b"/>
            <a:pathLst>
              <a:path w="19681" h="568" extrusionOk="0">
                <a:moveTo>
                  <a:pt x="331" y="1"/>
                </a:moveTo>
                <a:cubicBezTo>
                  <a:pt x="142" y="1"/>
                  <a:pt x="0" y="143"/>
                  <a:pt x="0" y="284"/>
                </a:cubicBezTo>
                <a:cubicBezTo>
                  <a:pt x="0" y="473"/>
                  <a:pt x="142" y="567"/>
                  <a:pt x="331" y="567"/>
                </a:cubicBezTo>
                <a:lnTo>
                  <a:pt x="19398" y="567"/>
                </a:lnTo>
                <a:cubicBezTo>
                  <a:pt x="19587" y="567"/>
                  <a:pt x="19681" y="473"/>
                  <a:pt x="19681" y="284"/>
                </a:cubicBezTo>
                <a:cubicBezTo>
                  <a:pt x="19681" y="143"/>
                  <a:pt x="19587" y="1"/>
                  <a:pt x="1939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1"/>
          <p:cNvSpPr/>
          <p:nvPr/>
        </p:nvSpPr>
        <p:spPr>
          <a:xfrm>
            <a:off x="147" y="2414246"/>
            <a:ext cx="14509" cy="23027"/>
          </a:xfrm>
          <a:custGeom>
            <a:avLst/>
            <a:gdLst/>
            <a:ahLst/>
            <a:cxnLst/>
            <a:rect l="l" t="t" r="r" b="b"/>
            <a:pathLst>
              <a:path w="331" h="614" extrusionOk="0">
                <a:moveTo>
                  <a:pt x="331" y="0"/>
                </a:moveTo>
                <a:cubicBezTo>
                  <a:pt x="142" y="0"/>
                  <a:pt x="0" y="142"/>
                  <a:pt x="0" y="331"/>
                </a:cubicBezTo>
                <a:cubicBezTo>
                  <a:pt x="0" y="472"/>
                  <a:pt x="142" y="614"/>
                  <a:pt x="331" y="614"/>
                </a:cubicBezTo>
                <a:lnTo>
                  <a:pt x="331" y="0"/>
                </a:lnTo>
                <a:close/>
              </a:path>
            </a:pathLst>
          </a:custGeom>
          <a:solidFill>
            <a:srgbClr val="E4AC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1"/>
          <p:cNvSpPr/>
          <p:nvPr/>
        </p:nvSpPr>
        <p:spPr>
          <a:xfrm>
            <a:off x="3451262" y="4214621"/>
            <a:ext cx="825501" cy="23027"/>
          </a:xfrm>
          <a:custGeom>
            <a:avLst/>
            <a:gdLst/>
            <a:ahLst/>
            <a:cxnLst/>
            <a:rect l="l" t="t" r="r" b="b"/>
            <a:pathLst>
              <a:path w="18832" h="614" extrusionOk="0">
                <a:moveTo>
                  <a:pt x="1" y="0"/>
                </a:moveTo>
                <a:lnTo>
                  <a:pt x="1" y="614"/>
                </a:lnTo>
                <a:lnTo>
                  <a:pt x="18549" y="614"/>
                </a:lnTo>
                <a:cubicBezTo>
                  <a:pt x="18690" y="614"/>
                  <a:pt x="18832" y="472"/>
                  <a:pt x="18832" y="331"/>
                </a:cubicBezTo>
                <a:cubicBezTo>
                  <a:pt x="18832" y="142"/>
                  <a:pt x="18690" y="0"/>
                  <a:pt x="185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1"/>
          <p:cNvSpPr/>
          <p:nvPr/>
        </p:nvSpPr>
        <p:spPr>
          <a:xfrm>
            <a:off x="4110858" y="4316611"/>
            <a:ext cx="347612" cy="23064"/>
          </a:xfrm>
          <a:custGeom>
            <a:avLst/>
            <a:gdLst/>
            <a:ahLst/>
            <a:cxnLst/>
            <a:rect l="l" t="t" r="r" b="b"/>
            <a:pathLst>
              <a:path w="7930" h="615" extrusionOk="0">
                <a:moveTo>
                  <a:pt x="331" y="1"/>
                </a:moveTo>
                <a:cubicBezTo>
                  <a:pt x="142" y="1"/>
                  <a:pt x="1" y="142"/>
                  <a:pt x="1" y="284"/>
                </a:cubicBezTo>
                <a:cubicBezTo>
                  <a:pt x="1" y="473"/>
                  <a:pt x="142" y="614"/>
                  <a:pt x="331" y="614"/>
                </a:cubicBezTo>
                <a:lnTo>
                  <a:pt x="7599" y="614"/>
                </a:lnTo>
                <a:cubicBezTo>
                  <a:pt x="7788" y="614"/>
                  <a:pt x="7929" y="473"/>
                  <a:pt x="7929" y="284"/>
                </a:cubicBezTo>
                <a:cubicBezTo>
                  <a:pt x="7929" y="142"/>
                  <a:pt x="7788" y="1"/>
                  <a:pt x="75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581620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26"/>
        <p:cNvGrpSpPr/>
        <p:nvPr/>
      </p:nvGrpSpPr>
      <p:grpSpPr>
        <a:xfrm>
          <a:off x="0" y="0"/>
          <a:ext cx="0" cy="0"/>
          <a:chOff x="0" y="0"/>
          <a:chExt cx="0" cy="0"/>
        </a:xfrm>
      </p:grpSpPr>
    </p:spTree>
    <p:extLst>
      <p:ext uri="{BB962C8B-B14F-4D97-AF65-F5344CB8AC3E}">
        <p14:creationId xmlns:p14="http://schemas.microsoft.com/office/powerpoint/2010/main" val="22757495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26" Type="http://schemas.openxmlformats.org/officeDocument/2006/relationships/theme" Target="../theme/theme2.xml"/><Relationship Id="rId3" Type="http://schemas.openxmlformats.org/officeDocument/2006/relationships/slideLayout" Target="../slideLayouts/slideLayout30.xml"/><Relationship Id="rId21" Type="http://schemas.openxmlformats.org/officeDocument/2006/relationships/slideLayout" Target="../slideLayouts/slideLayout48.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5" Type="http://schemas.openxmlformats.org/officeDocument/2006/relationships/slideLayout" Target="../slideLayouts/slideLayout52.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slideLayout" Target="../slideLayouts/slideLayout47.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24" Type="http://schemas.openxmlformats.org/officeDocument/2006/relationships/slideLayout" Target="../slideLayouts/slideLayout51.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23" Type="http://schemas.openxmlformats.org/officeDocument/2006/relationships/slideLayout" Target="../slideLayouts/slideLayout50.xml"/><Relationship Id="rId10" Type="http://schemas.openxmlformats.org/officeDocument/2006/relationships/slideLayout" Target="../slideLayouts/slideLayout37.xml"/><Relationship Id="rId19" Type="http://schemas.openxmlformats.org/officeDocument/2006/relationships/slideLayout" Target="../slideLayouts/slideLayout46.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 Id="rId22"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6225" y="441350"/>
            <a:ext cx="7691400" cy="572700"/>
          </a:xfrm>
          <a:prstGeom prst="rect">
            <a:avLst/>
          </a:prstGeom>
          <a:noFill/>
          <a:ln>
            <a:noFill/>
          </a:ln>
        </p:spPr>
        <p:txBody>
          <a:bodyPr spcFirstLastPara="1" wrap="square" lIns="91425" tIns="91425" rIns="91425" bIns="91425" anchor="t" anchorCtr="0">
            <a:noAutofit/>
          </a:bodyPr>
          <a:lstStyle>
            <a:lvl1pPr lvl="0" algn="ctr">
              <a:lnSpc>
                <a:spcPct val="80000"/>
              </a:lnSpc>
              <a:spcBef>
                <a:spcPts val="0"/>
              </a:spcBef>
              <a:spcAft>
                <a:spcPts val="0"/>
              </a:spcAft>
              <a:buClr>
                <a:schemeClr val="dk1"/>
              </a:buClr>
              <a:buSzPts val="3200"/>
              <a:buFont typeface="Patua One"/>
              <a:buNone/>
              <a:defRPr sz="3200">
                <a:solidFill>
                  <a:schemeClr val="dk1"/>
                </a:solidFill>
                <a:latin typeface="Patua One"/>
                <a:ea typeface="Patua One"/>
                <a:cs typeface="Patua One"/>
                <a:sym typeface="Patua One"/>
              </a:defRPr>
            </a:lvl1pPr>
            <a:lvl2pPr lvl="1" algn="ctr">
              <a:lnSpc>
                <a:spcPct val="80000"/>
              </a:lnSpc>
              <a:spcBef>
                <a:spcPts val="0"/>
              </a:spcBef>
              <a:spcAft>
                <a:spcPts val="0"/>
              </a:spcAft>
              <a:buClr>
                <a:schemeClr val="dk1"/>
              </a:buClr>
              <a:buSzPts val="3200"/>
              <a:buFont typeface="Patua One"/>
              <a:buNone/>
              <a:defRPr sz="3200">
                <a:solidFill>
                  <a:schemeClr val="dk1"/>
                </a:solidFill>
                <a:latin typeface="Patua One"/>
                <a:ea typeface="Patua One"/>
                <a:cs typeface="Patua One"/>
                <a:sym typeface="Patua One"/>
              </a:defRPr>
            </a:lvl2pPr>
            <a:lvl3pPr lvl="2" algn="ctr">
              <a:lnSpc>
                <a:spcPct val="80000"/>
              </a:lnSpc>
              <a:spcBef>
                <a:spcPts val="0"/>
              </a:spcBef>
              <a:spcAft>
                <a:spcPts val="0"/>
              </a:spcAft>
              <a:buClr>
                <a:schemeClr val="dk1"/>
              </a:buClr>
              <a:buSzPts val="3200"/>
              <a:buFont typeface="Patua One"/>
              <a:buNone/>
              <a:defRPr sz="3200">
                <a:solidFill>
                  <a:schemeClr val="dk1"/>
                </a:solidFill>
                <a:latin typeface="Patua One"/>
                <a:ea typeface="Patua One"/>
                <a:cs typeface="Patua One"/>
                <a:sym typeface="Patua One"/>
              </a:defRPr>
            </a:lvl3pPr>
            <a:lvl4pPr lvl="3" algn="ctr">
              <a:lnSpc>
                <a:spcPct val="80000"/>
              </a:lnSpc>
              <a:spcBef>
                <a:spcPts val="0"/>
              </a:spcBef>
              <a:spcAft>
                <a:spcPts val="0"/>
              </a:spcAft>
              <a:buClr>
                <a:schemeClr val="dk1"/>
              </a:buClr>
              <a:buSzPts val="3200"/>
              <a:buFont typeface="Patua One"/>
              <a:buNone/>
              <a:defRPr sz="3200">
                <a:solidFill>
                  <a:schemeClr val="dk1"/>
                </a:solidFill>
                <a:latin typeface="Patua One"/>
                <a:ea typeface="Patua One"/>
                <a:cs typeface="Patua One"/>
                <a:sym typeface="Patua One"/>
              </a:defRPr>
            </a:lvl4pPr>
            <a:lvl5pPr lvl="4" algn="ctr">
              <a:lnSpc>
                <a:spcPct val="80000"/>
              </a:lnSpc>
              <a:spcBef>
                <a:spcPts val="0"/>
              </a:spcBef>
              <a:spcAft>
                <a:spcPts val="0"/>
              </a:spcAft>
              <a:buClr>
                <a:schemeClr val="dk1"/>
              </a:buClr>
              <a:buSzPts val="3200"/>
              <a:buFont typeface="Patua One"/>
              <a:buNone/>
              <a:defRPr sz="3200">
                <a:solidFill>
                  <a:schemeClr val="dk1"/>
                </a:solidFill>
                <a:latin typeface="Patua One"/>
                <a:ea typeface="Patua One"/>
                <a:cs typeface="Patua One"/>
                <a:sym typeface="Patua One"/>
              </a:defRPr>
            </a:lvl5pPr>
            <a:lvl6pPr lvl="5" algn="ctr">
              <a:lnSpc>
                <a:spcPct val="80000"/>
              </a:lnSpc>
              <a:spcBef>
                <a:spcPts val="0"/>
              </a:spcBef>
              <a:spcAft>
                <a:spcPts val="0"/>
              </a:spcAft>
              <a:buClr>
                <a:schemeClr val="dk1"/>
              </a:buClr>
              <a:buSzPts val="3200"/>
              <a:buFont typeface="Patua One"/>
              <a:buNone/>
              <a:defRPr sz="3200">
                <a:solidFill>
                  <a:schemeClr val="dk1"/>
                </a:solidFill>
                <a:latin typeface="Patua One"/>
                <a:ea typeface="Patua One"/>
                <a:cs typeface="Patua One"/>
                <a:sym typeface="Patua One"/>
              </a:defRPr>
            </a:lvl6pPr>
            <a:lvl7pPr lvl="6" algn="ctr">
              <a:lnSpc>
                <a:spcPct val="80000"/>
              </a:lnSpc>
              <a:spcBef>
                <a:spcPts val="0"/>
              </a:spcBef>
              <a:spcAft>
                <a:spcPts val="0"/>
              </a:spcAft>
              <a:buClr>
                <a:schemeClr val="dk1"/>
              </a:buClr>
              <a:buSzPts val="3200"/>
              <a:buFont typeface="Patua One"/>
              <a:buNone/>
              <a:defRPr sz="3200">
                <a:solidFill>
                  <a:schemeClr val="dk1"/>
                </a:solidFill>
                <a:latin typeface="Patua One"/>
                <a:ea typeface="Patua One"/>
                <a:cs typeface="Patua One"/>
                <a:sym typeface="Patua One"/>
              </a:defRPr>
            </a:lvl7pPr>
            <a:lvl8pPr lvl="7" algn="ctr">
              <a:lnSpc>
                <a:spcPct val="80000"/>
              </a:lnSpc>
              <a:spcBef>
                <a:spcPts val="0"/>
              </a:spcBef>
              <a:spcAft>
                <a:spcPts val="0"/>
              </a:spcAft>
              <a:buClr>
                <a:schemeClr val="dk1"/>
              </a:buClr>
              <a:buSzPts val="3200"/>
              <a:buFont typeface="Patua One"/>
              <a:buNone/>
              <a:defRPr sz="3200">
                <a:solidFill>
                  <a:schemeClr val="dk1"/>
                </a:solidFill>
                <a:latin typeface="Patua One"/>
                <a:ea typeface="Patua One"/>
                <a:cs typeface="Patua One"/>
                <a:sym typeface="Patua One"/>
              </a:defRPr>
            </a:lvl8pPr>
            <a:lvl9pPr lvl="8" algn="ctr">
              <a:lnSpc>
                <a:spcPct val="80000"/>
              </a:lnSpc>
              <a:spcBef>
                <a:spcPts val="0"/>
              </a:spcBef>
              <a:spcAft>
                <a:spcPts val="0"/>
              </a:spcAft>
              <a:buClr>
                <a:schemeClr val="dk1"/>
              </a:buClr>
              <a:buSzPts val="3200"/>
              <a:buFont typeface="Patua One"/>
              <a:buNone/>
              <a:defRPr sz="3200">
                <a:solidFill>
                  <a:schemeClr val="dk1"/>
                </a:solidFill>
                <a:latin typeface="Patua One"/>
                <a:ea typeface="Patua One"/>
                <a:cs typeface="Patua One"/>
                <a:sym typeface="Patua On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ctr" anchorCtr="0">
            <a:noAutofit/>
          </a:bodyPr>
          <a:lstStyle>
            <a:lvl1pPr marL="457200" lvl="0" indent="-330200">
              <a:lnSpc>
                <a:spcPct val="100000"/>
              </a:lnSpc>
              <a:spcBef>
                <a:spcPts val="0"/>
              </a:spcBef>
              <a:spcAft>
                <a:spcPts val="0"/>
              </a:spcAft>
              <a:buClr>
                <a:schemeClr val="dk1"/>
              </a:buClr>
              <a:buSzPts val="1600"/>
              <a:buFont typeface="Cairo"/>
              <a:buChar char="●"/>
              <a:defRPr sz="1600">
                <a:solidFill>
                  <a:schemeClr val="dk1"/>
                </a:solidFill>
                <a:latin typeface="Cairo"/>
                <a:ea typeface="Cairo"/>
                <a:cs typeface="Cairo"/>
                <a:sym typeface="Cairo"/>
              </a:defRPr>
            </a:lvl1pPr>
            <a:lvl2pPr marL="914400" lvl="1" indent="-330200">
              <a:lnSpc>
                <a:spcPct val="100000"/>
              </a:lnSpc>
              <a:spcBef>
                <a:spcPts val="0"/>
              </a:spcBef>
              <a:spcAft>
                <a:spcPts val="0"/>
              </a:spcAft>
              <a:buClr>
                <a:schemeClr val="dk1"/>
              </a:buClr>
              <a:buSzPts val="1600"/>
              <a:buFont typeface="Cairo"/>
              <a:buChar char="○"/>
              <a:defRPr sz="1600">
                <a:solidFill>
                  <a:schemeClr val="dk1"/>
                </a:solidFill>
                <a:latin typeface="Cairo"/>
                <a:ea typeface="Cairo"/>
                <a:cs typeface="Cairo"/>
                <a:sym typeface="Cairo"/>
              </a:defRPr>
            </a:lvl2pPr>
            <a:lvl3pPr marL="1371600" lvl="2" indent="-330200">
              <a:lnSpc>
                <a:spcPct val="100000"/>
              </a:lnSpc>
              <a:spcBef>
                <a:spcPts val="0"/>
              </a:spcBef>
              <a:spcAft>
                <a:spcPts val="0"/>
              </a:spcAft>
              <a:buClr>
                <a:schemeClr val="dk1"/>
              </a:buClr>
              <a:buSzPts val="1600"/>
              <a:buFont typeface="Cairo"/>
              <a:buChar char="■"/>
              <a:defRPr sz="1600">
                <a:solidFill>
                  <a:schemeClr val="dk1"/>
                </a:solidFill>
                <a:latin typeface="Cairo"/>
                <a:ea typeface="Cairo"/>
                <a:cs typeface="Cairo"/>
                <a:sym typeface="Cairo"/>
              </a:defRPr>
            </a:lvl3pPr>
            <a:lvl4pPr marL="1828800" lvl="3" indent="-330200">
              <a:lnSpc>
                <a:spcPct val="100000"/>
              </a:lnSpc>
              <a:spcBef>
                <a:spcPts val="0"/>
              </a:spcBef>
              <a:spcAft>
                <a:spcPts val="0"/>
              </a:spcAft>
              <a:buClr>
                <a:schemeClr val="dk1"/>
              </a:buClr>
              <a:buSzPts val="1600"/>
              <a:buFont typeface="Cairo"/>
              <a:buChar char="●"/>
              <a:defRPr sz="1600">
                <a:solidFill>
                  <a:schemeClr val="dk1"/>
                </a:solidFill>
                <a:latin typeface="Cairo"/>
                <a:ea typeface="Cairo"/>
                <a:cs typeface="Cairo"/>
                <a:sym typeface="Cairo"/>
              </a:defRPr>
            </a:lvl4pPr>
            <a:lvl5pPr marL="2286000" lvl="4" indent="-330200">
              <a:lnSpc>
                <a:spcPct val="100000"/>
              </a:lnSpc>
              <a:spcBef>
                <a:spcPts val="0"/>
              </a:spcBef>
              <a:spcAft>
                <a:spcPts val="0"/>
              </a:spcAft>
              <a:buClr>
                <a:schemeClr val="dk1"/>
              </a:buClr>
              <a:buSzPts val="1600"/>
              <a:buFont typeface="Cairo"/>
              <a:buChar char="○"/>
              <a:defRPr sz="1600">
                <a:solidFill>
                  <a:schemeClr val="dk1"/>
                </a:solidFill>
                <a:latin typeface="Cairo"/>
                <a:ea typeface="Cairo"/>
                <a:cs typeface="Cairo"/>
                <a:sym typeface="Cairo"/>
              </a:defRPr>
            </a:lvl5pPr>
            <a:lvl6pPr marL="2743200" lvl="5" indent="-330200">
              <a:lnSpc>
                <a:spcPct val="100000"/>
              </a:lnSpc>
              <a:spcBef>
                <a:spcPts val="0"/>
              </a:spcBef>
              <a:spcAft>
                <a:spcPts val="0"/>
              </a:spcAft>
              <a:buClr>
                <a:schemeClr val="dk1"/>
              </a:buClr>
              <a:buSzPts val="1600"/>
              <a:buFont typeface="Cairo"/>
              <a:buChar char="■"/>
              <a:defRPr sz="1600">
                <a:solidFill>
                  <a:schemeClr val="dk1"/>
                </a:solidFill>
                <a:latin typeface="Cairo"/>
                <a:ea typeface="Cairo"/>
                <a:cs typeface="Cairo"/>
                <a:sym typeface="Cairo"/>
              </a:defRPr>
            </a:lvl6pPr>
            <a:lvl7pPr marL="3200400" lvl="6" indent="-330200">
              <a:lnSpc>
                <a:spcPct val="100000"/>
              </a:lnSpc>
              <a:spcBef>
                <a:spcPts val="0"/>
              </a:spcBef>
              <a:spcAft>
                <a:spcPts val="0"/>
              </a:spcAft>
              <a:buClr>
                <a:schemeClr val="dk1"/>
              </a:buClr>
              <a:buSzPts val="1600"/>
              <a:buFont typeface="Cairo"/>
              <a:buChar char="●"/>
              <a:defRPr sz="1600">
                <a:solidFill>
                  <a:schemeClr val="dk1"/>
                </a:solidFill>
                <a:latin typeface="Cairo"/>
                <a:ea typeface="Cairo"/>
                <a:cs typeface="Cairo"/>
                <a:sym typeface="Cairo"/>
              </a:defRPr>
            </a:lvl7pPr>
            <a:lvl8pPr marL="3657600" lvl="7" indent="-330200">
              <a:lnSpc>
                <a:spcPct val="100000"/>
              </a:lnSpc>
              <a:spcBef>
                <a:spcPts val="0"/>
              </a:spcBef>
              <a:spcAft>
                <a:spcPts val="0"/>
              </a:spcAft>
              <a:buClr>
                <a:schemeClr val="dk1"/>
              </a:buClr>
              <a:buSzPts val="1600"/>
              <a:buFont typeface="Cairo"/>
              <a:buChar char="○"/>
              <a:defRPr sz="1600">
                <a:solidFill>
                  <a:schemeClr val="dk1"/>
                </a:solidFill>
                <a:latin typeface="Cairo"/>
                <a:ea typeface="Cairo"/>
                <a:cs typeface="Cairo"/>
                <a:sym typeface="Cairo"/>
              </a:defRPr>
            </a:lvl8pPr>
            <a:lvl9pPr marL="4114800" lvl="8" indent="-330200">
              <a:lnSpc>
                <a:spcPct val="100000"/>
              </a:lnSpc>
              <a:spcBef>
                <a:spcPts val="0"/>
              </a:spcBef>
              <a:spcAft>
                <a:spcPts val="0"/>
              </a:spcAft>
              <a:buClr>
                <a:schemeClr val="dk1"/>
              </a:buClr>
              <a:buSzPts val="1600"/>
              <a:buFont typeface="Cairo"/>
              <a:buChar char="■"/>
              <a:defRPr sz="1600">
                <a:solidFill>
                  <a:schemeClr val="dk1"/>
                </a:solidFill>
                <a:latin typeface="Cairo"/>
                <a:ea typeface="Cairo"/>
                <a:cs typeface="Cairo"/>
                <a:sym typeface="Cairo"/>
              </a:defRPr>
            </a:lvl9pPr>
          </a:lstStyle>
          <a:p>
            <a:endParaRPr/>
          </a:p>
        </p:txBody>
      </p:sp>
    </p:spTree>
    <p:extLst>
      <p:ext uri="{BB962C8B-B14F-4D97-AF65-F5344CB8AC3E}">
        <p14:creationId xmlns:p14="http://schemas.microsoft.com/office/powerpoint/2010/main" val="2090138724"/>
      </p:ext>
    </p:extLst>
  </p:cSld>
  <p:clrMap bg1="lt1" tx1="dk1" bg2="dk2" tx2="lt2" accent1="accent1" accent2="accent2" accent3="accent3" accent4="accent4" accent5="accent5" accent6="accent6" hlink="hlink" folHlink="folHlink"/>
  <p:sldLayoutIdLst>
    <p:sldLayoutId id="2147483729" r:id="rId1"/>
    <p:sldLayoutId id="2147483731" r:id="rId2"/>
    <p:sldLayoutId id="2147483732"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 id="2147483742" r:id="rId12"/>
    <p:sldLayoutId id="2147483743" r:id="rId13"/>
    <p:sldLayoutId id="2147483744" r:id="rId14"/>
    <p:sldLayoutId id="2147483745" r:id="rId15"/>
    <p:sldLayoutId id="2147483746" r:id="rId16"/>
    <p:sldLayoutId id="2147483747" r:id="rId17"/>
    <p:sldLayoutId id="2147483748" r:id="rId18"/>
    <p:sldLayoutId id="2147483749" r:id="rId19"/>
    <p:sldLayoutId id="2147483750" r:id="rId20"/>
    <p:sldLayoutId id="2147483751" r:id="rId21"/>
    <p:sldLayoutId id="2147483752" r:id="rId22"/>
    <p:sldLayoutId id="2147483753" r:id="rId23"/>
    <p:sldLayoutId id="2147483754" r:id="rId24"/>
    <p:sldLayoutId id="2147483755" r:id="rId25"/>
    <p:sldLayoutId id="2147483756" r:id="rId26"/>
    <p:sldLayoutId id="2147483757" r:id="rId2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22475"/>
            <a:ext cx="7704000" cy="572700"/>
          </a:xfrm>
          <a:prstGeom prst="rect">
            <a:avLst/>
          </a:prstGeom>
          <a:noFill/>
          <a:ln>
            <a:noFill/>
          </a:ln>
        </p:spPr>
        <p:txBody>
          <a:bodyPr spcFirstLastPara="1" wrap="square" lIns="0" tIns="0" rIns="0" bIns="0" anchor="ctr" anchorCtr="0">
            <a:noAutofit/>
          </a:bodyPr>
          <a:lstStyle>
            <a:lvl1pPr lvl="0" algn="ctr">
              <a:spcBef>
                <a:spcPts val="0"/>
              </a:spcBef>
              <a:spcAft>
                <a:spcPts val="0"/>
              </a:spcAft>
              <a:buClr>
                <a:schemeClr val="dk1"/>
              </a:buClr>
              <a:buSzPts val="3600"/>
              <a:buFont typeface="Pacifico"/>
              <a:buNone/>
              <a:defRPr sz="3600">
                <a:solidFill>
                  <a:schemeClr val="dk1"/>
                </a:solidFill>
                <a:latin typeface="Pacifico"/>
                <a:ea typeface="Pacifico"/>
                <a:cs typeface="Pacifico"/>
                <a:sym typeface="Pacifico"/>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720000" y="1152475"/>
            <a:ext cx="7704000" cy="3450900"/>
          </a:xfrm>
          <a:prstGeom prst="rect">
            <a:avLst/>
          </a:prstGeom>
          <a:noFill/>
          <a:ln>
            <a:noFill/>
          </a:ln>
        </p:spPr>
        <p:txBody>
          <a:bodyPr spcFirstLastPara="1" wrap="square" lIns="0" tIns="0" rIns="0" bIns="0" anchor="ctr" anchorCtr="0">
            <a:noAutofit/>
          </a:bodyPr>
          <a:lstStyle>
            <a:lvl1pPr marL="457200" lvl="0" indent="-330200">
              <a:lnSpc>
                <a:spcPct val="115000"/>
              </a:lnSpc>
              <a:spcBef>
                <a:spcPts val="0"/>
              </a:spcBef>
              <a:spcAft>
                <a:spcPts val="0"/>
              </a:spcAft>
              <a:buClr>
                <a:schemeClr val="dk2"/>
              </a:buClr>
              <a:buSzPts val="1600"/>
              <a:buFont typeface="Didact Gothic"/>
              <a:buChar char="●"/>
              <a:defRPr sz="1600">
                <a:solidFill>
                  <a:schemeClr val="dk2"/>
                </a:solidFill>
                <a:latin typeface="Didact Gothic"/>
                <a:ea typeface="Didact Gothic"/>
                <a:cs typeface="Didact Gothic"/>
                <a:sym typeface="Didact Gothic"/>
              </a:defRPr>
            </a:lvl1pPr>
            <a:lvl2pPr marL="914400" lvl="1" indent="-330200">
              <a:lnSpc>
                <a:spcPct val="115000"/>
              </a:lnSpc>
              <a:spcBef>
                <a:spcPts val="1600"/>
              </a:spcBef>
              <a:spcAft>
                <a:spcPts val="0"/>
              </a:spcAft>
              <a:buClr>
                <a:schemeClr val="dk2"/>
              </a:buClr>
              <a:buSzPts val="1600"/>
              <a:buFont typeface="Didact Gothic"/>
              <a:buChar char="○"/>
              <a:defRPr sz="1600">
                <a:solidFill>
                  <a:schemeClr val="dk2"/>
                </a:solidFill>
                <a:latin typeface="Didact Gothic"/>
                <a:ea typeface="Didact Gothic"/>
                <a:cs typeface="Didact Gothic"/>
                <a:sym typeface="Didact Gothic"/>
              </a:defRPr>
            </a:lvl2pPr>
            <a:lvl3pPr marL="1371600" lvl="2" indent="-330200">
              <a:lnSpc>
                <a:spcPct val="115000"/>
              </a:lnSpc>
              <a:spcBef>
                <a:spcPts val="1600"/>
              </a:spcBef>
              <a:spcAft>
                <a:spcPts val="0"/>
              </a:spcAft>
              <a:buClr>
                <a:schemeClr val="dk2"/>
              </a:buClr>
              <a:buSzPts val="1600"/>
              <a:buFont typeface="Didact Gothic"/>
              <a:buChar char="■"/>
              <a:defRPr sz="1600">
                <a:solidFill>
                  <a:schemeClr val="dk2"/>
                </a:solidFill>
                <a:latin typeface="Didact Gothic"/>
                <a:ea typeface="Didact Gothic"/>
                <a:cs typeface="Didact Gothic"/>
                <a:sym typeface="Didact Gothic"/>
              </a:defRPr>
            </a:lvl3pPr>
            <a:lvl4pPr marL="1828800" lvl="3" indent="-330200">
              <a:lnSpc>
                <a:spcPct val="115000"/>
              </a:lnSpc>
              <a:spcBef>
                <a:spcPts val="1600"/>
              </a:spcBef>
              <a:spcAft>
                <a:spcPts val="0"/>
              </a:spcAft>
              <a:buClr>
                <a:schemeClr val="dk2"/>
              </a:buClr>
              <a:buSzPts val="1600"/>
              <a:buFont typeface="Didact Gothic"/>
              <a:buChar char="●"/>
              <a:defRPr sz="1600">
                <a:solidFill>
                  <a:schemeClr val="dk2"/>
                </a:solidFill>
                <a:latin typeface="Didact Gothic"/>
                <a:ea typeface="Didact Gothic"/>
                <a:cs typeface="Didact Gothic"/>
                <a:sym typeface="Didact Gothic"/>
              </a:defRPr>
            </a:lvl4pPr>
            <a:lvl5pPr marL="2286000" lvl="4" indent="-330200">
              <a:lnSpc>
                <a:spcPct val="115000"/>
              </a:lnSpc>
              <a:spcBef>
                <a:spcPts val="1600"/>
              </a:spcBef>
              <a:spcAft>
                <a:spcPts val="0"/>
              </a:spcAft>
              <a:buClr>
                <a:schemeClr val="dk2"/>
              </a:buClr>
              <a:buSzPts val="1600"/>
              <a:buFont typeface="Didact Gothic"/>
              <a:buChar char="○"/>
              <a:defRPr sz="1600">
                <a:solidFill>
                  <a:schemeClr val="dk2"/>
                </a:solidFill>
                <a:latin typeface="Didact Gothic"/>
                <a:ea typeface="Didact Gothic"/>
                <a:cs typeface="Didact Gothic"/>
                <a:sym typeface="Didact Gothic"/>
              </a:defRPr>
            </a:lvl5pPr>
            <a:lvl6pPr marL="2743200" lvl="5" indent="-330200">
              <a:lnSpc>
                <a:spcPct val="115000"/>
              </a:lnSpc>
              <a:spcBef>
                <a:spcPts val="1600"/>
              </a:spcBef>
              <a:spcAft>
                <a:spcPts val="0"/>
              </a:spcAft>
              <a:buClr>
                <a:schemeClr val="dk2"/>
              </a:buClr>
              <a:buSzPts val="1600"/>
              <a:buFont typeface="Didact Gothic"/>
              <a:buChar char="■"/>
              <a:defRPr sz="1600">
                <a:solidFill>
                  <a:schemeClr val="dk2"/>
                </a:solidFill>
                <a:latin typeface="Didact Gothic"/>
                <a:ea typeface="Didact Gothic"/>
                <a:cs typeface="Didact Gothic"/>
                <a:sym typeface="Didact Gothic"/>
              </a:defRPr>
            </a:lvl6pPr>
            <a:lvl7pPr marL="3200400" lvl="6" indent="-330200">
              <a:lnSpc>
                <a:spcPct val="115000"/>
              </a:lnSpc>
              <a:spcBef>
                <a:spcPts val="1600"/>
              </a:spcBef>
              <a:spcAft>
                <a:spcPts val="0"/>
              </a:spcAft>
              <a:buClr>
                <a:schemeClr val="dk2"/>
              </a:buClr>
              <a:buSzPts val="1600"/>
              <a:buFont typeface="Didact Gothic"/>
              <a:buChar char="●"/>
              <a:defRPr sz="1600">
                <a:solidFill>
                  <a:schemeClr val="dk2"/>
                </a:solidFill>
                <a:latin typeface="Didact Gothic"/>
                <a:ea typeface="Didact Gothic"/>
                <a:cs typeface="Didact Gothic"/>
                <a:sym typeface="Didact Gothic"/>
              </a:defRPr>
            </a:lvl7pPr>
            <a:lvl8pPr marL="3657600" lvl="7" indent="-330200">
              <a:lnSpc>
                <a:spcPct val="115000"/>
              </a:lnSpc>
              <a:spcBef>
                <a:spcPts val="1600"/>
              </a:spcBef>
              <a:spcAft>
                <a:spcPts val="0"/>
              </a:spcAft>
              <a:buClr>
                <a:schemeClr val="dk2"/>
              </a:buClr>
              <a:buSzPts val="1600"/>
              <a:buFont typeface="Didact Gothic"/>
              <a:buChar char="○"/>
              <a:defRPr sz="1600">
                <a:solidFill>
                  <a:schemeClr val="dk2"/>
                </a:solidFill>
                <a:latin typeface="Didact Gothic"/>
                <a:ea typeface="Didact Gothic"/>
                <a:cs typeface="Didact Gothic"/>
                <a:sym typeface="Didact Gothic"/>
              </a:defRPr>
            </a:lvl8pPr>
            <a:lvl9pPr marL="4114800" lvl="8" indent="-330200">
              <a:lnSpc>
                <a:spcPct val="115000"/>
              </a:lnSpc>
              <a:spcBef>
                <a:spcPts val="1600"/>
              </a:spcBef>
              <a:spcAft>
                <a:spcPts val="1600"/>
              </a:spcAft>
              <a:buClr>
                <a:schemeClr val="dk2"/>
              </a:buClr>
              <a:buSzPts val="1600"/>
              <a:buFont typeface="Didact Gothic"/>
              <a:buChar char="■"/>
              <a:defRPr sz="1600">
                <a:solidFill>
                  <a:schemeClr val="dk2"/>
                </a:solidFill>
                <a:latin typeface="Didact Gothic"/>
                <a:ea typeface="Didact Gothic"/>
                <a:cs typeface="Didact Gothic"/>
                <a:sym typeface="Didact Gothic"/>
              </a:defRPr>
            </a:lvl9pPr>
          </a:lstStyle>
          <a:p>
            <a:endParaRPr/>
          </a:p>
        </p:txBody>
      </p:sp>
    </p:spTree>
    <p:extLst>
      <p:ext uri="{BB962C8B-B14F-4D97-AF65-F5344CB8AC3E}">
        <p14:creationId xmlns:p14="http://schemas.microsoft.com/office/powerpoint/2010/main" val="356709595"/>
      </p:ext>
    </p:extLst>
  </p:cSld>
  <p:clrMap bg1="lt1" tx1="dk1" bg2="dk2" tx2="lt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 id="2147483770" r:id="rId12"/>
    <p:sldLayoutId id="2147483771" r:id="rId13"/>
    <p:sldLayoutId id="2147483772" r:id="rId14"/>
    <p:sldLayoutId id="2147483773" r:id="rId15"/>
    <p:sldLayoutId id="2147483774" r:id="rId16"/>
    <p:sldLayoutId id="2147483775" r:id="rId17"/>
    <p:sldLayoutId id="2147483776" r:id="rId18"/>
    <p:sldLayoutId id="2147483777" r:id="rId19"/>
    <p:sldLayoutId id="2147483778" r:id="rId20"/>
    <p:sldLayoutId id="2147483779" r:id="rId21"/>
    <p:sldLayoutId id="2147483780" r:id="rId22"/>
    <p:sldLayoutId id="2147483781" r:id="rId23"/>
    <p:sldLayoutId id="2147483782" r:id="rId24"/>
    <p:sldLayoutId id="2147483783" r:id="rId2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5.xml"/><Relationship Id="rId4" Type="http://schemas.microsoft.com/office/2007/relationships/hdphoto" Target="../media/hdphoto9.wdp"/></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microsoft.com/office/2007/relationships/hdphoto" Target="../media/hdphoto9.wdp"/><Relationship Id="rId5" Type="http://schemas.openxmlformats.org/officeDocument/2006/relationships/image" Target="../media/image13.png"/><Relationship Id="rId4" Type="http://schemas.microsoft.com/office/2007/relationships/hdphoto" Target="../media/hdphoto10.wdp"/></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7" Type="http://schemas.microsoft.com/office/2007/relationships/hdphoto" Target="../media/hdphoto12.wdp"/><Relationship Id="rId2" Type="http://schemas.openxmlformats.org/officeDocument/2006/relationships/notesSlide" Target="../notesSlides/notesSlide14.xml"/><Relationship Id="rId1" Type="http://schemas.openxmlformats.org/officeDocument/2006/relationships/slideLayout" Target="../slideLayouts/slideLayout15.xml"/><Relationship Id="rId6" Type="http://schemas.openxmlformats.org/officeDocument/2006/relationships/image" Target="../media/image18.png"/><Relationship Id="rId5" Type="http://schemas.openxmlformats.org/officeDocument/2006/relationships/image" Target="../media/image17.png"/><Relationship Id="rId4" Type="http://schemas.microsoft.com/office/2007/relationships/hdphoto" Target="../media/hdphoto11.wdp"/></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15.xml"/><Relationship Id="rId4" Type="http://schemas.microsoft.com/office/2007/relationships/hdphoto" Target="../media/hdphoto13.wdp"/></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15.xml"/><Relationship Id="rId4" Type="http://schemas.microsoft.com/office/2007/relationships/hdphoto" Target="../media/hdphoto14.wdp"/></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45.xml"/><Relationship Id="rId4" Type="http://schemas.microsoft.com/office/2007/relationships/hdphoto" Target="../media/hdphoto5.wdp"/></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2.png"/><Relationship Id="rId7" Type="http://schemas.openxmlformats.org/officeDocument/2006/relationships/image" Target="../media/image4.png"/><Relationship Id="rId12" Type="http://schemas.microsoft.com/office/2007/relationships/hdphoto" Target="../media/hdphoto5.wdp"/><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microsoft.com/office/2007/relationships/hdphoto" Target="../media/hdphoto2.wdp"/><Relationship Id="rId11" Type="http://schemas.openxmlformats.org/officeDocument/2006/relationships/image" Target="../media/image6.png"/><Relationship Id="rId5" Type="http://schemas.openxmlformats.org/officeDocument/2006/relationships/image" Target="../media/image3.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10.xml"/><Relationship Id="rId4" Type="http://schemas.microsoft.com/office/2007/relationships/hdphoto" Target="../media/hdphoto15.wdp"/></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10.xml"/><Relationship Id="rId4" Type="http://schemas.microsoft.com/office/2007/relationships/hdphoto" Target="../media/hdphoto15.wdp"/></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10.xml"/><Relationship Id="rId4" Type="http://schemas.microsoft.com/office/2007/relationships/hdphoto" Target="../media/hdphoto15.wdp"/></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10.xml"/><Relationship Id="rId4" Type="http://schemas.microsoft.com/office/2007/relationships/hdphoto" Target="../media/hdphoto15.wdp"/></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10.xml"/><Relationship Id="rId4" Type="http://schemas.microsoft.com/office/2007/relationships/hdphoto" Target="../media/hdphoto15.wdp"/></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10.xml"/><Relationship Id="rId4" Type="http://schemas.microsoft.com/office/2007/relationships/hdphoto" Target="../media/hdphoto15.wdp"/></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10.xml"/><Relationship Id="rId4" Type="http://schemas.microsoft.com/office/2007/relationships/hdphoto" Target="../media/hdphoto15.wdp"/></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19.xml"/><Relationship Id="rId4" Type="http://schemas.microsoft.com/office/2007/relationships/hdphoto" Target="../media/hdphoto16.wdp"/></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microsoft.com/office/2007/relationships/hdphoto" Target="../media/hdphoto6.wdp"/></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5.xml"/><Relationship Id="rId4" Type="http://schemas.microsoft.com/office/2007/relationships/hdphoto" Target="../media/hdphoto7.wdp"/></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5.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5.xml"/><Relationship Id="rId4" Type="http://schemas.microsoft.com/office/2007/relationships/hdphoto" Target="../media/hdphoto8.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55"/>
        <p:cNvGrpSpPr/>
        <p:nvPr/>
      </p:nvGrpSpPr>
      <p:grpSpPr>
        <a:xfrm>
          <a:off x="0" y="0"/>
          <a:ext cx="0" cy="0"/>
          <a:chOff x="0" y="0"/>
          <a:chExt cx="0" cy="0"/>
        </a:xfrm>
      </p:grpSpPr>
      <p:sp>
        <p:nvSpPr>
          <p:cNvPr id="112" name="TextBox 111">
            <a:extLst>
              <a:ext uri="{FF2B5EF4-FFF2-40B4-BE49-F238E27FC236}">
                <a16:creationId xmlns:a16="http://schemas.microsoft.com/office/drawing/2014/main" id="{7340B380-C56D-4399-A612-B41BBB49A8A7}"/>
              </a:ext>
            </a:extLst>
          </p:cNvPr>
          <p:cNvSpPr txBox="1"/>
          <p:nvPr/>
        </p:nvSpPr>
        <p:spPr>
          <a:xfrm>
            <a:off x="477982" y="1773228"/>
            <a:ext cx="8229600" cy="1338828"/>
          </a:xfrm>
          <a:prstGeom prst="rect">
            <a:avLst/>
          </a:prstGeom>
          <a:noFill/>
        </p:spPr>
        <p:txBody>
          <a:bodyPr wrap="square">
            <a:spAutoFit/>
          </a:bodyPr>
          <a:lstStyle/>
          <a:p>
            <a:pPr algn="ctr" defTabSz="514312">
              <a:defRPr/>
            </a:pPr>
            <a:r>
              <a:rPr lang="en-US" sz="4050" b="1" dirty="0">
                <a:solidFill>
                  <a:srgbClr val="6D9C8B"/>
                </a:solidFill>
                <a:latin typeface="#9Slide03 IcielUni Sans Heavy" panose="00000500000000000000" pitchFamily="2" charset="-93"/>
                <a:cs typeface="Times New Roman" panose="02020603050405020304" pitchFamily="18" charset="0"/>
              </a:rPr>
              <a:t>BÀI 41. </a:t>
            </a:r>
          </a:p>
          <a:p>
            <a:pPr algn="ctr" defTabSz="514312">
              <a:defRPr/>
            </a:pPr>
            <a:r>
              <a:rPr lang="en-US" sz="4050" b="1" dirty="0">
                <a:solidFill>
                  <a:srgbClr val="6D9C8B"/>
                </a:solidFill>
                <a:latin typeface="#9Slide03 IcielUni Sans Heavy" panose="00000500000000000000" pitchFamily="2" charset="-93"/>
                <a:cs typeface="Times New Roman" panose="02020603050405020304" pitchFamily="18" charset="0"/>
              </a:rPr>
              <a:t>MIỀN BẮC VÀ ĐÔNG BẮC </a:t>
            </a:r>
            <a:r>
              <a:rPr lang="en-US" sz="4050" b="1" dirty="0" err="1">
                <a:solidFill>
                  <a:srgbClr val="6D9C8B"/>
                </a:solidFill>
                <a:latin typeface="#9Slide03 IcielUni Sans Heavy" panose="00000500000000000000" pitchFamily="2" charset="-93"/>
                <a:cs typeface="Times New Roman" panose="02020603050405020304" pitchFamily="18" charset="0"/>
              </a:rPr>
              <a:t>BẮC</a:t>
            </a:r>
            <a:r>
              <a:rPr lang="en-US" sz="4050" b="1" dirty="0">
                <a:solidFill>
                  <a:srgbClr val="6D9C8B"/>
                </a:solidFill>
                <a:latin typeface="#9Slide03 IcielUni Sans Heavy" panose="00000500000000000000" pitchFamily="2" charset="-93"/>
                <a:cs typeface="Times New Roman" panose="02020603050405020304" pitchFamily="18" charset="0"/>
              </a:rPr>
              <a:t> BỘ</a:t>
            </a:r>
            <a:endParaRPr lang="en-US" sz="4050" dirty="0">
              <a:solidFill>
                <a:srgbClr val="6D9C8B"/>
              </a:solidFill>
              <a:latin typeface="#9Slide03 IcielUni Sans Heavy" panose="00000500000000000000" pitchFamily="2" charset="-93"/>
            </a:endParaRPr>
          </a:p>
        </p:txBody>
      </p:sp>
      <p:pic>
        <p:nvPicPr>
          <p:cNvPr id="1028" name="Picture 4" descr="Khám phá lễ hội ruộng bậc thang Mù Cang Chải 2020 - PYS Travel">
            <a:extLst>
              <a:ext uri="{FF2B5EF4-FFF2-40B4-BE49-F238E27FC236}">
                <a16:creationId xmlns:a16="http://schemas.microsoft.com/office/drawing/2014/main" id="{7B5C437D-E5F9-4E65-BFF9-5BD4F29518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11230" y="0"/>
            <a:ext cx="2232770" cy="2130137"/>
          </a:xfrm>
          <a:prstGeom prst="teardrop">
            <a:avLst>
              <a:gd name="adj" fmla="val 100000"/>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1905990"/>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animEffect transition="in" filter="fade">
                                      <p:cBhvr>
                                        <p:cTn id="9"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21"/>
        <p:cNvGrpSpPr/>
        <p:nvPr/>
      </p:nvGrpSpPr>
      <p:grpSpPr>
        <a:xfrm>
          <a:off x="0" y="0"/>
          <a:ext cx="0" cy="0"/>
          <a:chOff x="0" y="0"/>
          <a:chExt cx="0" cy="0"/>
        </a:xfrm>
      </p:grpSpPr>
      <p:sp>
        <p:nvSpPr>
          <p:cNvPr id="2" name="Rectangle 1">
            <a:extLst>
              <a:ext uri="{FF2B5EF4-FFF2-40B4-BE49-F238E27FC236}">
                <a16:creationId xmlns:a16="http://schemas.microsoft.com/office/drawing/2014/main" id="{3CD6A125-A94F-4685-A915-A940E3CBCAF0}"/>
              </a:ext>
            </a:extLst>
          </p:cNvPr>
          <p:cNvSpPr/>
          <p:nvPr/>
        </p:nvSpPr>
        <p:spPr>
          <a:xfrm>
            <a:off x="0" y="0"/>
            <a:ext cx="9144000" cy="5143500"/>
          </a:xfrm>
          <a:prstGeom prst="rect">
            <a:avLst/>
          </a:prstGeom>
          <a:solidFill>
            <a:srgbClr val="FFF9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9F0"/>
              </a:solidFill>
              <a:effectLst/>
              <a:uLnTx/>
              <a:uFillTx/>
              <a:latin typeface="Arial"/>
              <a:ea typeface="+mn-ea"/>
              <a:cs typeface="+mn-cs"/>
            </a:endParaRPr>
          </a:p>
        </p:txBody>
      </p:sp>
      <p:pic>
        <p:nvPicPr>
          <p:cNvPr id="5" name="Picture 6" descr="Vẽ biểu đồ khí hậu ba trạm Hà Giang, Hà Nội, Lạng Sơn theo số liệu">
            <a:extLst>
              <a:ext uri="{FF2B5EF4-FFF2-40B4-BE49-F238E27FC236}">
                <a16:creationId xmlns:a16="http://schemas.microsoft.com/office/drawing/2014/main" id="{D20120A4-D55A-4EED-A212-3E671FFA161C}"/>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1309407" y="797300"/>
            <a:ext cx="6726650" cy="3599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6808649"/>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21"/>
        <p:cNvGrpSpPr/>
        <p:nvPr/>
      </p:nvGrpSpPr>
      <p:grpSpPr>
        <a:xfrm>
          <a:off x="0" y="0"/>
          <a:ext cx="0" cy="0"/>
          <a:chOff x="0" y="0"/>
          <a:chExt cx="0" cy="0"/>
        </a:xfrm>
      </p:grpSpPr>
      <p:sp>
        <p:nvSpPr>
          <p:cNvPr id="2" name="Rectangle 1">
            <a:extLst>
              <a:ext uri="{FF2B5EF4-FFF2-40B4-BE49-F238E27FC236}">
                <a16:creationId xmlns:a16="http://schemas.microsoft.com/office/drawing/2014/main" id="{3CD6A125-A94F-4685-A915-A940E3CBCAF0}"/>
              </a:ext>
            </a:extLst>
          </p:cNvPr>
          <p:cNvSpPr/>
          <p:nvPr/>
        </p:nvSpPr>
        <p:spPr>
          <a:xfrm>
            <a:off x="0" y="0"/>
            <a:ext cx="9144000" cy="5143500"/>
          </a:xfrm>
          <a:prstGeom prst="rect">
            <a:avLst/>
          </a:prstGeom>
          <a:solidFill>
            <a:srgbClr val="FFF9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9F0"/>
              </a:solidFill>
              <a:effectLst/>
              <a:uLnTx/>
              <a:uFillTx/>
              <a:latin typeface="Arial"/>
              <a:ea typeface="+mn-ea"/>
              <a:cs typeface="+mn-cs"/>
            </a:endParaRPr>
          </a:p>
        </p:txBody>
      </p:sp>
      <p:pic>
        <p:nvPicPr>
          <p:cNvPr id="16386" name="Picture 2" descr="Vẽ biểu đồ nhiệt độ và lượng mưa ở Hà Nội, Huế và Tp. Hồ Chí Minh">
            <a:extLst>
              <a:ext uri="{FF2B5EF4-FFF2-40B4-BE49-F238E27FC236}">
                <a16:creationId xmlns:a16="http://schemas.microsoft.com/office/drawing/2014/main" id="{8C554B19-712E-497F-87B5-B2B9555F73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4218" y="739027"/>
            <a:ext cx="7023808" cy="3711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3237471"/>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fade">
                                      <p:cBhvr>
                                        <p:cTn id="7" dur="2000"/>
                                        <p:tgtEl>
                                          <p:spTgt spid="16386"/>
                                        </p:tgtEl>
                                      </p:cBhvr>
                                    </p:animEffect>
                                    <p:anim calcmode="lin" valueType="num">
                                      <p:cBhvr>
                                        <p:cTn id="8" dur="2000" fill="hold"/>
                                        <p:tgtEl>
                                          <p:spTgt spid="16386"/>
                                        </p:tgtEl>
                                        <p:attrNameLst>
                                          <p:attrName>ppt_w</p:attrName>
                                        </p:attrNameLst>
                                      </p:cBhvr>
                                      <p:tavLst>
                                        <p:tav tm="0" fmla="#ppt_w*sin(2.5*pi*$)">
                                          <p:val>
                                            <p:fltVal val="0"/>
                                          </p:val>
                                        </p:tav>
                                        <p:tav tm="100000">
                                          <p:val>
                                            <p:fltVal val="1"/>
                                          </p:val>
                                        </p:tav>
                                      </p:tavLst>
                                    </p:anim>
                                    <p:anim calcmode="lin" valueType="num">
                                      <p:cBhvr>
                                        <p:cTn id="9" dur="2000" fill="hold"/>
                                        <p:tgtEl>
                                          <p:spTgt spid="1638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95"/>
        <p:cNvGrpSpPr/>
        <p:nvPr/>
      </p:nvGrpSpPr>
      <p:grpSpPr>
        <a:xfrm>
          <a:off x="0" y="0"/>
          <a:ext cx="0" cy="0"/>
          <a:chOff x="0" y="0"/>
          <a:chExt cx="0" cy="0"/>
        </a:xfrm>
      </p:grpSpPr>
      <p:sp>
        <p:nvSpPr>
          <p:cNvPr id="109" name="Left Brace 108">
            <a:extLst>
              <a:ext uri="{FF2B5EF4-FFF2-40B4-BE49-F238E27FC236}">
                <a16:creationId xmlns:a16="http://schemas.microsoft.com/office/drawing/2014/main" id="{06293B1A-CC57-4596-838F-FFC105DF67B2}"/>
              </a:ext>
            </a:extLst>
          </p:cNvPr>
          <p:cNvSpPr/>
          <p:nvPr/>
        </p:nvSpPr>
        <p:spPr>
          <a:xfrm>
            <a:off x="2823882" y="2097741"/>
            <a:ext cx="242048" cy="185569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 name="Rectangle 1">
            <a:extLst>
              <a:ext uri="{FF2B5EF4-FFF2-40B4-BE49-F238E27FC236}">
                <a16:creationId xmlns:a16="http://schemas.microsoft.com/office/drawing/2014/main" id="{366F6A8A-9DBD-4BA2-99F6-02A1B5F7494F}"/>
              </a:ext>
            </a:extLst>
          </p:cNvPr>
          <p:cNvSpPr/>
          <p:nvPr/>
        </p:nvSpPr>
        <p:spPr>
          <a:xfrm>
            <a:off x="4771697" y="0"/>
            <a:ext cx="4372303" cy="5143500"/>
          </a:xfrm>
          <a:prstGeom prst="rect">
            <a:avLst/>
          </a:prstGeom>
          <a:solidFill>
            <a:srgbClr val="FFF9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Google Shape;1141;p40">
            <a:extLst>
              <a:ext uri="{FF2B5EF4-FFF2-40B4-BE49-F238E27FC236}">
                <a16:creationId xmlns:a16="http://schemas.microsoft.com/office/drawing/2014/main" id="{B3921D00-1E29-4270-BBDD-E53F8E63D5EE}"/>
              </a:ext>
            </a:extLst>
          </p:cNvPr>
          <p:cNvSpPr/>
          <p:nvPr/>
        </p:nvSpPr>
        <p:spPr>
          <a:xfrm rot="5400000">
            <a:off x="3051850" y="2005446"/>
            <a:ext cx="219300" cy="219300"/>
          </a:xfrm>
          <a:prstGeom prst="ellipse">
            <a:avLst/>
          </a:prstGeom>
          <a:solidFill>
            <a:srgbClr val="FF868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96" name="Google Shape;1147;p40">
            <a:extLst>
              <a:ext uri="{FF2B5EF4-FFF2-40B4-BE49-F238E27FC236}">
                <a16:creationId xmlns:a16="http://schemas.microsoft.com/office/drawing/2014/main" id="{CC65D79C-71EE-4E09-82E5-D2316425CB80}"/>
              </a:ext>
            </a:extLst>
          </p:cNvPr>
          <p:cNvSpPr/>
          <p:nvPr/>
        </p:nvSpPr>
        <p:spPr>
          <a:xfrm rot="5400000">
            <a:off x="3051850" y="3831191"/>
            <a:ext cx="219300" cy="219300"/>
          </a:xfrm>
          <a:prstGeom prst="ellipse">
            <a:avLst/>
          </a:prstGeom>
          <a:solidFill>
            <a:srgbClr val="FF868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02" name="TextBox 101">
            <a:extLst>
              <a:ext uri="{FF2B5EF4-FFF2-40B4-BE49-F238E27FC236}">
                <a16:creationId xmlns:a16="http://schemas.microsoft.com/office/drawing/2014/main" id="{77AA73B7-AC8D-49D4-8967-269BCD711DDF}"/>
              </a:ext>
            </a:extLst>
          </p:cNvPr>
          <p:cNvSpPr txBox="1"/>
          <p:nvPr/>
        </p:nvSpPr>
        <p:spPr>
          <a:xfrm>
            <a:off x="1077073" y="322801"/>
            <a:ext cx="6952832" cy="830997"/>
          </a:xfrm>
          <a:prstGeom prst="rect">
            <a:avLst/>
          </a:prstGeom>
          <a:noFill/>
        </p:spPr>
        <p:txBody>
          <a:bodyPr wrap="square">
            <a:spAutoFit/>
          </a:bodyPr>
          <a:lstStyle/>
          <a:p>
            <a:pPr algn="ctr" defTabSz="514312">
              <a:defRPr/>
            </a:pPr>
            <a:r>
              <a:rPr lang="en-US" sz="2400" b="1" dirty="0">
                <a:solidFill>
                  <a:schemeClr val="bg1">
                    <a:lumMod val="10000"/>
                  </a:schemeClr>
                </a:solidFill>
                <a:latin typeface="#9Slide03 IcielUni Sans Heavy" panose="00000500000000000000" pitchFamily="2" charset="-93"/>
                <a:cs typeface="Times New Roman" panose="02020603050405020304" pitchFamily="18" charset="0"/>
              </a:rPr>
              <a:t>2. TÍNH CHẤT NHIỆT ĐỚI BỊ GIẢM SÚT MẠNH MẼ, MÙA ĐÔNG LẠNH NHẤT CẢ N</a:t>
            </a:r>
            <a:r>
              <a:rPr lang="vi-VN" sz="2400" b="1" dirty="0">
                <a:solidFill>
                  <a:schemeClr val="bg1">
                    <a:lumMod val="10000"/>
                  </a:schemeClr>
                </a:solidFill>
                <a:latin typeface="#9Slide03 IcielUni Sans Heavy" panose="00000500000000000000" pitchFamily="2" charset="-93"/>
                <a:cs typeface="Times New Roman" panose="02020603050405020304" pitchFamily="18" charset="0"/>
              </a:rPr>
              <a:t>ƯỚC</a:t>
            </a:r>
            <a:endParaRPr lang="en-US" sz="2400" dirty="0">
              <a:solidFill>
                <a:schemeClr val="bg1">
                  <a:lumMod val="10000"/>
                </a:schemeClr>
              </a:solidFill>
              <a:latin typeface="#9Slide03 IcielUni Sans Heavy" panose="00000500000000000000" pitchFamily="2" charset="-93"/>
            </a:endParaRPr>
          </a:p>
        </p:txBody>
      </p:sp>
      <p:sp>
        <p:nvSpPr>
          <p:cNvPr id="105" name="TextBox 104">
            <a:extLst>
              <a:ext uri="{FF2B5EF4-FFF2-40B4-BE49-F238E27FC236}">
                <a16:creationId xmlns:a16="http://schemas.microsoft.com/office/drawing/2014/main" id="{5367A0E8-478D-4136-9555-02416A415A41}"/>
              </a:ext>
            </a:extLst>
          </p:cNvPr>
          <p:cNvSpPr txBox="1"/>
          <p:nvPr/>
        </p:nvSpPr>
        <p:spPr>
          <a:xfrm>
            <a:off x="3313849" y="3773704"/>
            <a:ext cx="3999187" cy="430887"/>
          </a:xfrm>
          <a:prstGeom prst="rect">
            <a:avLst/>
          </a:prstGeom>
          <a:noFill/>
        </p:spPr>
        <p:txBody>
          <a:bodyPr wrap="square">
            <a:spAutoFit/>
          </a:bodyPr>
          <a:lstStyle/>
          <a:p>
            <a:pPr algn="just"/>
            <a:r>
              <a:rPr lang="vi-VN" sz="2200" b="0" i="0" dirty="0">
                <a:solidFill>
                  <a:srgbClr val="813E3B"/>
                </a:solidFill>
                <a:effectLst/>
                <a:latin typeface="#9Slide03 Roboto Condensed" panose="02000000000000000000" pitchFamily="2" charset="0"/>
                <a:ea typeface="#9Slide03 Roboto Condensed" panose="02000000000000000000" pitchFamily="2" charset="0"/>
              </a:rPr>
              <a:t>Mùa hạ: nóng ẩm mưa nhiều.</a:t>
            </a:r>
          </a:p>
        </p:txBody>
      </p:sp>
      <p:sp>
        <p:nvSpPr>
          <p:cNvPr id="107" name="TextBox 106">
            <a:extLst>
              <a:ext uri="{FF2B5EF4-FFF2-40B4-BE49-F238E27FC236}">
                <a16:creationId xmlns:a16="http://schemas.microsoft.com/office/drawing/2014/main" id="{F1E4B9ED-F5DA-4876-A0D7-E4FBE1F5CE7A}"/>
              </a:ext>
            </a:extLst>
          </p:cNvPr>
          <p:cNvSpPr txBox="1"/>
          <p:nvPr/>
        </p:nvSpPr>
        <p:spPr>
          <a:xfrm>
            <a:off x="3279380" y="1758076"/>
            <a:ext cx="5205714" cy="769441"/>
          </a:xfrm>
          <a:prstGeom prst="rect">
            <a:avLst/>
          </a:prstGeom>
          <a:noFill/>
        </p:spPr>
        <p:txBody>
          <a:bodyPr wrap="square">
            <a:spAutoFit/>
          </a:bodyPr>
          <a:lstStyle/>
          <a:p>
            <a:pPr algn="just"/>
            <a:r>
              <a:rPr lang="vi-VN" sz="2200" b="0" i="0" dirty="0">
                <a:solidFill>
                  <a:srgbClr val="813E3B"/>
                </a:solidFill>
                <a:effectLst/>
                <a:latin typeface="#9Slide03 Roboto Condensed" panose="02000000000000000000" pitchFamily="2" charset="0"/>
                <a:ea typeface="#9Slide03 Roboto Condensed" panose="02000000000000000000" pitchFamily="2" charset="0"/>
              </a:rPr>
              <a:t>Vào mùa đông miền chịu ảnh hưởng của gió mùa Đông Bắc làm cho nhiệt độ giảm mạnh.</a:t>
            </a:r>
          </a:p>
        </p:txBody>
      </p:sp>
      <p:pic>
        <p:nvPicPr>
          <p:cNvPr id="8196" name="Picture 4" descr="Hình ảnh Bông Tuyết Giáng Sinh Bông Tuyết, Giáng Sinh, Bông Tuyết, Màu Xanh  Da Trời miễn phí tải tập tin PNG PSDComment và Vector">
            <a:extLst>
              <a:ext uri="{FF2B5EF4-FFF2-40B4-BE49-F238E27FC236}">
                <a16:creationId xmlns:a16="http://schemas.microsoft.com/office/drawing/2014/main" id="{522FCE3A-6BDE-4FEB-95B0-40CAFDA8FFD5}"/>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2344" b="97813" l="5000" r="95156"/>
                    </a14:imgEffect>
                  </a14:imgLayer>
                </a14:imgProps>
              </a:ext>
              <a:ext uri="{28A0092B-C50C-407E-A947-70E740481C1C}">
                <a14:useLocalDpi xmlns:a14="http://schemas.microsoft.com/office/drawing/2010/main" val="0"/>
              </a:ext>
            </a:extLst>
          </a:blip>
          <a:srcRect/>
          <a:stretch>
            <a:fillRect/>
          </a:stretch>
        </p:blipFill>
        <p:spPr bwMode="auto">
          <a:xfrm>
            <a:off x="174811" y="1321174"/>
            <a:ext cx="2813797" cy="2813797"/>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Vẽ biểu đồ khí hậu ba trạm Hà Giang, Hà Nội, Lạng Sơn theo số liệu">
            <a:extLst>
              <a:ext uri="{FF2B5EF4-FFF2-40B4-BE49-F238E27FC236}">
                <a16:creationId xmlns:a16="http://schemas.microsoft.com/office/drawing/2014/main" id="{10FFD7D1-5024-4856-B209-63B9F169C2D0}"/>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4092947" y="2511800"/>
            <a:ext cx="2442324" cy="13070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93619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9"/>
                                        </p:tgtEl>
                                        <p:attrNameLst>
                                          <p:attrName>style.visibility</p:attrName>
                                        </p:attrNameLst>
                                      </p:cBhvr>
                                      <p:to>
                                        <p:strVal val="visible"/>
                                      </p:to>
                                    </p:set>
                                    <p:anim calcmode="lin" valueType="num">
                                      <p:cBhvr additive="base">
                                        <p:cTn id="7" dur="500" fill="hold"/>
                                        <p:tgtEl>
                                          <p:spTgt spid="109"/>
                                        </p:tgtEl>
                                        <p:attrNameLst>
                                          <p:attrName>ppt_x</p:attrName>
                                        </p:attrNameLst>
                                      </p:cBhvr>
                                      <p:tavLst>
                                        <p:tav tm="0">
                                          <p:val>
                                            <p:strVal val="#ppt_x"/>
                                          </p:val>
                                        </p:tav>
                                        <p:tav tm="100000">
                                          <p:val>
                                            <p:strVal val="#ppt_x"/>
                                          </p:val>
                                        </p:tav>
                                      </p:tavLst>
                                    </p:anim>
                                    <p:anim calcmode="lin" valueType="num">
                                      <p:cBhvr additive="base">
                                        <p:cTn id="8" dur="500" fill="hold"/>
                                        <p:tgtEl>
                                          <p:spTgt spid="10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additive="base">
                                        <p:cTn id="11" dur="500" fill="hold"/>
                                        <p:tgtEl>
                                          <p:spTgt spid="90"/>
                                        </p:tgtEl>
                                        <p:attrNameLst>
                                          <p:attrName>ppt_x</p:attrName>
                                        </p:attrNameLst>
                                      </p:cBhvr>
                                      <p:tavLst>
                                        <p:tav tm="0">
                                          <p:val>
                                            <p:strVal val="#ppt_x"/>
                                          </p:val>
                                        </p:tav>
                                        <p:tav tm="100000">
                                          <p:val>
                                            <p:strVal val="#ppt_x"/>
                                          </p:val>
                                        </p:tav>
                                      </p:tavLst>
                                    </p:anim>
                                    <p:anim calcmode="lin" valueType="num">
                                      <p:cBhvr additive="base">
                                        <p:cTn id="12" dur="500" fill="hold"/>
                                        <p:tgtEl>
                                          <p:spTgt spid="9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6"/>
                                        </p:tgtEl>
                                        <p:attrNameLst>
                                          <p:attrName>style.visibility</p:attrName>
                                        </p:attrNameLst>
                                      </p:cBhvr>
                                      <p:to>
                                        <p:strVal val="visible"/>
                                      </p:to>
                                    </p:set>
                                    <p:anim calcmode="lin" valueType="num">
                                      <p:cBhvr additive="base">
                                        <p:cTn id="15" dur="500" fill="hold"/>
                                        <p:tgtEl>
                                          <p:spTgt spid="96"/>
                                        </p:tgtEl>
                                        <p:attrNameLst>
                                          <p:attrName>ppt_x</p:attrName>
                                        </p:attrNameLst>
                                      </p:cBhvr>
                                      <p:tavLst>
                                        <p:tav tm="0">
                                          <p:val>
                                            <p:strVal val="#ppt_x"/>
                                          </p:val>
                                        </p:tav>
                                        <p:tav tm="100000">
                                          <p:val>
                                            <p:strVal val="#ppt_x"/>
                                          </p:val>
                                        </p:tav>
                                      </p:tavLst>
                                    </p:anim>
                                    <p:anim calcmode="lin" valueType="num">
                                      <p:cBhvr additive="base">
                                        <p:cTn id="16" dur="500" fill="hold"/>
                                        <p:tgtEl>
                                          <p:spTgt spid="9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8196"/>
                                        </p:tgtEl>
                                        <p:attrNameLst>
                                          <p:attrName>style.visibility</p:attrName>
                                        </p:attrNameLst>
                                      </p:cBhvr>
                                      <p:to>
                                        <p:strVal val="visible"/>
                                      </p:to>
                                    </p:set>
                                    <p:anim calcmode="lin" valueType="num">
                                      <p:cBhvr additive="base">
                                        <p:cTn id="19" dur="500" fill="hold"/>
                                        <p:tgtEl>
                                          <p:spTgt spid="8196"/>
                                        </p:tgtEl>
                                        <p:attrNameLst>
                                          <p:attrName>ppt_x</p:attrName>
                                        </p:attrNameLst>
                                      </p:cBhvr>
                                      <p:tavLst>
                                        <p:tav tm="0">
                                          <p:val>
                                            <p:strVal val="#ppt_x"/>
                                          </p:val>
                                        </p:tav>
                                        <p:tav tm="100000">
                                          <p:val>
                                            <p:strVal val="#ppt_x"/>
                                          </p:val>
                                        </p:tav>
                                      </p:tavLst>
                                    </p:anim>
                                    <p:anim calcmode="lin" valueType="num">
                                      <p:cBhvr additive="base">
                                        <p:cTn id="20" dur="500" fill="hold"/>
                                        <p:tgtEl>
                                          <p:spTgt spid="819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7"/>
                                        </p:tgtEl>
                                        <p:attrNameLst>
                                          <p:attrName>style.visibility</p:attrName>
                                        </p:attrNameLst>
                                      </p:cBhvr>
                                      <p:to>
                                        <p:strVal val="visible"/>
                                      </p:to>
                                    </p:set>
                                    <p:anim calcmode="lin" valueType="num">
                                      <p:cBhvr additive="base">
                                        <p:cTn id="25" dur="500" fill="hold"/>
                                        <p:tgtEl>
                                          <p:spTgt spid="107"/>
                                        </p:tgtEl>
                                        <p:attrNameLst>
                                          <p:attrName>ppt_x</p:attrName>
                                        </p:attrNameLst>
                                      </p:cBhvr>
                                      <p:tavLst>
                                        <p:tav tm="0">
                                          <p:val>
                                            <p:strVal val="#ppt_x"/>
                                          </p:val>
                                        </p:tav>
                                        <p:tav tm="100000">
                                          <p:val>
                                            <p:strVal val="#ppt_x"/>
                                          </p:val>
                                        </p:tav>
                                      </p:tavLst>
                                    </p:anim>
                                    <p:anim calcmode="lin" valueType="num">
                                      <p:cBhvr additive="base">
                                        <p:cTn id="26" dur="500" fill="hold"/>
                                        <p:tgtEl>
                                          <p:spTgt spid="10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198"/>
                                        </p:tgtEl>
                                        <p:attrNameLst>
                                          <p:attrName>style.visibility</p:attrName>
                                        </p:attrNameLst>
                                      </p:cBhvr>
                                      <p:to>
                                        <p:strVal val="visible"/>
                                      </p:to>
                                    </p:set>
                                    <p:anim calcmode="lin" valueType="num">
                                      <p:cBhvr additive="base">
                                        <p:cTn id="31" dur="500" fill="hold"/>
                                        <p:tgtEl>
                                          <p:spTgt spid="8198"/>
                                        </p:tgtEl>
                                        <p:attrNameLst>
                                          <p:attrName>ppt_x</p:attrName>
                                        </p:attrNameLst>
                                      </p:cBhvr>
                                      <p:tavLst>
                                        <p:tav tm="0">
                                          <p:val>
                                            <p:strVal val="#ppt_x"/>
                                          </p:val>
                                        </p:tav>
                                        <p:tav tm="100000">
                                          <p:val>
                                            <p:strVal val="#ppt_x"/>
                                          </p:val>
                                        </p:tav>
                                      </p:tavLst>
                                    </p:anim>
                                    <p:anim calcmode="lin" valueType="num">
                                      <p:cBhvr additive="base">
                                        <p:cTn id="32" dur="500" fill="hold"/>
                                        <p:tgtEl>
                                          <p:spTgt spid="819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additive="base">
                                        <p:cTn id="35" dur="500" fill="hold"/>
                                        <p:tgtEl>
                                          <p:spTgt spid="105"/>
                                        </p:tgtEl>
                                        <p:attrNameLst>
                                          <p:attrName>ppt_x</p:attrName>
                                        </p:attrNameLst>
                                      </p:cBhvr>
                                      <p:tavLst>
                                        <p:tav tm="0">
                                          <p:val>
                                            <p:strVal val="#ppt_x"/>
                                          </p:val>
                                        </p:tav>
                                        <p:tav tm="100000">
                                          <p:val>
                                            <p:strVal val="#ppt_x"/>
                                          </p:val>
                                        </p:tav>
                                      </p:tavLst>
                                    </p:anim>
                                    <p:anim calcmode="lin" valueType="num">
                                      <p:cBhvr additive="base">
                                        <p:cTn id="36" dur="500" fill="hold"/>
                                        <p:tgtEl>
                                          <p:spTgt spid="1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 grpId="0" animBg="1"/>
      <p:bldP spid="90" grpId="0" animBg="1"/>
      <p:bldP spid="96" grpId="0" animBg="1"/>
      <p:bldP spid="105" grpId="0"/>
      <p:bldP spid="10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84"/>
        <p:cNvGrpSpPr/>
        <p:nvPr/>
      </p:nvGrpSpPr>
      <p:grpSpPr>
        <a:xfrm>
          <a:off x="0" y="0"/>
          <a:ext cx="0" cy="0"/>
          <a:chOff x="0" y="0"/>
          <a:chExt cx="0" cy="0"/>
        </a:xfrm>
      </p:grpSpPr>
      <p:sp>
        <p:nvSpPr>
          <p:cNvPr id="1285" name="Google Shape;1285;p56"/>
          <p:cNvSpPr/>
          <p:nvPr/>
        </p:nvSpPr>
        <p:spPr>
          <a:xfrm>
            <a:off x="1582545" y="1303617"/>
            <a:ext cx="6176407" cy="2636371"/>
          </a:xfrm>
          <a:custGeom>
            <a:avLst/>
            <a:gdLst/>
            <a:ahLst/>
            <a:cxnLst/>
            <a:rect l="l" t="t" r="r" b="b"/>
            <a:pathLst>
              <a:path w="269043" h="134215" extrusionOk="0">
                <a:moveTo>
                  <a:pt x="234301" y="1"/>
                </a:moveTo>
                <a:cubicBezTo>
                  <a:pt x="234241" y="1"/>
                  <a:pt x="234182" y="1"/>
                  <a:pt x="234121" y="2"/>
                </a:cubicBezTo>
                <a:lnTo>
                  <a:pt x="34498" y="2875"/>
                </a:lnTo>
                <a:cubicBezTo>
                  <a:pt x="28536" y="2940"/>
                  <a:pt x="23460" y="7174"/>
                  <a:pt x="22293" y="13006"/>
                </a:cubicBezTo>
                <a:lnTo>
                  <a:pt x="1555" y="116306"/>
                </a:lnTo>
                <a:cubicBezTo>
                  <a:pt x="0" y="124061"/>
                  <a:pt x="5876" y="131320"/>
                  <a:pt x="13804" y="131428"/>
                </a:cubicBezTo>
                <a:lnTo>
                  <a:pt x="255011" y="134214"/>
                </a:lnTo>
                <a:cubicBezTo>
                  <a:pt x="255058" y="134215"/>
                  <a:pt x="255105" y="134215"/>
                  <a:pt x="255152" y="134215"/>
                </a:cubicBezTo>
                <a:cubicBezTo>
                  <a:pt x="263053" y="134215"/>
                  <a:pt x="269043" y="127018"/>
                  <a:pt x="267561" y="119223"/>
                </a:cubicBezTo>
                <a:lnTo>
                  <a:pt x="246715" y="10263"/>
                </a:lnTo>
                <a:cubicBezTo>
                  <a:pt x="245582" y="4316"/>
                  <a:pt x="240360" y="1"/>
                  <a:pt x="23430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87" name="Google Shape;1287;p56"/>
          <p:cNvSpPr txBox="1">
            <a:spLocks noGrp="1"/>
          </p:cNvSpPr>
          <p:nvPr>
            <p:ph type="subTitle" idx="1"/>
          </p:nvPr>
        </p:nvSpPr>
        <p:spPr>
          <a:xfrm>
            <a:off x="1871084" y="1815354"/>
            <a:ext cx="5511352" cy="1788458"/>
          </a:xfrm>
          <a:prstGeom prst="rect">
            <a:avLst/>
          </a:prstGeom>
        </p:spPr>
        <p:txBody>
          <a:bodyPr spcFirstLastPara="1" wrap="square" lIns="91425" tIns="91425" rIns="91425" bIns="91425" anchor="t" anchorCtr="0">
            <a:noAutofit/>
          </a:bodyPr>
          <a:lstStyle/>
          <a:p>
            <a:pPr marL="127000" lvl="0" indent="0" algn="ctr" rtl="0">
              <a:spcBef>
                <a:spcPts val="0"/>
              </a:spcBef>
              <a:spcAft>
                <a:spcPts val="0"/>
              </a:spcAft>
              <a:buClr>
                <a:schemeClr val="accent1"/>
              </a:buClr>
              <a:buSzPts val="1600"/>
            </a:pPr>
            <a:r>
              <a:rPr lang="en-US" sz="2600" dirty="0">
                <a:solidFill>
                  <a:schemeClr val="bg1">
                    <a:lumMod val="10000"/>
                  </a:schemeClr>
                </a:solidFill>
                <a:latin typeface="#9Slide03 IcielPanton Black" panose="00000A00000000000000" pitchFamily="2" charset="-93"/>
              </a:rPr>
              <a:t>3. ĐỊA HÌNH PHẦN LỚN LÀ ĐỒI NÚI THẤP VỚI NHIỀU CÁNH CUNG MỞ RỘNG VỀ PHÍA BẮC QUY TỤ TẠI TAM ĐẢO</a:t>
            </a:r>
            <a:endParaRPr sz="2600" dirty="0">
              <a:solidFill>
                <a:schemeClr val="bg1">
                  <a:lumMod val="10000"/>
                </a:schemeClr>
              </a:solidFill>
              <a:latin typeface="#9Slide03 IcielPanton Black" panose="00000A00000000000000" pitchFamily="2" charset="-93"/>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87">
                                            <p:txEl>
                                              <p:pRg st="0" end="0"/>
                                            </p:txEl>
                                          </p:spTgt>
                                        </p:tgtEl>
                                        <p:attrNameLst>
                                          <p:attrName>style.visibility</p:attrName>
                                        </p:attrNameLst>
                                      </p:cBhvr>
                                      <p:to>
                                        <p:strVal val="visible"/>
                                      </p:to>
                                    </p:set>
                                    <p:anim calcmode="lin" valueType="num">
                                      <p:cBhvr additive="base">
                                        <p:cTn id="7" dur="500" fill="hold"/>
                                        <p:tgtEl>
                                          <p:spTgt spid="12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8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7"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21"/>
        <p:cNvGrpSpPr/>
        <p:nvPr/>
      </p:nvGrpSpPr>
      <p:grpSpPr>
        <a:xfrm>
          <a:off x="0" y="0"/>
          <a:ext cx="0" cy="0"/>
          <a:chOff x="0" y="0"/>
          <a:chExt cx="0" cy="0"/>
        </a:xfrm>
      </p:grpSpPr>
      <p:sp>
        <p:nvSpPr>
          <p:cNvPr id="16387" name="Rectangle 16386">
            <a:extLst>
              <a:ext uri="{FF2B5EF4-FFF2-40B4-BE49-F238E27FC236}">
                <a16:creationId xmlns:a16="http://schemas.microsoft.com/office/drawing/2014/main" id="{DE9DB0E5-C37F-401F-B98C-22C049CF4AC0}"/>
              </a:ext>
            </a:extLst>
          </p:cNvPr>
          <p:cNvSpPr/>
          <p:nvPr/>
        </p:nvSpPr>
        <p:spPr>
          <a:xfrm>
            <a:off x="0" y="0"/>
            <a:ext cx="3792071" cy="1922929"/>
          </a:xfrm>
          <a:prstGeom prst="rect">
            <a:avLst/>
          </a:prstGeom>
          <a:solidFill>
            <a:srgbClr val="FFF9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384" name="Straight Connector 16383">
            <a:extLst>
              <a:ext uri="{FF2B5EF4-FFF2-40B4-BE49-F238E27FC236}">
                <a16:creationId xmlns:a16="http://schemas.microsoft.com/office/drawing/2014/main" id="{5FEF927C-A491-4250-9098-4781F8CD27A5}"/>
              </a:ext>
            </a:extLst>
          </p:cNvPr>
          <p:cNvCxnSpPr>
            <a:cxnSpLocks/>
          </p:cNvCxnSpPr>
          <p:nvPr/>
        </p:nvCxnSpPr>
        <p:spPr>
          <a:xfrm flipV="1">
            <a:off x="820271" y="2043953"/>
            <a:ext cx="7221070" cy="1"/>
          </a:xfrm>
          <a:prstGeom prst="line">
            <a:avLst/>
          </a:prstGeom>
        </p:spPr>
        <p:style>
          <a:lnRef idx="1">
            <a:schemeClr val="dk1"/>
          </a:lnRef>
          <a:fillRef idx="0">
            <a:schemeClr val="dk1"/>
          </a:fillRef>
          <a:effectRef idx="0">
            <a:schemeClr val="dk1"/>
          </a:effectRef>
          <a:fontRef idx="minor">
            <a:schemeClr val="tx1"/>
          </a:fontRef>
        </p:style>
      </p:cxnSp>
      <p:sp>
        <p:nvSpPr>
          <p:cNvPr id="4" name="Google Shape;1321;p47">
            <a:extLst>
              <a:ext uri="{FF2B5EF4-FFF2-40B4-BE49-F238E27FC236}">
                <a16:creationId xmlns:a16="http://schemas.microsoft.com/office/drawing/2014/main" id="{CC1182C4-6A8B-47B3-BFF0-CA87B4E0892D}"/>
              </a:ext>
            </a:extLst>
          </p:cNvPr>
          <p:cNvSpPr/>
          <p:nvPr/>
        </p:nvSpPr>
        <p:spPr>
          <a:xfrm rot="-489877">
            <a:off x="6254990" y="1228629"/>
            <a:ext cx="1903730" cy="1669953"/>
          </a:xfrm>
          <a:custGeom>
            <a:avLst/>
            <a:gdLst/>
            <a:ahLst/>
            <a:cxnLst/>
            <a:rect l="l" t="t" r="r" b="b"/>
            <a:pathLst>
              <a:path w="124735" h="116594" extrusionOk="0">
                <a:moveTo>
                  <a:pt x="66999" y="0"/>
                </a:moveTo>
                <a:cubicBezTo>
                  <a:pt x="27321" y="0"/>
                  <a:pt x="1" y="52321"/>
                  <a:pt x="28654" y="95135"/>
                </a:cubicBezTo>
                <a:cubicBezTo>
                  <a:pt x="33634" y="102564"/>
                  <a:pt x="29598" y="116593"/>
                  <a:pt x="49868" y="116593"/>
                </a:cubicBezTo>
                <a:cubicBezTo>
                  <a:pt x="51991" y="116593"/>
                  <a:pt x="54380" y="116439"/>
                  <a:pt x="57073" y="116108"/>
                </a:cubicBezTo>
                <a:cubicBezTo>
                  <a:pt x="85493" y="112613"/>
                  <a:pt x="124734" y="95834"/>
                  <a:pt x="122941" y="65773"/>
                </a:cubicBezTo>
                <a:cubicBezTo>
                  <a:pt x="121117" y="35712"/>
                  <a:pt x="109050" y="1456"/>
                  <a:pt x="68563" y="27"/>
                </a:cubicBezTo>
                <a:cubicBezTo>
                  <a:pt x="68040" y="9"/>
                  <a:pt x="67518" y="0"/>
                  <a:pt x="66999" y="0"/>
                </a:cubicBezTo>
                <a:close/>
              </a:path>
            </a:pathLst>
          </a:custGeom>
          <a:solidFill>
            <a:srgbClr val="C3DC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5" name="Google Shape;1322;p47">
            <a:extLst>
              <a:ext uri="{FF2B5EF4-FFF2-40B4-BE49-F238E27FC236}">
                <a16:creationId xmlns:a16="http://schemas.microsoft.com/office/drawing/2014/main" id="{212A7D56-AA46-49B8-A072-2FC6D847E61A}"/>
              </a:ext>
            </a:extLst>
          </p:cNvPr>
          <p:cNvSpPr/>
          <p:nvPr/>
        </p:nvSpPr>
        <p:spPr>
          <a:xfrm rot="489877" flipH="1">
            <a:off x="3705429" y="1277723"/>
            <a:ext cx="1903730" cy="1669953"/>
          </a:xfrm>
          <a:custGeom>
            <a:avLst/>
            <a:gdLst/>
            <a:ahLst/>
            <a:cxnLst/>
            <a:rect l="l" t="t" r="r" b="b"/>
            <a:pathLst>
              <a:path w="124735" h="116594" extrusionOk="0">
                <a:moveTo>
                  <a:pt x="66999" y="0"/>
                </a:moveTo>
                <a:cubicBezTo>
                  <a:pt x="27321" y="0"/>
                  <a:pt x="1" y="52321"/>
                  <a:pt x="28654" y="95135"/>
                </a:cubicBezTo>
                <a:cubicBezTo>
                  <a:pt x="33634" y="102564"/>
                  <a:pt x="29598" y="116593"/>
                  <a:pt x="49868" y="116593"/>
                </a:cubicBezTo>
                <a:cubicBezTo>
                  <a:pt x="51991" y="116593"/>
                  <a:pt x="54380" y="116439"/>
                  <a:pt x="57073" y="116108"/>
                </a:cubicBezTo>
                <a:cubicBezTo>
                  <a:pt x="85493" y="112613"/>
                  <a:pt x="124734" y="95834"/>
                  <a:pt x="122941" y="65773"/>
                </a:cubicBezTo>
                <a:cubicBezTo>
                  <a:pt x="121117" y="35712"/>
                  <a:pt x="109050" y="1456"/>
                  <a:pt x="68563" y="27"/>
                </a:cubicBezTo>
                <a:cubicBezTo>
                  <a:pt x="68040" y="9"/>
                  <a:pt x="67518" y="0"/>
                  <a:pt x="66999" y="0"/>
                </a:cubicBezTo>
                <a:close/>
              </a:path>
            </a:pathLst>
          </a:custGeom>
          <a:solidFill>
            <a:srgbClr val="C3DC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6" name="Google Shape;1323;p47">
            <a:extLst>
              <a:ext uri="{FF2B5EF4-FFF2-40B4-BE49-F238E27FC236}">
                <a16:creationId xmlns:a16="http://schemas.microsoft.com/office/drawing/2014/main" id="{883EC5D5-5114-4137-8510-FE483BAA183A}"/>
              </a:ext>
            </a:extLst>
          </p:cNvPr>
          <p:cNvSpPr/>
          <p:nvPr/>
        </p:nvSpPr>
        <p:spPr>
          <a:xfrm rot="-489877">
            <a:off x="574031" y="1259802"/>
            <a:ext cx="1903730" cy="1669953"/>
          </a:xfrm>
          <a:custGeom>
            <a:avLst/>
            <a:gdLst/>
            <a:ahLst/>
            <a:cxnLst/>
            <a:rect l="l" t="t" r="r" b="b"/>
            <a:pathLst>
              <a:path w="124735" h="116594" extrusionOk="0">
                <a:moveTo>
                  <a:pt x="66999" y="0"/>
                </a:moveTo>
                <a:cubicBezTo>
                  <a:pt x="27321" y="0"/>
                  <a:pt x="1" y="52321"/>
                  <a:pt x="28654" y="95135"/>
                </a:cubicBezTo>
                <a:cubicBezTo>
                  <a:pt x="33634" y="102564"/>
                  <a:pt x="29598" y="116593"/>
                  <a:pt x="49868" y="116593"/>
                </a:cubicBezTo>
                <a:cubicBezTo>
                  <a:pt x="51991" y="116593"/>
                  <a:pt x="54380" y="116439"/>
                  <a:pt x="57073" y="116108"/>
                </a:cubicBezTo>
                <a:cubicBezTo>
                  <a:pt x="85493" y="112613"/>
                  <a:pt x="124734" y="95834"/>
                  <a:pt x="122941" y="65773"/>
                </a:cubicBezTo>
                <a:cubicBezTo>
                  <a:pt x="121117" y="35712"/>
                  <a:pt x="109050" y="1456"/>
                  <a:pt x="68563" y="27"/>
                </a:cubicBezTo>
                <a:cubicBezTo>
                  <a:pt x="68040" y="9"/>
                  <a:pt x="67518" y="0"/>
                  <a:pt x="66999" y="0"/>
                </a:cubicBezTo>
                <a:close/>
              </a:path>
            </a:pathLst>
          </a:custGeom>
          <a:solidFill>
            <a:srgbClr val="C3DCFF"/>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18" name="Google Shape;1335;p47">
            <a:extLst>
              <a:ext uri="{FF2B5EF4-FFF2-40B4-BE49-F238E27FC236}">
                <a16:creationId xmlns:a16="http://schemas.microsoft.com/office/drawing/2014/main" id="{74C16516-DE8B-4FDB-AFE1-1CA548E26B25}"/>
              </a:ext>
            </a:extLst>
          </p:cNvPr>
          <p:cNvSpPr/>
          <p:nvPr/>
        </p:nvSpPr>
        <p:spPr>
          <a:xfrm rot="17999957">
            <a:off x="871984" y="1338979"/>
            <a:ext cx="1468407" cy="1468525"/>
          </a:xfrm>
          <a:prstGeom prst="donut">
            <a:avLst>
              <a:gd name="adj" fmla="val 12335"/>
            </a:avLst>
          </a:pr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4" name="Google Shape;1341;p47">
            <a:extLst>
              <a:ext uri="{FF2B5EF4-FFF2-40B4-BE49-F238E27FC236}">
                <a16:creationId xmlns:a16="http://schemas.microsoft.com/office/drawing/2014/main" id="{7C207B88-ECB9-4FF6-8428-BFCBFBD8BFDC}"/>
              </a:ext>
            </a:extLst>
          </p:cNvPr>
          <p:cNvSpPr/>
          <p:nvPr/>
        </p:nvSpPr>
        <p:spPr>
          <a:xfrm>
            <a:off x="6601526" y="1311923"/>
            <a:ext cx="1468547" cy="1468547"/>
          </a:xfrm>
          <a:prstGeom prst="donut">
            <a:avLst>
              <a:gd name="adj" fmla="val 12335"/>
            </a:avLst>
          </a:prstGeom>
          <a:no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Arial"/>
              <a:sym typeface="Arial"/>
            </a:endParaRPr>
          </a:p>
        </p:txBody>
      </p:sp>
      <p:sp>
        <p:nvSpPr>
          <p:cNvPr id="26" name="Google Shape;1287;p56">
            <a:extLst>
              <a:ext uri="{FF2B5EF4-FFF2-40B4-BE49-F238E27FC236}">
                <a16:creationId xmlns:a16="http://schemas.microsoft.com/office/drawing/2014/main" id="{1687F115-6D11-4281-A14F-7A9001E99D88}"/>
              </a:ext>
            </a:extLst>
          </p:cNvPr>
          <p:cNvSpPr txBox="1">
            <a:spLocks/>
          </p:cNvSpPr>
          <p:nvPr/>
        </p:nvSpPr>
        <p:spPr>
          <a:xfrm>
            <a:off x="-87704" y="125507"/>
            <a:ext cx="9231704" cy="85612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dk1"/>
              </a:buClr>
              <a:buSzPts val="1600"/>
              <a:buFont typeface="Cairo"/>
              <a:buNone/>
              <a:defRPr sz="1600" b="0" i="0" u="none" strike="noStrike" cap="none">
                <a:solidFill>
                  <a:schemeClr val="dk1"/>
                </a:solidFill>
                <a:latin typeface="Cairo"/>
                <a:ea typeface="Cairo"/>
                <a:cs typeface="Cairo"/>
                <a:sym typeface="Cairo"/>
              </a:defRPr>
            </a:lvl1pPr>
            <a:lvl2pPr marL="914400" marR="0" lvl="1" indent="-330200" algn="l" rtl="0">
              <a:lnSpc>
                <a:spcPct val="100000"/>
              </a:lnSpc>
              <a:spcBef>
                <a:spcPts val="1000"/>
              </a:spcBef>
              <a:spcAft>
                <a:spcPts val="0"/>
              </a:spcAft>
              <a:buClr>
                <a:schemeClr val="dk1"/>
              </a:buClr>
              <a:buSzPts val="1600"/>
              <a:buFont typeface="Cairo"/>
              <a:buNone/>
              <a:defRPr sz="1600" b="0" i="0" u="none" strike="noStrike" cap="none">
                <a:solidFill>
                  <a:schemeClr val="dk1"/>
                </a:solidFill>
                <a:latin typeface="Cairo"/>
                <a:ea typeface="Cairo"/>
                <a:cs typeface="Cairo"/>
                <a:sym typeface="Cairo"/>
              </a:defRPr>
            </a:lvl2pPr>
            <a:lvl3pPr marL="1371600" marR="0" lvl="2" indent="-330200" algn="l" rtl="0">
              <a:lnSpc>
                <a:spcPct val="100000"/>
              </a:lnSpc>
              <a:spcBef>
                <a:spcPts val="1000"/>
              </a:spcBef>
              <a:spcAft>
                <a:spcPts val="0"/>
              </a:spcAft>
              <a:buClr>
                <a:schemeClr val="dk1"/>
              </a:buClr>
              <a:buSzPts val="1600"/>
              <a:buFont typeface="Cairo"/>
              <a:buNone/>
              <a:defRPr sz="1600" b="0" i="0" u="none" strike="noStrike" cap="none">
                <a:solidFill>
                  <a:schemeClr val="dk1"/>
                </a:solidFill>
                <a:latin typeface="Cairo"/>
                <a:ea typeface="Cairo"/>
                <a:cs typeface="Cairo"/>
                <a:sym typeface="Cairo"/>
              </a:defRPr>
            </a:lvl3pPr>
            <a:lvl4pPr marL="1828800" marR="0" lvl="3" indent="-330200" algn="l" rtl="0">
              <a:lnSpc>
                <a:spcPct val="100000"/>
              </a:lnSpc>
              <a:spcBef>
                <a:spcPts val="1000"/>
              </a:spcBef>
              <a:spcAft>
                <a:spcPts val="0"/>
              </a:spcAft>
              <a:buClr>
                <a:schemeClr val="dk1"/>
              </a:buClr>
              <a:buSzPts val="1600"/>
              <a:buFont typeface="Cairo"/>
              <a:buNone/>
              <a:defRPr sz="1600" b="0" i="0" u="none" strike="noStrike" cap="none">
                <a:solidFill>
                  <a:schemeClr val="dk1"/>
                </a:solidFill>
                <a:latin typeface="Cairo"/>
                <a:ea typeface="Cairo"/>
                <a:cs typeface="Cairo"/>
                <a:sym typeface="Cairo"/>
              </a:defRPr>
            </a:lvl4pPr>
            <a:lvl5pPr marL="2286000" marR="0" lvl="4" indent="-330200" algn="l" rtl="0">
              <a:lnSpc>
                <a:spcPct val="100000"/>
              </a:lnSpc>
              <a:spcBef>
                <a:spcPts val="1000"/>
              </a:spcBef>
              <a:spcAft>
                <a:spcPts val="0"/>
              </a:spcAft>
              <a:buClr>
                <a:schemeClr val="dk1"/>
              </a:buClr>
              <a:buSzPts val="1600"/>
              <a:buFont typeface="Cairo"/>
              <a:buNone/>
              <a:defRPr sz="1600" b="0" i="0" u="none" strike="noStrike" cap="none">
                <a:solidFill>
                  <a:schemeClr val="dk1"/>
                </a:solidFill>
                <a:latin typeface="Cairo"/>
                <a:ea typeface="Cairo"/>
                <a:cs typeface="Cairo"/>
                <a:sym typeface="Cairo"/>
              </a:defRPr>
            </a:lvl5pPr>
            <a:lvl6pPr marL="2743200" marR="0" lvl="5" indent="-330200" algn="l" rtl="0">
              <a:lnSpc>
                <a:spcPct val="100000"/>
              </a:lnSpc>
              <a:spcBef>
                <a:spcPts val="1000"/>
              </a:spcBef>
              <a:spcAft>
                <a:spcPts val="0"/>
              </a:spcAft>
              <a:buClr>
                <a:schemeClr val="dk1"/>
              </a:buClr>
              <a:buSzPts val="1600"/>
              <a:buFont typeface="Cairo"/>
              <a:buNone/>
              <a:defRPr sz="1600" b="0" i="0" u="none" strike="noStrike" cap="none">
                <a:solidFill>
                  <a:schemeClr val="dk1"/>
                </a:solidFill>
                <a:latin typeface="Cairo"/>
                <a:ea typeface="Cairo"/>
                <a:cs typeface="Cairo"/>
                <a:sym typeface="Cairo"/>
              </a:defRPr>
            </a:lvl6pPr>
            <a:lvl7pPr marL="3200400" marR="0" lvl="6" indent="-330200" algn="l" rtl="0">
              <a:lnSpc>
                <a:spcPct val="100000"/>
              </a:lnSpc>
              <a:spcBef>
                <a:spcPts val="1000"/>
              </a:spcBef>
              <a:spcAft>
                <a:spcPts val="0"/>
              </a:spcAft>
              <a:buClr>
                <a:schemeClr val="dk1"/>
              </a:buClr>
              <a:buSzPts val="1600"/>
              <a:buFont typeface="Cairo"/>
              <a:buNone/>
              <a:defRPr sz="1600" b="0" i="0" u="none" strike="noStrike" cap="none">
                <a:solidFill>
                  <a:schemeClr val="dk1"/>
                </a:solidFill>
                <a:latin typeface="Cairo"/>
                <a:ea typeface="Cairo"/>
                <a:cs typeface="Cairo"/>
                <a:sym typeface="Cairo"/>
              </a:defRPr>
            </a:lvl7pPr>
            <a:lvl8pPr marL="3657600" marR="0" lvl="7" indent="-330200" algn="l" rtl="0">
              <a:lnSpc>
                <a:spcPct val="100000"/>
              </a:lnSpc>
              <a:spcBef>
                <a:spcPts val="1000"/>
              </a:spcBef>
              <a:spcAft>
                <a:spcPts val="0"/>
              </a:spcAft>
              <a:buClr>
                <a:schemeClr val="dk1"/>
              </a:buClr>
              <a:buSzPts val="1600"/>
              <a:buFont typeface="Cairo"/>
              <a:buNone/>
              <a:defRPr sz="1600" b="0" i="0" u="none" strike="noStrike" cap="none">
                <a:solidFill>
                  <a:schemeClr val="dk1"/>
                </a:solidFill>
                <a:latin typeface="Cairo"/>
                <a:ea typeface="Cairo"/>
                <a:cs typeface="Cairo"/>
                <a:sym typeface="Cairo"/>
              </a:defRPr>
            </a:lvl8pPr>
            <a:lvl9pPr marL="4114800" marR="0" lvl="8" indent="-330200" algn="l" rtl="0">
              <a:lnSpc>
                <a:spcPct val="100000"/>
              </a:lnSpc>
              <a:spcBef>
                <a:spcPts val="1000"/>
              </a:spcBef>
              <a:spcAft>
                <a:spcPts val="1000"/>
              </a:spcAft>
              <a:buClr>
                <a:schemeClr val="dk1"/>
              </a:buClr>
              <a:buSzPts val="1600"/>
              <a:buFont typeface="Cairo"/>
              <a:buNone/>
              <a:defRPr sz="1600" b="0" i="0" u="none" strike="noStrike" cap="none">
                <a:solidFill>
                  <a:schemeClr val="dk1"/>
                </a:solidFill>
                <a:latin typeface="Cairo"/>
                <a:ea typeface="Cairo"/>
                <a:cs typeface="Cairo"/>
                <a:sym typeface="Cairo"/>
              </a:defRPr>
            </a:lvl9pPr>
          </a:lstStyle>
          <a:p>
            <a:pPr marL="127000" indent="0" algn="ctr" defTabSz="914400">
              <a:buClr>
                <a:schemeClr val="accent1"/>
              </a:buClr>
            </a:pPr>
            <a:r>
              <a:rPr lang="en-US" sz="2200" kern="0" dirty="0">
                <a:solidFill>
                  <a:schemeClr val="bg1">
                    <a:lumMod val="10000"/>
                  </a:schemeClr>
                </a:solidFill>
                <a:latin typeface="#9Slide03 IcielPanton Black" panose="00000A00000000000000" pitchFamily="2" charset="-93"/>
              </a:rPr>
              <a:t>3. ĐỊA HÌNH PHẦN LỚN LÀ ĐỒI NÚI THẤP VỚI NHIỀU CÁNH CUNG MỞ RỘNG VỀ PHÍA BẮC QUY TỤ TẠI TAM ĐẢO</a:t>
            </a:r>
          </a:p>
        </p:txBody>
      </p:sp>
      <p:sp>
        <p:nvSpPr>
          <p:cNvPr id="3" name="Rectangle 1">
            <a:extLst>
              <a:ext uri="{FF2B5EF4-FFF2-40B4-BE49-F238E27FC236}">
                <a16:creationId xmlns:a16="http://schemas.microsoft.com/office/drawing/2014/main" id="{69E485EA-CFB9-4975-9FA7-6699EC9BB963}"/>
              </a:ext>
            </a:extLst>
          </p:cNvPr>
          <p:cNvSpPr>
            <a:spLocks noChangeArrowheads="1"/>
          </p:cNvSpPr>
          <p:nvPr/>
        </p:nvSpPr>
        <p:spPr bwMode="auto">
          <a:xfrm>
            <a:off x="3459265" y="3193484"/>
            <a:ext cx="2376758" cy="1708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100" b="0" i="0" u="none" strike="noStrike" cap="none" normalizeH="0" baseline="0" dirty="0">
                <a:ln>
                  <a:noFill/>
                </a:ln>
                <a:solidFill>
                  <a:srgbClr val="000000"/>
                </a:solidFill>
                <a:effectLst/>
                <a:latin typeface="#9Slide03 Roboto Condensed" panose="02000000000000000000" pitchFamily="2" charset="0"/>
                <a:ea typeface="#9Slide03 Roboto Condensed" panose="02000000000000000000" pitchFamily="2" charset="0"/>
                <a:cs typeface="Open Sans" panose="020B0606030504020204" pitchFamily="34" charset="0"/>
              </a:rPr>
              <a:t>Cao </a:t>
            </a:r>
            <a:r>
              <a:rPr kumimoji="0" lang="en-US" altLang="en-US" sz="2100" b="0" i="0" u="none" strike="noStrike" cap="none" normalizeH="0" baseline="0" dirty="0" err="1">
                <a:ln>
                  <a:noFill/>
                </a:ln>
                <a:solidFill>
                  <a:srgbClr val="000000"/>
                </a:solidFill>
                <a:effectLst/>
                <a:latin typeface="#9Slide03 Roboto Condensed" panose="02000000000000000000" pitchFamily="2" charset="0"/>
                <a:ea typeface="#9Slide03 Roboto Condensed" panose="02000000000000000000" pitchFamily="2" charset="0"/>
                <a:cs typeface="Open Sans" panose="020B0606030504020204" pitchFamily="34" charset="0"/>
              </a:rPr>
              <a:t>nhất</a:t>
            </a:r>
            <a:r>
              <a:rPr kumimoji="0" lang="en-US" altLang="en-US" sz="2100" b="0" i="0" u="none" strike="noStrike" cap="none" normalizeH="0" baseline="0" dirty="0">
                <a:ln>
                  <a:noFill/>
                </a:ln>
                <a:solidFill>
                  <a:srgbClr val="000000"/>
                </a:solidFill>
                <a:effectLst/>
                <a:latin typeface="#9Slide03 Roboto Condensed" panose="02000000000000000000" pitchFamily="2" charset="0"/>
                <a:ea typeface="#9Slide03 Roboto Condensed" panose="02000000000000000000" pitchFamily="2" charset="0"/>
                <a:cs typeface="Open Sans" panose="020B0606030504020204" pitchFamily="34" charset="0"/>
              </a:rPr>
              <a:t> </a:t>
            </a:r>
            <a:r>
              <a:rPr kumimoji="0" lang="en-US" altLang="en-US" sz="2100" b="0" i="0" u="none" strike="noStrike" cap="none" normalizeH="0" baseline="0" dirty="0" err="1">
                <a:ln>
                  <a:noFill/>
                </a:ln>
                <a:solidFill>
                  <a:srgbClr val="000000"/>
                </a:solidFill>
                <a:effectLst/>
                <a:latin typeface="#9Slide03 Roboto Condensed" panose="02000000000000000000" pitchFamily="2" charset="0"/>
                <a:ea typeface="#9Slide03 Roboto Condensed" panose="02000000000000000000" pitchFamily="2" charset="0"/>
                <a:cs typeface="Open Sans" panose="020B0606030504020204" pitchFamily="34" charset="0"/>
              </a:rPr>
              <a:t>miền</a:t>
            </a:r>
            <a:r>
              <a:rPr kumimoji="0" lang="en-US" altLang="en-US" sz="2100" b="0" i="0" u="none" strike="noStrike" cap="none" normalizeH="0" baseline="0" dirty="0">
                <a:ln>
                  <a:noFill/>
                </a:ln>
                <a:solidFill>
                  <a:srgbClr val="000000"/>
                </a:solidFill>
                <a:effectLst/>
                <a:latin typeface="#9Slide03 Roboto Condensed" panose="02000000000000000000" pitchFamily="2" charset="0"/>
                <a:ea typeface="#9Slide03 Roboto Condensed" panose="02000000000000000000" pitchFamily="2" charset="0"/>
                <a:cs typeface="Open Sans" panose="020B0606030504020204" pitchFamily="34" charset="0"/>
              </a:rPr>
              <a:t> </a:t>
            </a:r>
            <a:r>
              <a:rPr kumimoji="0" lang="en-US" altLang="en-US" sz="2100" b="0" i="0" u="none" strike="noStrike" cap="none" normalizeH="0" baseline="0" dirty="0" err="1">
                <a:ln>
                  <a:noFill/>
                </a:ln>
                <a:solidFill>
                  <a:srgbClr val="000000"/>
                </a:solidFill>
                <a:effectLst/>
                <a:latin typeface="#9Slide03 Roboto Condensed" panose="02000000000000000000" pitchFamily="2" charset="0"/>
                <a:ea typeface="#9Slide03 Roboto Condensed" panose="02000000000000000000" pitchFamily="2" charset="0"/>
                <a:cs typeface="Open Sans" panose="020B0606030504020204" pitchFamily="34" charset="0"/>
              </a:rPr>
              <a:t>là</a:t>
            </a:r>
            <a:r>
              <a:rPr kumimoji="0" lang="en-US" altLang="en-US" sz="2100" b="0" i="0" u="none" strike="noStrike" cap="none" normalizeH="0" baseline="0" dirty="0">
                <a:ln>
                  <a:noFill/>
                </a:ln>
                <a:solidFill>
                  <a:srgbClr val="000000"/>
                </a:solidFill>
                <a:effectLst/>
                <a:latin typeface="#9Slide03 Roboto Condensed" panose="02000000000000000000" pitchFamily="2" charset="0"/>
                <a:ea typeface="#9Slide03 Roboto Condensed" panose="02000000000000000000" pitchFamily="2" charset="0"/>
                <a:cs typeface="Open Sans" panose="020B0606030504020204" pitchFamily="34" charset="0"/>
              </a:rPr>
              <a:t> </a:t>
            </a:r>
            <a:r>
              <a:rPr kumimoji="0" lang="en-US" altLang="en-US" sz="2100" b="0" i="0" u="none" strike="noStrike" cap="none" normalizeH="0" baseline="0" dirty="0" err="1">
                <a:ln>
                  <a:noFill/>
                </a:ln>
                <a:solidFill>
                  <a:srgbClr val="000000"/>
                </a:solidFill>
                <a:effectLst/>
                <a:latin typeface="#9Slide03 Roboto Condensed" panose="02000000000000000000" pitchFamily="2" charset="0"/>
                <a:ea typeface="#9Slide03 Roboto Condensed" panose="02000000000000000000" pitchFamily="2" charset="0"/>
                <a:cs typeface="Open Sans" panose="020B0606030504020204" pitchFamily="34" charset="0"/>
              </a:rPr>
              <a:t>khu</a:t>
            </a:r>
            <a:r>
              <a:rPr kumimoji="0" lang="en-US" altLang="en-US" sz="2100" b="0" i="0" u="none" strike="noStrike" cap="none" normalizeH="0" baseline="0" dirty="0">
                <a:ln>
                  <a:noFill/>
                </a:ln>
                <a:solidFill>
                  <a:srgbClr val="000000"/>
                </a:solidFill>
                <a:effectLst/>
                <a:latin typeface="#9Slide03 Roboto Condensed" panose="02000000000000000000" pitchFamily="2" charset="0"/>
                <a:ea typeface="#9Slide03 Roboto Condensed" panose="02000000000000000000" pitchFamily="2" charset="0"/>
                <a:cs typeface="Open Sans" panose="020B0606030504020204" pitchFamily="34" charset="0"/>
              </a:rPr>
              <a:t> </a:t>
            </a:r>
            <a:r>
              <a:rPr kumimoji="0" lang="en-US" altLang="en-US" sz="2100" b="0" i="0" u="none" strike="noStrike" cap="none" normalizeH="0" baseline="0" dirty="0" err="1">
                <a:ln>
                  <a:noFill/>
                </a:ln>
                <a:solidFill>
                  <a:srgbClr val="000000"/>
                </a:solidFill>
                <a:effectLst/>
                <a:latin typeface="#9Slide03 Roboto Condensed" panose="02000000000000000000" pitchFamily="2" charset="0"/>
                <a:ea typeface="#9Slide03 Roboto Condensed" panose="02000000000000000000" pitchFamily="2" charset="0"/>
                <a:cs typeface="Open Sans" panose="020B0606030504020204" pitchFamily="34" charset="0"/>
              </a:rPr>
              <a:t>vực</a:t>
            </a:r>
            <a:r>
              <a:rPr kumimoji="0" lang="en-US" altLang="en-US" sz="2100" b="0" i="0" u="none" strike="noStrike" cap="none" normalizeH="0" baseline="0" dirty="0">
                <a:ln>
                  <a:noFill/>
                </a:ln>
                <a:solidFill>
                  <a:srgbClr val="000000"/>
                </a:solidFill>
                <a:effectLst/>
                <a:latin typeface="#9Slide03 Roboto Condensed" panose="02000000000000000000" pitchFamily="2" charset="0"/>
                <a:ea typeface="#9Slide03 Roboto Condensed" panose="02000000000000000000" pitchFamily="2" charset="0"/>
                <a:cs typeface="Open Sans" panose="020B0606030504020204" pitchFamily="34" charset="0"/>
              </a:rPr>
              <a:t> </a:t>
            </a:r>
            <a:r>
              <a:rPr kumimoji="0" lang="en-US" altLang="en-US" sz="2100" b="0" i="0" u="none" strike="noStrike" cap="none" normalizeH="0" baseline="0" dirty="0" err="1">
                <a:ln>
                  <a:noFill/>
                </a:ln>
                <a:solidFill>
                  <a:srgbClr val="000000"/>
                </a:solidFill>
                <a:effectLst/>
                <a:latin typeface="#9Slide03 Roboto Condensed" panose="02000000000000000000" pitchFamily="2" charset="0"/>
                <a:ea typeface="#9Slide03 Roboto Condensed" panose="02000000000000000000" pitchFamily="2" charset="0"/>
                <a:cs typeface="Open Sans" panose="020B0606030504020204" pitchFamily="34" charset="0"/>
              </a:rPr>
              <a:t>thượng</a:t>
            </a:r>
            <a:r>
              <a:rPr kumimoji="0" lang="en-US" altLang="en-US" sz="2100" b="0" i="0" u="none" strike="noStrike" cap="none" normalizeH="0" baseline="0" dirty="0">
                <a:ln>
                  <a:noFill/>
                </a:ln>
                <a:solidFill>
                  <a:srgbClr val="000000"/>
                </a:solidFill>
                <a:effectLst/>
                <a:latin typeface="#9Slide03 Roboto Condensed" panose="02000000000000000000" pitchFamily="2" charset="0"/>
                <a:ea typeface="#9Slide03 Roboto Condensed" panose="02000000000000000000" pitchFamily="2" charset="0"/>
                <a:cs typeface="Open Sans" panose="020B0606030504020204" pitchFamily="34" charset="0"/>
              </a:rPr>
              <a:t> </a:t>
            </a:r>
            <a:r>
              <a:rPr kumimoji="0" lang="en-US" altLang="en-US" sz="2100" b="0" i="0" u="none" strike="noStrike" cap="none" normalizeH="0" baseline="0" dirty="0" err="1">
                <a:ln>
                  <a:noFill/>
                </a:ln>
                <a:solidFill>
                  <a:srgbClr val="000000"/>
                </a:solidFill>
                <a:effectLst/>
                <a:latin typeface="#9Slide03 Roboto Condensed" panose="02000000000000000000" pitchFamily="2" charset="0"/>
                <a:ea typeface="#9Slide03 Roboto Condensed" panose="02000000000000000000" pitchFamily="2" charset="0"/>
                <a:cs typeface="Open Sans" panose="020B0606030504020204" pitchFamily="34" charset="0"/>
              </a:rPr>
              <a:t>nguồn</a:t>
            </a:r>
            <a:r>
              <a:rPr kumimoji="0" lang="en-US" altLang="en-US" sz="2100" b="0" i="0" u="none" strike="noStrike" cap="none" normalizeH="0" baseline="0" dirty="0">
                <a:ln>
                  <a:noFill/>
                </a:ln>
                <a:solidFill>
                  <a:srgbClr val="000000"/>
                </a:solidFill>
                <a:effectLst/>
                <a:latin typeface="#9Slide03 Roboto Condensed" panose="02000000000000000000" pitchFamily="2" charset="0"/>
                <a:ea typeface="#9Slide03 Roboto Condensed" panose="02000000000000000000" pitchFamily="2" charset="0"/>
                <a:cs typeface="Open Sans" panose="020B0606030504020204" pitchFamily="34" charset="0"/>
              </a:rPr>
              <a:t> </a:t>
            </a:r>
            <a:r>
              <a:rPr kumimoji="0" lang="en-US" altLang="en-US" sz="2100" b="0" i="0" u="none" strike="noStrike" cap="none" normalizeH="0" baseline="0" dirty="0" err="1">
                <a:ln>
                  <a:noFill/>
                </a:ln>
                <a:solidFill>
                  <a:srgbClr val="000000"/>
                </a:solidFill>
                <a:effectLst/>
                <a:latin typeface="#9Slide03 Roboto Condensed" panose="02000000000000000000" pitchFamily="2" charset="0"/>
                <a:ea typeface="#9Slide03 Roboto Condensed" panose="02000000000000000000" pitchFamily="2" charset="0"/>
                <a:cs typeface="Open Sans" panose="020B0606030504020204" pitchFamily="34" charset="0"/>
              </a:rPr>
              <a:t>sông</a:t>
            </a:r>
            <a:r>
              <a:rPr kumimoji="0" lang="en-US" altLang="en-US" sz="2100" b="0" i="0" u="none" strike="noStrike" cap="none" normalizeH="0" baseline="0" dirty="0">
                <a:ln>
                  <a:noFill/>
                </a:ln>
                <a:solidFill>
                  <a:srgbClr val="000000"/>
                </a:solidFill>
                <a:effectLst/>
                <a:latin typeface="#9Slide03 Roboto Condensed" panose="02000000000000000000" pitchFamily="2" charset="0"/>
                <a:ea typeface="#9Slide03 Roboto Condensed" panose="02000000000000000000" pitchFamily="2" charset="0"/>
                <a:cs typeface="Open Sans" panose="020B0606030504020204" pitchFamily="34" charset="0"/>
              </a:rPr>
              <a:t> </a:t>
            </a:r>
            <a:r>
              <a:rPr kumimoji="0" lang="en-US" altLang="en-US" sz="2100" b="0" i="0" u="none" strike="noStrike" cap="none" normalizeH="0" baseline="0" dirty="0" err="1">
                <a:ln>
                  <a:noFill/>
                </a:ln>
                <a:solidFill>
                  <a:srgbClr val="000000"/>
                </a:solidFill>
                <a:effectLst/>
                <a:latin typeface="#9Slide03 Roboto Condensed" panose="02000000000000000000" pitchFamily="2" charset="0"/>
                <a:ea typeface="#9Slide03 Roboto Condensed" panose="02000000000000000000" pitchFamily="2" charset="0"/>
                <a:cs typeface="Open Sans" panose="020B0606030504020204" pitchFamily="34" charset="0"/>
              </a:rPr>
              <a:t>Chảy</a:t>
            </a:r>
            <a:r>
              <a:rPr kumimoji="0" lang="en-US" altLang="en-US" sz="2100" b="0" i="0" u="none" strike="noStrike" cap="none" normalizeH="0" baseline="0" dirty="0">
                <a:ln>
                  <a:noFill/>
                </a:ln>
                <a:solidFill>
                  <a:srgbClr val="000000"/>
                </a:solidFill>
                <a:effectLst/>
                <a:latin typeface="#9Slide03 Roboto Condensed" panose="02000000000000000000" pitchFamily="2" charset="0"/>
                <a:ea typeface="#9Slide03 Roboto Condensed" panose="02000000000000000000" pitchFamily="2" charset="0"/>
                <a:cs typeface="Open Sans" panose="020B0606030504020204" pitchFamily="34" charset="0"/>
              </a:rPr>
              <a:t> </a:t>
            </a:r>
            <a:r>
              <a:rPr kumimoji="0" lang="en-US" altLang="en-US" sz="2100" b="0" i="0" u="none" strike="noStrike" cap="none" normalizeH="0" baseline="0" dirty="0" err="1">
                <a:ln>
                  <a:noFill/>
                </a:ln>
                <a:solidFill>
                  <a:srgbClr val="000000"/>
                </a:solidFill>
                <a:effectLst/>
                <a:latin typeface="#9Slide03 Roboto Condensed" panose="02000000000000000000" pitchFamily="2" charset="0"/>
                <a:ea typeface="#9Slide03 Roboto Condensed" panose="02000000000000000000" pitchFamily="2" charset="0"/>
                <a:cs typeface="Open Sans" panose="020B0606030504020204" pitchFamily="34" charset="0"/>
              </a:rPr>
              <a:t>với</a:t>
            </a:r>
            <a:r>
              <a:rPr kumimoji="0" lang="en-US" altLang="en-US" sz="2100" b="0" i="0" u="none" strike="noStrike" cap="none" normalizeH="0" baseline="0" dirty="0">
                <a:ln>
                  <a:noFill/>
                </a:ln>
                <a:solidFill>
                  <a:srgbClr val="000000"/>
                </a:solidFill>
                <a:effectLst/>
                <a:latin typeface="#9Slide03 Roboto Condensed" panose="02000000000000000000" pitchFamily="2" charset="0"/>
                <a:ea typeface="#9Slide03 Roboto Condensed" panose="02000000000000000000" pitchFamily="2" charset="0"/>
                <a:cs typeface="Open Sans" panose="020B0606030504020204" pitchFamily="34" charset="0"/>
              </a:rPr>
              <a:t> </a:t>
            </a:r>
            <a:r>
              <a:rPr kumimoji="0" lang="en-US" altLang="en-US" sz="2100" b="0" i="0" u="none" strike="noStrike" cap="none" normalizeH="0" baseline="0" dirty="0" err="1">
                <a:ln>
                  <a:noFill/>
                </a:ln>
                <a:solidFill>
                  <a:srgbClr val="000000"/>
                </a:solidFill>
                <a:effectLst/>
                <a:latin typeface="#9Slide03 Roboto Condensed" panose="02000000000000000000" pitchFamily="2" charset="0"/>
                <a:ea typeface="#9Slide03 Roboto Condensed" panose="02000000000000000000" pitchFamily="2" charset="0"/>
                <a:cs typeface="Open Sans" panose="020B0606030504020204" pitchFamily="34" charset="0"/>
              </a:rPr>
              <a:t>nhiều</a:t>
            </a:r>
            <a:r>
              <a:rPr kumimoji="0" lang="en-US" altLang="en-US" sz="2100" b="0" i="0" u="none" strike="noStrike" cap="none" normalizeH="0" baseline="0" dirty="0">
                <a:ln>
                  <a:noFill/>
                </a:ln>
                <a:solidFill>
                  <a:srgbClr val="000000"/>
                </a:solidFill>
                <a:effectLst/>
                <a:latin typeface="#9Slide03 Roboto Condensed" panose="02000000000000000000" pitchFamily="2" charset="0"/>
                <a:ea typeface="#9Slide03 Roboto Condensed" panose="02000000000000000000" pitchFamily="2" charset="0"/>
                <a:cs typeface="Open Sans" panose="020B0606030504020204" pitchFamily="34" charset="0"/>
              </a:rPr>
              <a:t> </a:t>
            </a:r>
            <a:r>
              <a:rPr kumimoji="0" lang="en-US" altLang="en-US" sz="2100" b="0" i="0" u="none" strike="noStrike" cap="none" normalizeH="0" baseline="0" dirty="0" err="1">
                <a:ln>
                  <a:noFill/>
                </a:ln>
                <a:solidFill>
                  <a:srgbClr val="000000"/>
                </a:solidFill>
                <a:effectLst/>
                <a:latin typeface="#9Slide03 Roboto Condensed" panose="02000000000000000000" pitchFamily="2" charset="0"/>
                <a:ea typeface="#9Slide03 Roboto Condensed" panose="02000000000000000000" pitchFamily="2" charset="0"/>
                <a:cs typeface="Open Sans" panose="020B0606030504020204" pitchFamily="34" charset="0"/>
              </a:rPr>
              <a:t>ngọn</a:t>
            </a:r>
            <a:r>
              <a:rPr kumimoji="0" lang="en-US" altLang="en-US" sz="2100" b="0" i="0" u="none" strike="noStrike" cap="none" normalizeH="0" baseline="0" dirty="0">
                <a:ln>
                  <a:noFill/>
                </a:ln>
                <a:solidFill>
                  <a:srgbClr val="000000"/>
                </a:solidFill>
                <a:effectLst/>
                <a:latin typeface="#9Slide03 Roboto Condensed" panose="02000000000000000000" pitchFamily="2" charset="0"/>
                <a:ea typeface="#9Slide03 Roboto Condensed" panose="02000000000000000000" pitchFamily="2" charset="0"/>
                <a:cs typeface="Open Sans" panose="020B0606030504020204" pitchFamily="34" charset="0"/>
              </a:rPr>
              <a:t> </a:t>
            </a:r>
            <a:r>
              <a:rPr kumimoji="0" lang="en-US" altLang="en-US" sz="2100" b="0" i="0" u="none" strike="noStrike" cap="none" normalizeH="0" baseline="0" dirty="0" err="1">
                <a:ln>
                  <a:noFill/>
                </a:ln>
                <a:solidFill>
                  <a:srgbClr val="000000"/>
                </a:solidFill>
                <a:effectLst/>
                <a:latin typeface="#9Slide03 Roboto Condensed" panose="02000000000000000000" pitchFamily="2" charset="0"/>
                <a:ea typeface="#9Slide03 Roboto Condensed" panose="02000000000000000000" pitchFamily="2" charset="0"/>
                <a:cs typeface="Open Sans" panose="020B0606030504020204" pitchFamily="34" charset="0"/>
              </a:rPr>
              <a:t>núi</a:t>
            </a:r>
            <a:r>
              <a:rPr kumimoji="0" lang="en-US" altLang="en-US" sz="2100" b="0" i="0" u="none" strike="noStrike" cap="none" normalizeH="0" baseline="0" dirty="0">
                <a:ln>
                  <a:noFill/>
                </a:ln>
                <a:solidFill>
                  <a:srgbClr val="000000"/>
                </a:solidFill>
                <a:effectLst/>
                <a:latin typeface="#9Slide03 Roboto Condensed" panose="02000000000000000000" pitchFamily="2" charset="0"/>
                <a:ea typeface="#9Slide03 Roboto Condensed" panose="02000000000000000000" pitchFamily="2" charset="0"/>
                <a:cs typeface="Open Sans" panose="020B0606030504020204" pitchFamily="34" charset="0"/>
              </a:rPr>
              <a:t> </a:t>
            </a:r>
            <a:r>
              <a:rPr kumimoji="0" lang="en-US" altLang="en-US" sz="2100" b="0" i="0" u="none" strike="noStrike" cap="none" normalizeH="0" baseline="0" dirty="0" err="1">
                <a:ln>
                  <a:noFill/>
                </a:ln>
                <a:solidFill>
                  <a:srgbClr val="000000"/>
                </a:solidFill>
                <a:effectLst/>
                <a:latin typeface="#9Slide03 Roboto Condensed" panose="02000000000000000000" pitchFamily="2" charset="0"/>
                <a:ea typeface="#9Slide03 Roboto Condensed" panose="02000000000000000000" pitchFamily="2" charset="0"/>
                <a:cs typeface="Open Sans" panose="020B0606030504020204" pitchFamily="34" charset="0"/>
              </a:rPr>
              <a:t>trên</a:t>
            </a:r>
            <a:r>
              <a:rPr kumimoji="0" lang="en-US" altLang="en-US" sz="2100" b="0" i="0" u="none" strike="noStrike" cap="none" normalizeH="0" baseline="0" dirty="0">
                <a:ln>
                  <a:noFill/>
                </a:ln>
                <a:solidFill>
                  <a:srgbClr val="000000"/>
                </a:solidFill>
                <a:effectLst/>
                <a:latin typeface="#9Slide03 Roboto Condensed" panose="02000000000000000000" pitchFamily="2" charset="0"/>
                <a:ea typeface="#9Slide03 Roboto Condensed" panose="02000000000000000000" pitchFamily="2" charset="0"/>
                <a:cs typeface="Open Sans" panose="020B0606030504020204" pitchFamily="34" charset="0"/>
              </a:rPr>
              <a:t> 2000m.</a:t>
            </a:r>
            <a:endParaRPr kumimoji="0" lang="en-US" altLang="en-US" sz="2100" b="0" i="0" u="none" strike="noStrike" cap="none" normalizeH="0" baseline="0" dirty="0">
              <a:ln>
                <a:noFill/>
              </a:ln>
              <a:solidFill>
                <a:schemeClr val="tx1"/>
              </a:solidFill>
              <a:effectLst/>
              <a:latin typeface="#9Slide03 Roboto Condensed" panose="02000000000000000000" pitchFamily="2" charset="0"/>
              <a:ea typeface="#9Slide03 Roboto Condensed" panose="02000000000000000000" pitchFamily="2" charset="0"/>
            </a:endParaRPr>
          </a:p>
        </p:txBody>
      </p:sp>
      <p:sp>
        <p:nvSpPr>
          <p:cNvPr id="29" name="TextBox 28">
            <a:extLst>
              <a:ext uri="{FF2B5EF4-FFF2-40B4-BE49-F238E27FC236}">
                <a16:creationId xmlns:a16="http://schemas.microsoft.com/office/drawing/2014/main" id="{F377C78F-3FF4-4981-98B4-4CC3BFFDAF92}"/>
              </a:ext>
            </a:extLst>
          </p:cNvPr>
          <p:cNvSpPr txBox="1"/>
          <p:nvPr/>
        </p:nvSpPr>
        <p:spPr>
          <a:xfrm>
            <a:off x="235323" y="3187706"/>
            <a:ext cx="2628901" cy="1384995"/>
          </a:xfrm>
          <a:prstGeom prst="rect">
            <a:avLst/>
          </a:prstGeom>
          <a:noFill/>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100" b="0" i="0" u="none" strike="noStrike" cap="none" normalizeH="0" baseline="0" dirty="0" err="1">
                <a:ln>
                  <a:noFill/>
                </a:ln>
                <a:solidFill>
                  <a:srgbClr val="000000"/>
                </a:solidFill>
                <a:effectLst/>
                <a:latin typeface="#9Slide03 Roboto Condensed" panose="02000000000000000000" pitchFamily="2" charset="0"/>
                <a:ea typeface="#9Slide03 Roboto Condensed" panose="02000000000000000000" pitchFamily="2" charset="0"/>
                <a:cs typeface="Open Sans" panose="020B0606030504020204" pitchFamily="34" charset="0"/>
              </a:rPr>
              <a:t>Địa</a:t>
            </a:r>
            <a:r>
              <a:rPr kumimoji="0" lang="en-US" altLang="en-US" sz="2100" b="0" i="0" u="none" strike="noStrike" cap="none" normalizeH="0" baseline="0" dirty="0">
                <a:ln>
                  <a:noFill/>
                </a:ln>
                <a:solidFill>
                  <a:srgbClr val="000000"/>
                </a:solidFill>
                <a:effectLst/>
                <a:latin typeface="#9Slide03 Roboto Condensed" panose="02000000000000000000" pitchFamily="2" charset="0"/>
                <a:ea typeface="#9Slide03 Roboto Condensed" panose="02000000000000000000" pitchFamily="2" charset="0"/>
                <a:cs typeface="Open Sans" panose="020B0606030504020204" pitchFamily="34" charset="0"/>
              </a:rPr>
              <a:t> </a:t>
            </a:r>
            <a:r>
              <a:rPr kumimoji="0" lang="en-US" altLang="en-US" sz="2100" b="0" i="0" u="none" strike="noStrike" cap="none" normalizeH="0" baseline="0" dirty="0" err="1">
                <a:ln>
                  <a:noFill/>
                </a:ln>
                <a:solidFill>
                  <a:srgbClr val="000000"/>
                </a:solidFill>
                <a:effectLst/>
                <a:latin typeface="#9Slide03 Roboto Condensed" panose="02000000000000000000" pitchFamily="2" charset="0"/>
                <a:ea typeface="#9Slide03 Roboto Condensed" panose="02000000000000000000" pitchFamily="2" charset="0"/>
                <a:cs typeface="Open Sans" panose="020B0606030504020204" pitchFamily="34" charset="0"/>
              </a:rPr>
              <a:t>hình</a:t>
            </a:r>
            <a:r>
              <a:rPr kumimoji="0" lang="en-US" altLang="en-US" sz="2100" b="0" i="0" u="none" strike="noStrike" cap="none" normalizeH="0" baseline="0" dirty="0">
                <a:ln>
                  <a:noFill/>
                </a:ln>
                <a:solidFill>
                  <a:srgbClr val="000000"/>
                </a:solidFill>
                <a:effectLst/>
                <a:latin typeface="#9Slide03 Roboto Condensed" panose="02000000000000000000" pitchFamily="2" charset="0"/>
                <a:ea typeface="#9Slide03 Roboto Condensed" panose="02000000000000000000" pitchFamily="2" charset="0"/>
                <a:cs typeface="Open Sans" panose="020B0606030504020204" pitchFamily="34" charset="0"/>
              </a:rPr>
              <a:t> </a:t>
            </a:r>
            <a:r>
              <a:rPr kumimoji="0" lang="en-US" altLang="en-US" sz="2100" b="0" i="0" u="none" strike="noStrike" cap="none" normalizeH="0" baseline="0" dirty="0" err="1">
                <a:ln>
                  <a:noFill/>
                </a:ln>
                <a:solidFill>
                  <a:srgbClr val="000000"/>
                </a:solidFill>
                <a:effectLst/>
                <a:latin typeface="#9Slide03 Roboto Condensed" panose="02000000000000000000" pitchFamily="2" charset="0"/>
                <a:ea typeface="#9Slide03 Roboto Condensed" panose="02000000000000000000" pitchFamily="2" charset="0"/>
                <a:cs typeface="Open Sans" panose="020B0606030504020204" pitchFamily="34" charset="0"/>
              </a:rPr>
              <a:t>vùng</a:t>
            </a:r>
            <a:r>
              <a:rPr kumimoji="0" lang="en-US" altLang="en-US" sz="2100" b="0" i="0" u="none" strike="noStrike" cap="none" normalizeH="0" baseline="0" dirty="0">
                <a:ln>
                  <a:noFill/>
                </a:ln>
                <a:solidFill>
                  <a:srgbClr val="000000"/>
                </a:solidFill>
                <a:effectLst/>
                <a:latin typeface="#9Slide03 Roboto Condensed" panose="02000000000000000000" pitchFamily="2" charset="0"/>
                <a:ea typeface="#9Slide03 Roboto Condensed" panose="02000000000000000000" pitchFamily="2" charset="0"/>
                <a:cs typeface="Open Sans" panose="020B0606030504020204" pitchFamily="34" charset="0"/>
              </a:rPr>
              <a:t> </a:t>
            </a:r>
            <a:r>
              <a:rPr kumimoji="0" lang="en-US" altLang="en-US" sz="2100" b="0" i="0" u="none" strike="noStrike" cap="none" normalizeH="0" baseline="0" dirty="0" err="1">
                <a:ln>
                  <a:noFill/>
                </a:ln>
                <a:solidFill>
                  <a:srgbClr val="000000"/>
                </a:solidFill>
                <a:effectLst/>
                <a:latin typeface="#9Slide03 Roboto Condensed" panose="02000000000000000000" pitchFamily="2" charset="0"/>
                <a:ea typeface="#9Slide03 Roboto Condensed" panose="02000000000000000000" pitchFamily="2" charset="0"/>
                <a:cs typeface="Open Sans" panose="020B0606030504020204" pitchFamily="34" charset="0"/>
              </a:rPr>
              <a:t>núi</a:t>
            </a:r>
            <a:r>
              <a:rPr kumimoji="0" lang="en-US" altLang="en-US" sz="2100" b="0" i="0" u="none" strike="noStrike" cap="none" normalizeH="0" baseline="0" dirty="0">
                <a:ln>
                  <a:noFill/>
                </a:ln>
                <a:solidFill>
                  <a:srgbClr val="000000"/>
                </a:solidFill>
                <a:effectLst/>
                <a:latin typeface="#9Slide03 Roboto Condensed" panose="02000000000000000000" pitchFamily="2" charset="0"/>
                <a:ea typeface="#9Slide03 Roboto Condensed" panose="02000000000000000000" pitchFamily="2" charset="0"/>
                <a:cs typeface="Open Sans" panose="020B0606030504020204" pitchFamily="34" charset="0"/>
              </a:rPr>
              <a:t> </a:t>
            </a:r>
            <a:r>
              <a:rPr kumimoji="0" lang="en-US" altLang="en-US" sz="2100" b="0" i="0" u="none" strike="noStrike" cap="none" normalizeH="0" baseline="0" dirty="0" err="1">
                <a:ln>
                  <a:noFill/>
                </a:ln>
                <a:solidFill>
                  <a:srgbClr val="000000"/>
                </a:solidFill>
                <a:effectLst/>
                <a:latin typeface="#9Slide03 Roboto Condensed" panose="02000000000000000000" pitchFamily="2" charset="0"/>
                <a:ea typeface="#9Slide03 Roboto Condensed" panose="02000000000000000000" pitchFamily="2" charset="0"/>
                <a:cs typeface="Open Sans" panose="020B0606030504020204" pitchFamily="34" charset="0"/>
              </a:rPr>
              <a:t>đa</a:t>
            </a:r>
            <a:r>
              <a:rPr kumimoji="0" lang="en-US" altLang="en-US" sz="2100" b="0" i="0" u="none" strike="noStrike" cap="none" normalizeH="0" baseline="0" dirty="0">
                <a:ln>
                  <a:noFill/>
                </a:ln>
                <a:solidFill>
                  <a:srgbClr val="000000"/>
                </a:solidFill>
                <a:effectLst/>
                <a:latin typeface="#9Slide03 Roboto Condensed" panose="02000000000000000000" pitchFamily="2" charset="0"/>
                <a:ea typeface="#9Slide03 Roboto Condensed" panose="02000000000000000000" pitchFamily="2" charset="0"/>
                <a:cs typeface="Open Sans" panose="020B0606030504020204" pitchFamily="34" charset="0"/>
              </a:rPr>
              <a:t> </a:t>
            </a:r>
            <a:r>
              <a:rPr kumimoji="0" lang="en-US" altLang="en-US" sz="2100" b="0" i="0" u="none" strike="noStrike" cap="none" normalizeH="0" baseline="0" dirty="0" err="1">
                <a:ln>
                  <a:noFill/>
                </a:ln>
                <a:solidFill>
                  <a:srgbClr val="000000"/>
                </a:solidFill>
                <a:effectLst/>
                <a:latin typeface="#9Slide03 Roboto Condensed" panose="02000000000000000000" pitchFamily="2" charset="0"/>
                <a:ea typeface="#9Slide03 Roboto Condensed" panose="02000000000000000000" pitchFamily="2" charset="0"/>
                <a:cs typeface="Open Sans" panose="020B0606030504020204" pitchFamily="34" charset="0"/>
              </a:rPr>
              <a:t>dạng</a:t>
            </a:r>
            <a:r>
              <a:rPr kumimoji="0" lang="en-US" altLang="en-US" sz="2100" b="0" i="0" u="none" strike="noStrike" cap="none" normalizeH="0" baseline="0" dirty="0">
                <a:ln>
                  <a:noFill/>
                </a:ln>
                <a:solidFill>
                  <a:srgbClr val="000000"/>
                </a:solidFill>
                <a:effectLst/>
                <a:latin typeface="#9Slide03 Roboto Condensed" panose="02000000000000000000" pitchFamily="2" charset="0"/>
                <a:ea typeface="#9Slide03 Roboto Condensed" panose="02000000000000000000" pitchFamily="2" charset="0"/>
                <a:cs typeface="Open Sans" panose="020B0606030504020204" pitchFamily="34" charset="0"/>
              </a:rPr>
              <a:t>: </a:t>
            </a:r>
            <a:r>
              <a:rPr kumimoji="0" lang="en-US" altLang="en-US" sz="2100" b="0" i="0" u="none" strike="noStrike" cap="none" normalizeH="0" baseline="0" dirty="0" err="1">
                <a:ln>
                  <a:noFill/>
                </a:ln>
                <a:solidFill>
                  <a:srgbClr val="000000"/>
                </a:solidFill>
                <a:effectLst/>
                <a:latin typeface="#9Slide03 Roboto Condensed" panose="02000000000000000000" pitchFamily="2" charset="0"/>
                <a:ea typeface="#9Slide03 Roboto Condensed" panose="02000000000000000000" pitchFamily="2" charset="0"/>
                <a:cs typeface="Open Sans" panose="020B0606030504020204" pitchFamily="34" charset="0"/>
              </a:rPr>
              <a:t>địa</a:t>
            </a:r>
            <a:r>
              <a:rPr kumimoji="0" lang="en-US" altLang="en-US" sz="2100" b="0" i="0" u="none" strike="noStrike" cap="none" normalizeH="0" baseline="0" dirty="0">
                <a:ln>
                  <a:noFill/>
                </a:ln>
                <a:solidFill>
                  <a:srgbClr val="000000"/>
                </a:solidFill>
                <a:effectLst/>
                <a:latin typeface="#9Slide03 Roboto Condensed" panose="02000000000000000000" pitchFamily="2" charset="0"/>
                <a:ea typeface="#9Slide03 Roboto Condensed" panose="02000000000000000000" pitchFamily="2" charset="0"/>
                <a:cs typeface="Open Sans" panose="020B0606030504020204" pitchFamily="34" charset="0"/>
              </a:rPr>
              <a:t> </a:t>
            </a:r>
            <a:r>
              <a:rPr kumimoji="0" lang="en-US" altLang="en-US" sz="2100" b="0" i="0" u="none" strike="noStrike" cap="none" normalizeH="0" baseline="0" dirty="0" err="1">
                <a:ln>
                  <a:noFill/>
                </a:ln>
                <a:solidFill>
                  <a:srgbClr val="000000"/>
                </a:solidFill>
                <a:effectLst/>
                <a:latin typeface="#9Slide03 Roboto Condensed" panose="02000000000000000000" pitchFamily="2" charset="0"/>
                <a:ea typeface="#9Slide03 Roboto Condensed" panose="02000000000000000000" pitchFamily="2" charset="0"/>
                <a:cs typeface="Open Sans" panose="020B0606030504020204" pitchFamily="34" charset="0"/>
              </a:rPr>
              <a:t>hình</a:t>
            </a:r>
            <a:r>
              <a:rPr kumimoji="0" lang="en-US" altLang="en-US" sz="2100" b="0" i="0" u="none" strike="noStrike" cap="none" normalizeH="0" baseline="0" dirty="0">
                <a:ln>
                  <a:noFill/>
                </a:ln>
                <a:solidFill>
                  <a:srgbClr val="000000"/>
                </a:solidFill>
                <a:effectLst/>
                <a:latin typeface="#9Slide03 Roboto Condensed" panose="02000000000000000000" pitchFamily="2" charset="0"/>
                <a:ea typeface="#9Slide03 Roboto Condensed" panose="02000000000000000000" pitchFamily="2" charset="0"/>
                <a:cs typeface="Open Sans" panose="020B0606030504020204" pitchFamily="34" charset="0"/>
              </a:rPr>
              <a:t> </a:t>
            </a:r>
            <a:r>
              <a:rPr kumimoji="0" lang="en-US" altLang="en-US" sz="2100" b="0" i="0" u="none" strike="noStrike" cap="none" normalizeH="0" baseline="0" dirty="0" err="1">
                <a:ln>
                  <a:noFill/>
                </a:ln>
                <a:solidFill>
                  <a:srgbClr val="000000"/>
                </a:solidFill>
                <a:effectLst/>
                <a:latin typeface="#9Slide03 Roboto Condensed" panose="02000000000000000000" pitchFamily="2" charset="0"/>
                <a:ea typeface="#9Slide03 Roboto Condensed" panose="02000000000000000000" pitchFamily="2" charset="0"/>
                <a:cs typeface="Open Sans" panose="020B0606030504020204" pitchFamily="34" charset="0"/>
              </a:rPr>
              <a:t>caxto</a:t>
            </a:r>
            <a:r>
              <a:rPr kumimoji="0" lang="en-US" altLang="en-US" sz="2100" b="0" i="0" u="none" strike="noStrike" cap="none" normalizeH="0" baseline="0" dirty="0">
                <a:ln>
                  <a:noFill/>
                </a:ln>
                <a:solidFill>
                  <a:srgbClr val="000000"/>
                </a:solidFill>
                <a:effectLst/>
                <a:latin typeface="#9Slide03 Roboto Condensed" panose="02000000000000000000" pitchFamily="2" charset="0"/>
                <a:ea typeface="#9Slide03 Roboto Condensed" panose="02000000000000000000" pitchFamily="2" charset="0"/>
                <a:cs typeface="Open Sans" panose="020B0606030504020204" pitchFamily="34" charset="0"/>
              </a:rPr>
              <a:t> </a:t>
            </a:r>
            <a:r>
              <a:rPr kumimoji="0" lang="en-US" altLang="en-US" sz="2100" b="0" i="0" u="none" strike="noStrike" cap="none" normalizeH="0" baseline="0" dirty="0" err="1">
                <a:ln>
                  <a:noFill/>
                </a:ln>
                <a:solidFill>
                  <a:srgbClr val="000000"/>
                </a:solidFill>
                <a:effectLst/>
                <a:latin typeface="#9Slide03 Roboto Condensed" panose="02000000000000000000" pitchFamily="2" charset="0"/>
                <a:ea typeface="#9Slide03 Roboto Condensed" panose="02000000000000000000" pitchFamily="2" charset="0"/>
                <a:cs typeface="Open Sans" panose="020B0606030504020204" pitchFamily="34" charset="0"/>
              </a:rPr>
              <a:t>đá</a:t>
            </a:r>
            <a:r>
              <a:rPr kumimoji="0" lang="en-US" altLang="en-US" sz="2100" b="0" i="0" u="none" strike="noStrike" cap="none" normalizeH="0" baseline="0" dirty="0">
                <a:ln>
                  <a:noFill/>
                </a:ln>
                <a:solidFill>
                  <a:srgbClr val="000000"/>
                </a:solidFill>
                <a:effectLst/>
                <a:latin typeface="#9Slide03 Roboto Condensed" panose="02000000000000000000" pitchFamily="2" charset="0"/>
                <a:ea typeface="#9Slide03 Roboto Condensed" panose="02000000000000000000" pitchFamily="2" charset="0"/>
                <a:cs typeface="Open Sans" panose="020B0606030504020204" pitchFamily="34" charset="0"/>
              </a:rPr>
              <a:t> </a:t>
            </a:r>
            <a:r>
              <a:rPr kumimoji="0" lang="en-US" altLang="en-US" sz="2100" b="0" i="0" u="none" strike="noStrike" cap="none" normalizeH="0" baseline="0" dirty="0" err="1">
                <a:ln>
                  <a:noFill/>
                </a:ln>
                <a:solidFill>
                  <a:srgbClr val="000000"/>
                </a:solidFill>
                <a:effectLst/>
                <a:latin typeface="#9Slide03 Roboto Condensed" panose="02000000000000000000" pitchFamily="2" charset="0"/>
                <a:ea typeface="#9Slide03 Roboto Condensed" panose="02000000000000000000" pitchFamily="2" charset="0"/>
                <a:cs typeface="Open Sans" panose="020B0606030504020204" pitchFamily="34" charset="0"/>
              </a:rPr>
              <a:t>vôi</a:t>
            </a:r>
            <a:r>
              <a:rPr kumimoji="0" lang="en-US" altLang="en-US" sz="2100" b="0" i="0" u="none" strike="noStrike" cap="none" normalizeH="0" baseline="0" dirty="0">
                <a:ln>
                  <a:noFill/>
                </a:ln>
                <a:solidFill>
                  <a:srgbClr val="000000"/>
                </a:solidFill>
                <a:effectLst/>
                <a:latin typeface="#9Slide03 Roboto Condensed" panose="02000000000000000000" pitchFamily="2" charset="0"/>
                <a:ea typeface="#9Slide03 Roboto Condensed" panose="02000000000000000000" pitchFamily="2" charset="0"/>
                <a:cs typeface="Open Sans" panose="020B0606030504020204" pitchFamily="34" charset="0"/>
              </a:rPr>
              <a:t>; </a:t>
            </a:r>
            <a:r>
              <a:rPr kumimoji="0" lang="en-US" altLang="en-US" sz="2100" b="0" i="0" u="none" strike="noStrike" cap="none" normalizeH="0" baseline="0" dirty="0" err="1">
                <a:ln>
                  <a:noFill/>
                </a:ln>
                <a:solidFill>
                  <a:srgbClr val="000000"/>
                </a:solidFill>
                <a:effectLst/>
                <a:latin typeface="#9Slide03 Roboto Condensed" panose="02000000000000000000" pitchFamily="2" charset="0"/>
                <a:ea typeface="#9Slide03 Roboto Condensed" panose="02000000000000000000" pitchFamily="2" charset="0"/>
                <a:cs typeface="Open Sans" panose="020B0606030504020204" pitchFamily="34" charset="0"/>
              </a:rPr>
              <a:t>các</a:t>
            </a:r>
            <a:r>
              <a:rPr kumimoji="0" lang="en-US" altLang="en-US" sz="2100" b="0" i="0" u="none" strike="noStrike" cap="none" normalizeH="0" baseline="0" dirty="0">
                <a:ln>
                  <a:noFill/>
                </a:ln>
                <a:solidFill>
                  <a:srgbClr val="000000"/>
                </a:solidFill>
                <a:effectLst/>
                <a:latin typeface="#9Slide03 Roboto Condensed" panose="02000000000000000000" pitchFamily="2" charset="0"/>
                <a:ea typeface="#9Slide03 Roboto Condensed" panose="02000000000000000000" pitchFamily="2" charset="0"/>
                <a:cs typeface="Open Sans" panose="020B0606030504020204" pitchFamily="34" charset="0"/>
              </a:rPr>
              <a:t> </a:t>
            </a:r>
            <a:r>
              <a:rPr kumimoji="0" lang="en-US" altLang="en-US" sz="2100" b="0" i="0" u="none" strike="noStrike" cap="none" normalizeH="0" baseline="0" dirty="0" err="1">
                <a:ln>
                  <a:noFill/>
                </a:ln>
                <a:solidFill>
                  <a:srgbClr val="000000"/>
                </a:solidFill>
                <a:effectLst/>
                <a:latin typeface="#9Slide03 Roboto Condensed" panose="02000000000000000000" pitchFamily="2" charset="0"/>
                <a:ea typeface="#9Slide03 Roboto Condensed" panose="02000000000000000000" pitchFamily="2" charset="0"/>
                <a:cs typeface="Open Sans" panose="020B0606030504020204" pitchFamily="34" charset="0"/>
              </a:rPr>
              <a:t>cánh</a:t>
            </a:r>
            <a:r>
              <a:rPr kumimoji="0" lang="en-US" altLang="en-US" sz="2100" b="0" i="0" u="none" strike="noStrike" cap="none" normalizeH="0" baseline="0" dirty="0">
                <a:ln>
                  <a:noFill/>
                </a:ln>
                <a:solidFill>
                  <a:srgbClr val="000000"/>
                </a:solidFill>
                <a:effectLst/>
                <a:latin typeface="#9Slide03 Roboto Condensed" panose="02000000000000000000" pitchFamily="2" charset="0"/>
                <a:ea typeface="#9Slide03 Roboto Condensed" panose="02000000000000000000" pitchFamily="2" charset="0"/>
                <a:cs typeface="Open Sans" panose="020B0606030504020204" pitchFamily="34" charset="0"/>
              </a:rPr>
              <a:t> </a:t>
            </a:r>
            <a:r>
              <a:rPr kumimoji="0" lang="en-US" altLang="en-US" sz="2100" b="0" i="0" u="none" strike="noStrike" cap="none" normalizeH="0" baseline="0" dirty="0" err="1">
                <a:ln>
                  <a:noFill/>
                </a:ln>
                <a:solidFill>
                  <a:srgbClr val="000000"/>
                </a:solidFill>
                <a:effectLst/>
                <a:latin typeface="#9Slide03 Roboto Condensed" panose="02000000000000000000" pitchFamily="2" charset="0"/>
                <a:ea typeface="#9Slide03 Roboto Condensed" panose="02000000000000000000" pitchFamily="2" charset="0"/>
                <a:cs typeface="Open Sans" panose="020B0606030504020204" pitchFamily="34" charset="0"/>
              </a:rPr>
              <a:t>đồng</a:t>
            </a:r>
            <a:r>
              <a:rPr kumimoji="0" lang="en-US" altLang="en-US" sz="2100" b="0" i="0" u="none" strike="noStrike" cap="none" normalizeH="0" baseline="0" dirty="0">
                <a:ln>
                  <a:noFill/>
                </a:ln>
                <a:solidFill>
                  <a:srgbClr val="000000"/>
                </a:solidFill>
                <a:effectLst/>
                <a:latin typeface="#9Slide03 Roboto Condensed" panose="02000000000000000000" pitchFamily="2" charset="0"/>
                <a:ea typeface="#9Slide03 Roboto Condensed" panose="02000000000000000000" pitchFamily="2" charset="0"/>
                <a:cs typeface="Open Sans" panose="020B0606030504020204" pitchFamily="34" charset="0"/>
              </a:rPr>
              <a:t> </a:t>
            </a:r>
            <a:r>
              <a:rPr kumimoji="0" lang="en-US" altLang="en-US" sz="2100" b="0" i="0" u="none" strike="noStrike" cap="none" normalizeH="0" baseline="0" dirty="0" err="1">
                <a:ln>
                  <a:noFill/>
                </a:ln>
                <a:solidFill>
                  <a:srgbClr val="000000"/>
                </a:solidFill>
                <a:effectLst/>
                <a:latin typeface="#9Slide03 Roboto Condensed" panose="02000000000000000000" pitchFamily="2" charset="0"/>
                <a:ea typeface="#9Slide03 Roboto Condensed" panose="02000000000000000000" pitchFamily="2" charset="0"/>
                <a:cs typeface="Open Sans" panose="020B0606030504020204" pitchFamily="34" charset="0"/>
              </a:rPr>
              <a:t>giữa</a:t>
            </a:r>
            <a:r>
              <a:rPr kumimoji="0" lang="en-US" altLang="en-US" sz="2100" b="0" i="0" u="none" strike="noStrike" cap="none" normalizeH="0" baseline="0" dirty="0">
                <a:ln>
                  <a:noFill/>
                </a:ln>
                <a:solidFill>
                  <a:srgbClr val="000000"/>
                </a:solidFill>
                <a:effectLst/>
                <a:latin typeface="#9Slide03 Roboto Condensed" panose="02000000000000000000" pitchFamily="2" charset="0"/>
                <a:ea typeface="#9Slide03 Roboto Condensed" panose="02000000000000000000" pitchFamily="2" charset="0"/>
                <a:cs typeface="Open Sans" panose="020B0606030504020204" pitchFamily="34" charset="0"/>
              </a:rPr>
              <a:t> </a:t>
            </a:r>
            <a:r>
              <a:rPr kumimoji="0" lang="en-US" altLang="en-US" sz="2100" b="0" i="0" u="none" strike="noStrike" cap="none" normalizeH="0" baseline="0" dirty="0" err="1">
                <a:ln>
                  <a:noFill/>
                </a:ln>
                <a:solidFill>
                  <a:srgbClr val="000000"/>
                </a:solidFill>
                <a:effectLst/>
                <a:latin typeface="#9Slide03 Roboto Condensed" panose="02000000000000000000" pitchFamily="2" charset="0"/>
                <a:ea typeface="#9Slide03 Roboto Condensed" panose="02000000000000000000" pitchFamily="2" charset="0"/>
                <a:cs typeface="Open Sans" panose="020B0606030504020204" pitchFamily="34" charset="0"/>
              </a:rPr>
              <a:t>núi</a:t>
            </a:r>
            <a:r>
              <a:rPr kumimoji="0" lang="en-US" altLang="en-US" sz="2100" b="0" i="0" u="none" strike="noStrike" cap="none" normalizeH="0" baseline="0" dirty="0">
                <a:ln>
                  <a:noFill/>
                </a:ln>
                <a:solidFill>
                  <a:srgbClr val="000000"/>
                </a:solidFill>
                <a:effectLst/>
                <a:latin typeface="#9Slide03 Roboto Condensed" panose="02000000000000000000" pitchFamily="2" charset="0"/>
                <a:ea typeface="#9Slide03 Roboto Condensed" panose="02000000000000000000" pitchFamily="2" charset="0"/>
                <a:cs typeface="Open Sans" panose="020B0606030504020204" pitchFamily="34" charset="0"/>
              </a:rPr>
              <a:t>;…</a:t>
            </a:r>
            <a:endParaRPr kumimoji="0" lang="en-US" altLang="en-US" sz="2100" b="0" i="0" u="none" strike="noStrike" cap="none" normalizeH="0" baseline="0" dirty="0">
              <a:ln>
                <a:noFill/>
              </a:ln>
              <a:solidFill>
                <a:schemeClr val="tx1"/>
              </a:solidFill>
              <a:effectLst/>
              <a:latin typeface="#9Slide03 Roboto Condensed" panose="02000000000000000000" pitchFamily="2" charset="0"/>
              <a:ea typeface="#9Slide03 Roboto Condensed" panose="02000000000000000000" pitchFamily="2" charset="0"/>
            </a:endParaRPr>
          </a:p>
        </p:txBody>
      </p:sp>
      <p:sp>
        <p:nvSpPr>
          <p:cNvPr id="30" name="Rectangle 1">
            <a:extLst>
              <a:ext uri="{FF2B5EF4-FFF2-40B4-BE49-F238E27FC236}">
                <a16:creationId xmlns:a16="http://schemas.microsoft.com/office/drawing/2014/main" id="{C5AE4799-F76D-482F-840E-CFE38BC7C1BC}"/>
              </a:ext>
            </a:extLst>
          </p:cNvPr>
          <p:cNvSpPr>
            <a:spLocks noChangeArrowheads="1"/>
          </p:cNvSpPr>
          <p:nvPr/>
        </p:nvSpPr>
        <p:spPr bwMode="auto">
          <a:xfrm>
            <a:off x="6183209" y="3167053"/>
            <a:ext cx="2960791" cy="1708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100" b="0" i="0" u="none" strike="noStrike" cap="none" normalizeH="0" baseline="0" dirty="0" err="1">
                <a:ln>
                  <a:noFill/>
                </a:ln>
                <a:solidFill>
                  <a:srgbClr val="000000"/>
                </a:solidFill>
                <a:effectLst/>
                <a:latin typeface="#9Slide03 Roboto Condensed" panose="02000000000000000000" pitchFamily="2" charset="0"/>
                <a:ea typeface="#9Slide03 Roboto Condensed" panose="02000000000000000000" pitchFamily="2" charset="0"/>
                <a:cs typeface="Open Sans" panose="020B0606030504020204" pitchFamily="34" charset="0"/>
              </a:rPr>
              <a:t>Địa</a:t>
            </a:r>
            <a:r>
              <a:rPr kumimoji="0" lang="en-US" altLang="en-US" sz="2100" b="0" i="0" u="none" strike="noStrike" cap="none" normalizeH="0" baseline="0" dirty="0">
                <a:ln>
                  <a:noFill/>
                </a:ln>
                <a:solidFill>
                  <a:srgbClr val="000000"/>
                </a:solidFill>
                <a:effectLst/>
                <a:latin typeface="#9Slide03 Roboto Condensed" panose="02000000000000000000" pitchFamily="2" charset="0"/>
                <a:ea typeface="#9Slide03 Roboto Condensed" panose="02000000000000000000" pitchFamily="2" charset="0"/>
                <a:cs typeface="Open Sans" panose="020B0606030504020204" pitchFamily="34" charset="0"/>
              </a:rPr>
              <a:t> </a:t>
            </a:r>
            <a:r>
              <a:rPr kumimoji="0" lang="en-US" altLang="en-US" sz="2100" b="0" i="0" u="none" strike="noStrike" cap="none" normalizeH="0" baseline="0" dirty="0" err="1">
                <a:ln>
                  <a:noFill/>
                </a:ln>
                <a:solidFill>
                  <a:srgbClr val="000000"/>
                </a:solidFill>
                <a:effectLst/>
                <a:latin typeface="#9Slide03 Roboto Condensed" panose="02000000000000000000" pitchFamily="2" charset="0"/>
                <a:ea typeface="#9Slide03 Roboto Condensed" panose="02000000000000000000" pitchFamily="2" charset="0"/>
                <a:cs typeface="Open Sans" panose="020B0606030504020204" pitchFamily="34" charset="0"/>
              </a:rPr>
              <a:t>hình</a:t>
            </a:r>
            <a:r>
              <a:rPr kumimoji="0" lang="en-US" altLang="en-US" sz="2100" b="0" i="0" u="none" strike="noStrike" cap="none" normalizeH="0" baseline="0" dirty="0">
                <a:ln>
                  <a:noFill/>
                </a:ln>
                <a:solidFill>
                  <a:srgbClr val="000000"/>
                </a:solidFill>
                <a:effectLst/>
                <a:latin typeface="#9Slide03 Roboto Condensed" panose="02000000000000000000" pitchFamily="2" charset="0"/>
                <a:ea typeface="#9Slide03 Roboto Condensed" panose="02000000000000000000" pitchFamily="2" charset="0"/>
                <a:cs typeface="Open Sans" panose="020B0606030504020204" pitchFamily="34" charset="0"/>
              </a:rPr>
              <a:t> </a:t>
            </a:r>
            <a:r>
              <a:rPr kumimoji="0" lang="en-US" altLang="en-US" sz="2100" b="0" i="0" u="none" strike="noStrike" cap="none" normalizeH="0" baseline="0" dirty="0" err="1">
                <a:ln>
                  <a:noFill/>
                </a:ln>
                <a:solidFill>
                  <a:srgbClr val="000000"/>
                </a:solidFill>
                <a:effectLst/>
                <a:latin typeface="#9Slide03 Roboto Condensed" panose="02000000000000000000" pitchFamily="2" charset="0"/>
                <a:ea typeface="#9Slide03 Roboto Condensed" panose="02000000000000000000" pitchFamily="2" charset="0"/>
                <a:cs typeface="Open Sans" panose="020B0606030504020204" pitchFamily="34" charset="0"/>
              </a:rPr>
              <a:t>đồi</a:t>
            </a:r>
            <a:r>
              <a:rPr kumimoji="0" lang="en-US" altLang="en-US" sz="2100" b="0" i="0" u="none" strike="noStrike" cap="none" normalizeH="0" baseline="0" dirty="0">
                <a:ln>
                  <a:noFill/>
                </a:ln>
                <a:solidFill>
                  <a:srgbClr val="000000"/>
                </a:solidFill>
                <a:effectLst/>
                <a:latin typeface="#9Slide03 Roboto Condensed" panose="02000000000000000000" pitchFamily="2" charset="0"/>
                <a:ea typeface="#9Slide03 Roboto Condensed" panose="02000000000000000000" pitchFamily="2" charset="0"/>
                <a:cs typeface="Open Sans" panose="020B0606030504020204" pitchFamily="34" charset="0"/>
              </a:rPr>
              <a:t> </a:t>
            </a:r>
            <a:r>
              <a:rPr kumimoji="0" lang="en-US" altLang="en-US" sz="2100" b="0" i="0" u="none" strike="noStrike" cap="none" normalizeH="0" baseline="0" dirty="0" err="1">
                <a:ln>
                  <a:noFill/>
                </a:ln>
                <a:solidFill>
                  <a:srgbClr val="000000"/>
                </a:solidFill>
                <a:effectLst/>
                <a:latin typeface="#9Slide03 Roboto Condensed" panose="02000000000000000000" pitchFamily="2" charset="0"/>
                <a:ea typeface="#9Slide03 Roboto Condensed" panose="02000000000000000000" pitchFamily="2" charset="0"/>
                <a:cs typeface="Open Sans" panose="020B0606030504020204" pitchFamily="34" charset="0"/>
              </a:rPr>
              <a:t>núi</a:t>
            </a:r>
            <a:r>
              <a:rPr kumimoji="0" lang="en-US" altLang="en-US" sz="2100" b="0" i="0" u="none" strike="noStrike" cap="none" normalizeH="0" baseline="0" dirty="0">
                <a:ln>
                  <a:noFill/>
                </a:ln>
                <a:solidFill>
                  <a:srgbClr val="000000"/>
                </a:solidFill>
                <a:effectLst/>
                <a:latin typeface="#9Slide03 Roboto Condensed" panose="02000000000000000000" pitchFamily="2" charset="0"/>
                <a:ea typeface="#9Slide03 Roboto Condensed" panose="02000000000000000000" pitchFamily="2" charset="0"/>
                <a:cs typeface="Open Sans" panose="020B0606030504020204" pitchFamily="34" charset="0"/>
              </a:rPr>
              <a:t> </a:t>
            </a:r>
            <a:r>
              <a:rPr kumimoji="0" lang="en-US" altLang="en-US" sz="2100" b="0" i="0" u="none" strike="noStrike" cap="none" normalizeH="0" baseline="0" dirty="0" err="1">
                <a:ln>
                  <a:noFill/>
                </a:ln>
                <a:solidFill>
                  <a:srgbClr val="000000"/>
                </a:solidFill>
                <a:effectLst/>
                <a:latin typeface="#9Slide03 Roboto Condensed" panose="02000000000000000000" pitchFamily="2" charset="0"/>
                <a:ea typeface="#9Slide03 Roboto Condensed" panose="02000000000000000000" pitchFamily="2" charset="0"/>
                <a:cs typeface="Open Sans" panose="020B0606030504020204" pitchFamily="34" charset="0"/>
              </a:rPr>
              <a:t>thấp</a:t>
            </a:r>
            <a:r>
              <a:rPr kumimoji="0" lang="en-US" altLang="en-US" sz="2100" b="0" i="0" u="none" strike="noStrike" cap="none" normalizeH="0" baseline="0" dirty="0">
                <a:ln>
                  <a:noFill/>
                </a:ln>
                <a:solidFill>
                  <a:srgbClr val="000000"/>
                </a:solidFill>
                <a:effectLst/>
                <a:latin typeface="#9Slide03 Roboto Condensed" panose="02000000000000000000" pitchFamily="2" charset="0"/>
                <a:ea typeface="#9Slide03 Roboto Condensed" panose="02000000000000000000" pitchFamily="2" charset="0"/>
                <a:cs typeface="Open Sans" panose="020B0606030504020204" pitchFamily="34" charset="0"/>
              </a:rPr>
              <a:t> </a:t>
            </a:r>
            <a:r>
              <a:rPr kumimoji="0" lang="en-US" altLang="en-US" sz="2100" b="0" i="0" u="none" strike="noStrike" cap="none" normalizeH="0" baseline="0" dirty="0" err="1">
                <a:ln>
                  <a:noFill/>
                </a:ln>
                <a:solidFill>
                  <a:srgbClr val="000000"/>
                </a:solidFill>
                <a:effectLst/>
                <a:latin typeface="#9Slide03 Roboto Condensed" panose="02000000000000000000" pitchFamily="2" charset="0"/>
                <a:ea typeface="#9Slide03 Roboto Condensed" panose="02000000000000000000" pitchFamily="2" charset="0"/>
                <a:cs typeface="Open Sans" panose="020B0606030504020204" pitchFamily="34" charset="0"/>
              </a:rPr>
              <a:t>và</a:t>
            </a:r>
            <a:r>
              <a:rPr kumimoji="0" lang="en-US" altLang="en-US" sz="2100" b="0" i="0" u="none" strike="noStrike" cap="none" normalizeH="0" baseline="0" dirty="0">
                <a:ln>
                  <a:noFill/>
                </a:ln>
                <a:solidFill>
                  <a:srgbClr val="000000"/>
                </a:solidFill>
                <a:effectLst/>
                <a:latin typeface="#9Slide03 Roboto Condensed" panose="02000000000000000000" pitchFamily="2" charset="0"/>
                <a:ea typeface="#9Slide03 Roboto Condensed" panose="02000000000000000000" pitchFamily="2" charset="0"/>
                <a:cs typeface="Open Sans" panose="020B0606030504020204" pitchFamily="34" charset="0"/>
              </a:rPr>
              <a:t> </a:t>
            </a:r>
            <a:r>
              <a:rPr kumimoji="0" lang="en-US" altLang="en-US" sz="2100" b="0" i="0" u="none" strike="noStrike" cap="none" normalizeH="0" baseline="0" dirty="0" err="1">
                <a:ln>
                  <a:noFill/>
                </a:ln>
                <a:solidFill>
                  <a:srgbClr val="000000"/>
                </a:solidFill>
                <a:effectLst/>
                <a:latin typeface="#9Slide03 Roboto Condensed" panose="02000000000000000000" pitchFamily="2" charset="0"/>
                <a:ea typeface="#9Slide03 Roboto Condensed" panose="02000000000000000000" pitchFamily="2" charset="0"/>
                <a:cs typeface="Open Sans" panose="020B0606030504020204" pitchFamily="34" charset="0"/>
              </a:rPr>
              <a:t>đồng</a:t>
            </a:r>
            <a:r>
              <a:rPr kumimoji="0" lang="en-US" altLang="en-US" sz="2100" b="0" i="0" u="none" strike="noStrike" cap="none" normalizeH="0" baseline="0" dirty="0">
                <a:ln>
                  <a:noFill/>
                </a:ln>
                <a:solidFill>
                  <a:srgbClr val="000000"/>
                </a:solidFill>
                <a:effectLst/>
                <a:latin typeface="#9Slide03 Roboto Condensed" panose="02000000000000000000" pitchFamily="2" charset="0"/>
                <a:ea typeface="#9Slide03 Roboto Condensed" panose="02000000000000000000" pitchFamily="2" charset="0"/>
                <a:cs typeface="Open Sans" panose="020B0606030504020204" pitchFamily="34" charset="0"/>
              </a:rPr>
              <a:t> </a:t>
            </a:r>
            <a:r>
              <a:rPr kumimoji="0" lang="en-US" altLang="en-US" sz="2100" b="0" i="0" u="none" strike="noStrike" cap="none" normalizeH="0" baseline="0" dirty="0" err="1">
                <a:ln>
                  <a:noFill/>
                </a:ln>
                <a:solidFill>
                  <a:srgbClr val="000000"/>
                </a:solidFill>
                <a:effectLst/>
                <a:latin typeface="#9Slide03 Roboto Condensed" panose="02000000000000000000" pitchFamily="2" charset="0"/>
                <a:ea typeface="#9Slide03 Roboto Condensed" panose="02000000000000000000" pitchFamily="2" charset="0"/>
                <a:cs typeface="Open Sans" panose="020B0606030504020204" pitchFamily="34" charset="0"/>
              </a:rPr>
              <a:t>bằng</a:t>
            </a:r>
            <a:r>
              <a:rPr kumimoji="0" lang="en-US" altLang="en-US" sz="2100" b="0" i="0" u="none" strike="noStrike" cap="none" normalizeH="0" baseline="0" dirty="0">
                <a:ln>
                  <a:noFill/>
                </a:ln>
                <a:solidFill>
                  <a:srgbClr val="000000"/>
                </a:solidFill>
                <a:effectLst/>
                <a:latin typeface="#9Slide03 Roboto Condensed" panose="02000000000000000000" pitchFamily="2" charset="0"/>
                <a:ea typeface="#9Slide03 Roboto Condensed" panose="02000000000000000000" pitchFamily="2" charset="0"/>
                <a:cs typeface="Open Sans" panose="020B0606030504020204" pitchFamily="34" charset="0"/>
              </a:rPr>
              <a:t> </a:t>
            </a:r>
            <a:r>
              <a:rPr kumimoji="0" lang="en-US" altLang="en-US" sz="2100" b="0" i="0" u="none" strike="noStrike" cap="none" normalizeH="0" baseline="0" dirty="0" err="1">
                <a:ln>
                  <a:noFill/>
                </a:ln>
                <a:solidFill>
                  <a:srgbClr val="000000"/>
                </a:solidFill>
                <a:effectLst/>
                <a:latin typeface="#9Slide03 Roboto Condensed" panose="02000000000000000000" pitchFamily="2" charset="0"/>
                <a:ea typeface="#9Slide03 Roboto Condensed" panose="02000000000000000000" pitchFamily="2" charset="0"/>
                <a:cs typeface="Open Sans" panose="020B0606030504020204" pitchFamily="34" charset="0"/>
              </a:rPr>
              <a:t>mở</a:t>
            </a:r>
            <a:r>
              <a:rPr kumimoji="0" lang="en-US" altLang="en-US" sz="2100" b="0" i="0" u="none" strike="noStrike" cap="none" normalizeH="0" baseline="0" dirty="0">
                <a:ln>
                  <a:noFill/>
                </a:ln>
                <a:solidFill>
                  <a:srgbClr val="000000"/>
                </a:solidFill>
                <a:effectLst/>
                <a:latin typeface="#9Slide03 Roboto Condensed" panose="02000000000000000000" pitchFamily="2" charset="0"/>
                <a:ea typeface="#9Slide03 Roboto Condensed" panose="02000000000000000000" pitchFamily="2" charset="0"/>
                <a:cs typeface="Open Sans" panose="020B0606030504020204" pitchFamily="34" charset="0"/>
              </a:rPr>
              <a:t> </a:t>
            </a:r>
            <a:r>
              <a:rPr kumimoji="0" lang="en-US" altLang="en-US" sz="2100" b="0" i="0" u="none" strike="noStrike" cap="none" normalizeH="0" baseline="0" dirty="0" err="1">
                <a:ln>
                  <a:noFill/>
                </a:ln>
                <a:solidFill>
                  <a:srgbClr val="000000"/>
                </a:solidFill>
                <a:effectLst/>
                <a:latin typeface="#9Slide03 Roboto Condensed" panose="02000000000000000000" pitchFamily="2" charset="0"/>
                <a:ea typeface="#9Slide03 Roboto Condensed" panose="02000000000000000000" pitchFamily="2" charset="0"/>
                <a:cs typeface="Open Sans" panose="020B0606030504020204" pitchFamily="34" charset="0"/>
              </a:rPr>
              <a:t>rộng</a:t>
            </a:r>
            <a:r>
              <a:rPr kumimoji="0" lang="en-US" altLang="en-US" sz="2100" b="0" i="0" u="none" strike="noStrike" cap="none" normalizeH="0" baseline="0" dirty="0">
                <a:ln>
                  <a:noFill/>
                </a:ln>
                <a:solidFill>
                  <a:srgbClr val="000000"/>
                </a:solidFill>
                <a:effectLst/>
                <a:latin typeface="#9Slide03 Roboto Condensed" panose="02000000000000000000" pitchFamily="2" charset="0"/>
                <a:ea typeface="#9Slide03 Roboto Condensed" panose="02000000000000000000" pitchFamily="2" charset="0"/>
                <a:cs typeface="Open Sans" panose="020B0606030504020204" pitchFamily="34" charset="0"/>
              </a:rPr>
              <a:t>, </a:t>
            </a:r>
            <a:r>
              <a:rPr kumimoji="0" lang="en-US" altLang="en-US" sz="2100" b="0" i="0" u="none" strike="noStrike" cap="none" normalizeH="0" baseline="0" dirty="0" err="1">
                <a:ln>
                  <a:noFill/>
                </a:ln>
                <a:solidFill>
                  <a:srgbClr val="000000"/>
                </a:solidFill>
                <a:effectLst/>
                <a:latin typeface="#9Slide03 Roboto Condensed" panose="02000000000000000000" pitchFamily="2" charset="0"/>
                <a:ea typeface="#9Slide03 Roboto Condensed" panose="02000000000000000000" pitchFamily="2" charset="0"/>
                <a:cs typeface="Open Sans" panose="020B0606030504020204" pitchFamily="34" charset="0"/>
              </a:rPr>
              <a:t>tạo</a:t>
            </a:r>
            <a:r>
              <a:rPr kumimoji="0" lang="en-US" altLang="en-US" sz="2100" b="0" i="0" u="none" strike="noStrike" cap="none" normalizeH="0" baseline="0" dirty="0">
                <a:ln>
                  <a:noFill/>
                </a:ln>
                <a:solidFill>
                  <a:srgbClr val="000000"/>
                </a:solidFill>
                <a:effectLst/>
                <a:latin typeface="#9Slide03 Roboto Condensed" panose="02000000000000000000" pitchFamily="2" charset="0"/>
                <a:ea typeface="#9Slide03 Roboto Condensed" panose="02000000000000000000" pitchFamily="2" charset="0"/>
                <a:cs typeface="Open Sans" panose="020B0606030504020204" pitchFamily="34" charset="0"/>
              </a:rPr>
              <a:t> </a:t>
            </a:r>
            <a:r>
              <a:rPr kumimoji="0" lang="en-US" altLang="en-US" sz="2100" b="0" i="0" u="none" strike="noStrike" cap="none" normalizeH="0" baseline="0" dirty="0" err="1">
                <a:ln>
                  <a:noFill/>
                </a:ln>
                <a:solidFill>
                  <a:srgbClr val="000000"/>
                </a:solidFill>
                <a:effectLst/>
                <a:latin typeface="#9Slide03 Roboto Condensed" panose="02000000000000000000" pitchFamily="2" charset="0"/>
                <a:ea typeface="#9Slide03 Roboto Condensed" panose="02000000000000000000" pitchFamily="2" charset="0"/>
                <a:cs typeface="Open Sans" panose="020B0606030504020204" pitchFamily="34" charset="0"/>
              </a:rPr>
              <a:t>điều</a:t>
            </a:r>
            <a:r>
              <a:rPr kumimoji="0" lang="en-US" altLang="en-US" sz="2100" b="0" i="0" u="none" strike="noStrike" cap="none" normalizeH="0" baseline="0" dirty="0">
                <a:ln>
                  <a:noFill/>
                </a:ln>
                <a:solidFill>
                  <a:srgbClr val="000000"/>
                </a:solidFill>
                <a:effectLst/>
                <a:latin typeface="#9Slide03 Roboto Condensed" panose="02000000000000000000" pitchFamily="2" charset="0"/>
                <a:ea typeface="#9Slide03 Roboto Condensed" panose="02000000000000000000" pitchFamily="2" charset="0"/>
                <a:cs typeface="Open Sans" panose="020B0606030504020204" pitchFamily="34" charset="0"/>
              </a:rPr>
              <a:t> </a:t>
            </a:r>
            <a:r>
              <a:rPr kumimoji="0" lang="en-US" altLang="en-US" sz="2100" b="0" i="0" u="none" strike="noStrike" cap="none" normalizeH="0" baseline="0" dirty="0" err="1">
                <a:ln>
                  <a:noFill/>
                </a:ln>
                <a:solidFill>
                  <a:srgbClr val="000000"/>
                </a:solidFill>
                <a:effectLst/>
                <a:latin typeface="#9Slide03 Roboto Condensed" panose="02000000000000000000" pitchFamily="2" charset="0"/>
                <a:ea typeface="#9Slide03 Roboto Condensed" panose="02000000000000000000" pitchFamily="2" charset="0"/>
                <a:cs typeface="Open Sans" panose="020B0606030504020204" pitchFamily="34" charset="0"/>
              </a:rPr>
              <a:t>kiện</a:t>
            </a:r>
            <a:r>
              <a:rPr kumimoji="0" lang="en-US" altLang="en-US" sz="2100" b="0" i="0" u="none" strike="noStrike" cap="none" normalizeH="0" baseline="0" dirty="0">
                <a:ln>
                  <a:noFill/>
                </a:ln>
                <a:solidFill>
                  <a:srgbClr val="000000"/>
                </a:solidFill>
                <a:effectLst/>
                <a:latin typeface="#9Slide03 Roboto Condensed" panose="02000000000000000000" pitchFamily="2" charset="0"/>
                <a:ea typeface="#9Slide03 Roboto Condensed" panose="02000000000000000000" pitchFamily="2" charset="0"/>
                <a:cs typeface="Open Sans" panose="020B0606030504020204" pitchFamily="34" charset="0"/>
              </a:rPr>
              <a:t> </a:t>
            </a:r>
            <a:r>
              <a:rPr kumimoji="0" lang="en-US" altLang="en-US" sz="2100" b="0" i="0" u="none" strike="noStrike" cap="none" normalizeH="0" baseline="0" dirty="0" err="1">
                <a:ln>
                  <a:noFill/>
                </a:ln>
                <a:solidFill>
                  <a:srgbClr val="000000"/>
                </a:solidFill>
                <a:effectLst/>
                <a:latin typeface="#9Slide03 Roboto Condensed" panose="02000000000000000000" pitchFamily="2" charset="0"/>
                <a:ea typeface="#9Slide03 Roboto Condensed" panose="02000000000000000000" pitchFamily="2" charset="0"/>
                <a:cs typeface="Open Sans" panose="020B0606030504020204" pitchFamily="34" charset="0"/>
              </a:rPr>
              <a:t>cho</a:t>
            </a:r>
            <a:r>
              <a:rPr kumimoji="0" lang="en-US" altLang="en-US" sz="2100" b="0" i="0" u="none" strike="noStrike" cap="none" normalizeH="0" baseline="0" dirty="0">
                <a:ln>
                  <a:noFill/>
                </a:ln>
                <a:solidFill>
                  <a:srgbClr val="000000"/>
                </a:solidFill>
                <a:effectLst/>
                <a:latin typeface="#9Slide03 Roboto Condensed" panose="02000000000000000000" pitchFamily="2" charset="0"/>
                <a:ea typeface="#9Slide03 Roboto Condensed" panose="02000000000000000000" pitchFamily="2" charset="0"/>
                <a:cs typeface="Open Sans" panose="020B0606030504020204" pitchFamily="34" charset="0"/>
              </a:rPr>
              <a:t> </a:t>
            </a:r>
            <a:r>
              <a:rPr kumimoji="0" lang="en-US" altLang="en-US" sz="2100" b="0" i="0" u="none" strike="noStrike" cap="none" normalizeH="0" baseline="0" dirty="0" err="1">
                <a:ln>
                  <a:noFill/>
                </a:ln>
                <a:solidFill>
                  <a:srgbClr val="000000"/>
                </a:solidFill>
                <a:effectLst/>
                <a:latin typeface="#9Slide03 Roboto Condensed" panose="02000000000000000000" pitchFamily="2" charset="0"/>
                <a:ea typeface="#9Slide03 Roboto Condensed" panose="02000000000000000000" pitchFamily="2" charset="0"/>
                <a:cs typeface="Open Sans" panose="020B0606030504020204" pitchFamily="34" charset="0"/>
              </a:rPr>
              <a:t>hệ</a:t>
            </a:r>
            <a:r>
              <a:rPr kumimoji="0" lang="en-US" altLang="en-US" sz="2100" b="0" i="0" u="none" strike="noStrike" cap="none" normalizeH="0" baseline="0" dirty="0">
                <a:ln>
                  <a:noFill/>
                </a:ln>
                <a:solidFill>
                  <a:srgbClr val="000000"/>
                </a:solidFill>
                <a:effectLst/>
                <a:latin typeface="#9Slide03 Roboto Condensed" panose="02000000000000000000" pitchFamily="2" charset="0"/>
                <a:ea typeface="#9Slide03 Roboto Condensed" panose="02000000000000000000" pitchFamily="2" charset="0"/>
                <a:cs typeface="Open Sans" panose="020B0606030504020204" pitchFamily="34" charset="0"/>
              </a:rPr>
              <a:t> </a:t>
            </a:r>
            <a:r>
              <a:rPr kumimoji="0" lang="en-US" altLang="en-US" sz="2100" b="0" i="0" u="none" strike="noStrike" cap="none" normalizeH="0" baseline="0" dirty="0" err="1">
                <a:ln>
                  <a:noFill/>
                </a:ln>
                <a:solidFill>
                  <a:srgbClr val="000000"/>
                </a:solidFill>
                <a:effectLst/>
                <a:latin typeface="#9Slide03 Roboto Condensed" panose="02000000000000000000" pitchFamily="2" charset="0"/>
                <a:ea typeface="#9Slide03 Roboto Condensed" panose="02000000000000000000" pitchFamily="2" charset="0"/>
                <a:cs typeface="Open Sans" panose="020B0606030504020204" pitchFamily="34" charset="0"/>
              </a:rPr>
              <a:t>thống</a:t>
            </a:r>
            <a:r>
              <a:rPr kumimoji="0" lang="en-US" altLang="en-US" sz="2100" b="0" i="0" u="none" strike="noStrike" cap="none" normalizeH="0" baseline="0" dirty="0">
                <a:ln>
                  <a:noFill/>
                </a:ln>
                <a:solidFill>
                  <a:srgbClr val="000000"/>
                </a:solidFill>
                <a:effectLst/>
                <a:latin typeface="#9Slide03 Roboto Condensed" panose="02000000000000000000" pitchFamily="2" charset="0"/>
                <a:ea typeface="#9Slide03 Roboto Condensed" panose="02000000000000000000" pitchFamily="2" charset="0"/>
                <a:cs typeface="Open Sans" panose="020B0606030504020204" pitchFamily="34" charset="0"/>
              </a:rPr>
              <a:t> </a:t>
            </a:r>
            <a:r>
              <a:rPr kumimoji="0" lang="en-US" altLang="en-US" sz="2100" b="0" i="0" u="none" strike="noStrike" cap="none" normalizeH="0" baseline="0" dirty="0" err="1">
                <a:ln>
                  <a:noFill/>
                </a:ln>
                <a:solidFill>
                  <a:srgbClr val="000000"/>
                </a:solidFill>
                <a:effectLst/>
                <a:latin typeface="#9Slide03 Roboto Condensed" panose="02000000000000000000" pitchFamily="2" charset="0"/>
                <a:ea typeface="#9Slide03 Roboto Condensed" panose="02000000000000000000" pitchFamily="2" charset="0"/>
                <a:cs typeface="Open Sans" panose="020B0606030504020204" pitchFamily="34" charset="0"/>
              </a:rPr>
              <a:t>sông</a:t>
            </a:r>
            <a:r>
              <a:rPr kumimoji="0" lang="en-US" altLang="en-US" sz="2100" b="0" i="0" u="none" strike="noStrike" cap="none" normalizeH="0" baseline="0" dirty="0">
                <a:ln>
                  <a:noFill/>
                </a:ln>
                <a:solidFill>
                  <a:srgbClr val="000000"/>
                </a:solidFill>
                <a:effectLst/>
                <a:latin typeface="#9Slide03 Roboto Condensed" panose="02000000000000000000" pitchFamily="2" charset="0"/>
                <a:ea typeface="#9Slide03 Roboto Condensed" panose="02000000000000000000" pitchFamily="2" charset="0"/>
                <a:cs typeface="Open Sans" panose="020B0606030504020204" pitchFamily="34" charset="0"/>
              </a:rPr>
              <a:t> </a:t>
            </a:r>
            <a:r>
              <a:rPr kumimoji="0" lang="en-US" altLang="en-US" sz="2100" b="0" i="0" u="none" strike="noStrike" cap="none" normalizeH="0" baseline="0" dirty="0" err="1">
                <a:ln>
                  <a:noFill/>
                </a:ln>
                <a:solidFill>
                  <a:srgbClr val="000000"/>
                </a:solidFill>
                <a:effectLst/>
                <a:latin typeface="#9Slide03 Roboto Condensed" panose="02000000000000000000" pitchFamily="2" charset="0"/>
                <a:ea typeface="#9Slide03 Roboto Condensed" panose="02000000000000000000" pitchFamily="2" charset="0"/>
                <a:cs typeface="Open Sans" panose="020B0606030504020204" pitchFamily="34" charset="0"/>
              </a:rPr>
              <a:t>ngòi</a:t>
            </a:r>
            <a:r>
              <a:rPr kumimoji="0" lang="en-US" altLang="en-US" sz="2100" b="0" i="0" u="none" strike="noStrike" cap="none" normalizeH="0" baseline="0" dirty="0">
                <a:ln>
                  <a:noFill/>
                </a:ln>
                <a:solidFill>
                  <a:srgbClr val="000000"/>
                </a:solidFill>
                <a:effectLst/>
                <a:latin typeface="#9Slide03 Roboto Condensed" panose="02000000000000000000" pitchFamily="2" charset="0"/>
                <a:ea typeface="#9Slide03 Roboto Condensed" panose="02000000000000000000" pitchFamily="2" charset="0"/>
                <a:cs typeface="Open Sans" panose="020B0606030504020204" pitchFamily="34" charset="0"/>
              </a:rPr>
              <a:t> </a:t>
            </a:r>
            <a:r>
              <a:rPr kumimoji="0" lang="en-US" altLang="en-US" sz="2100" b="0" i="0" u="none" strike="noStrike" cap="none" normalizeH="0" baseline="0" dirty="0" err="1">
                <a:ln>
                  <a:noFill/>
                </a:ln>
                <a:solidFill>
                  <a:srgbClr val="000000"/>
                </a:solidFill>
                <a:effectLst/>
                <a:latin typeface="#9Slide03 Roboto Condensed" panose="02000000000000000000" pitchFamily="2" charset="0"/>
                <a:ea typeface="#9Slide03 Roboto Condensed" panose="02000000000000000000" pitchFamily="2" charset="0"/>
                <a:cs typeface="Open Sans" panose="020B0606030504020204" pitchFamily="34" charset="0"/>
              </a:rPr>
              <a:t>phát</a:t>
            </a:r>
            <a:r>
              <a:rPr kumimoji="0" lang="en-US" altLang="en-US" sz="2100" b="0" i="0" u="none" strike="noStrike" cap="none" normalizeH="0" baseline="0" dirty="0">
                <a:ln>
                  <a:noFill/>
                </a:ln>
                <a:solidFill>
                  <a:srgbClr val="000000"/>
                </a:solidFill>
                <a:effectLst/>
                <a:latin typeface="#9Slide03 Roboto Condensed" panose="02000000000000000000" pitchFamily="2" charset="0"/>
                <a:ea typeface="#9Slide03 Roboto Condensed" panose="02000000000000000000" pitchFamily="2" charset="0"/>
                <a:cs typeface="Open Sans" panose="020B0606030504020204" pitchFamily="34" charset="0"/>
              </a:rPr>
              <a:t> </a:t>
            </a:r>
            <a:r>
              <a:rPr kumimoji="0" lang="en-US" altLang="en-US" sz="2100" b="0" i="0" u="none" strike="noStrike" cap="none" normalizeH="0" baseline="0" dirty="0" err="1">
                <a:ln>
                  <a:noFill/>
                </a:ln>
                <a:solidFill>
                  <a:srgbClr val="000000"/>
                </a:solidFill>
                <a:effectLst/>
                <a:latin typeface="#9Slide03 Roboto Condensed" panose="02000000000000000000" pitchFamily="2" charset="0"/>
                <a:ea typeface="#9Slide03 Roboto Condensed" panose="02000000000000000000" pitchFamily="2" charset="0"/>
                <a:cs typeface="Open Sans" panose="020B0606030504020204" pitchFamily="34" charset="0"/>
              </a:rPr>
              <a:t>triển</a:t>
            </a:r>
            <a:r>
              <a:rPr kumimoji="0" lang="en-US" altLang="en-US" sz="2100" b="0" i="0" u="none" strike="noStrike" cap="none" normalizeH="0" baseline="0" dirty="0">
                <a:ln>
                  <a:noFill/>
                </a:ln>
                <a:solidFill>
                  <a:srgbClr val="000000"/>
                </a:solidFill>
                <a:effectLst/>
                <a:latin typeface="#9Slide03 Roboto Condensed" panose="02000000000000000000" pitchFamily="2" charset="0"/>
                <a:ea typeface="#9Slide03 Roboto Condensed" panose="02000000000000000000" pitchFamily="2" charset="0"/>
                <a:cs typeface="Open Sans" panose="020B0606030504020204" pitchFamily="34" charset="0"/>
              </a:rPr>
              <a:t> </a:t>
            </a:r>
            <a:r>
              <a:rPr kumimoji="0" lang="en-US" altLang="en-US" sz="2100" b="0" i="0" u="none" strike="noStrike" cap="none" normalizeH="0" baseline="0" dirty="0" err="1">
                <a:ln>
                  <a:noFill/>
                </a:ln>
                <a:solidFill>
                  <a:srgbClr val="000000"/>
                </a:solidFill>
                <a:effectLst/>
                <a:latin typeface="#9Slide03 Roboto Condensed" panose="02000000000000000000" pitchFamily="2" charset="0"/>
                <a:ea typeface="#9Slide03 Roboto Condensed" panose="02000000000000000000" pitchFamily="2" charset="0"/>
                <a:cs typeface="Open Sans" panose="020B0606030504020204" pitchFamily="34" charset="0"/>
              </a:rPr>
              <a:t>và</a:t>
            </a:r>
            <a:r>
              <a:rPr kumimoji="0" lang="en-US" altLang="en-US" sz="2100" b="0" i="0" u="none" strike="noStrike" cap="none" normalizeH="0" baseline="0" dirty="0">
                <a:ln>
                  <a:noFill/>
                </a:ln>
                <a:solidFill>
                  <a:srgbClr val="000000"/>
                </a:solidFill>
                <a:effectLst/>
                <a:latin typeface="#9Slide03 Roboto Condensed" panose="02000000000000000000" pitchFamily="2" charset="0"/>
                <a:ea typeface="#9Slide03 Roboto Condensed" panose="02000000000000000000" pitchFamily="2" charset="0"/>
                <a:cs typeface="Open Sans" panose="020B0606030504020204" pitchFamily="34" charset="0"/>
              </a:rPr>
              <a:t> </a:t>
            </a:r>
            <a:r>
              <a:rPr kumimoji="0" lang="en-US" altLang="en-US" sz="2100" b="0" i="0" u="none" strike="noStrike" cap="none" normalizeH="0" baseline="0" dirty="0" err="1">
                <a:ln>
                  <a:noFill/>
                </a:ln>
                <a:solidFill>
                  <a:srgbClr val="000000"/>
                </a:solidFill>
                <a:effectLst/>
                <a:latin typeface="#9Slide03 Roboto Condensed" panose="02000000000000000000" pitchFamily="2" charset="0"/>
                <a:ea typeface="#9Slide03 Roboto Condensed" panose="02000000000000000000" pitchFamily="2" charset="0"/>
                <a:cs typeface="Open Sans" panose="020B0606030504020204" pitchFamily="34" charset="0"/>
              </a:rPr>
              <a:t>tỏa</a:t>
            </a:r>
            <a:r>
              <a:rPr kumimoji="0" lang="en-US" altLang="en-US" sz="2100" b="0" i="0" u="none" strike="noStrike" cap="none" normalizeH="0" baseline="0" dirty="0">
                <a:ln>
                  <a:noFill/>
                </a:ln>
                <a:solidFill>
                  <a:srgbClr val="000000"/>
                </a:solidFill>
                <a:effectLst/>
                <a:latin typeface="#9Slide03 Roboto Condensed" panose="02000000000000000000" pitchFamily="2" charset="0"/>
                <a:ea typeface="#9Slide03 Roboto Condensed" panose="02000000000000000000" pitchFamily="2" charset="0"/>
                <a:cs typeface="Open Sans" panose="020B0606030504020204" pitchFamily="34" charset="0"/>
              </a:rPr>
              <a:t> </a:t>
            </a:r>
            <a:r>
              <a:rPr kumimoji="0" lang="en-US" altLang="en-US" sz="2100" b="0" i="0" u="none" strike="noStrike" cap="none" normalizeH="0" baseline="0" dirty="0" err="1">
                <a:ln>
                  <a:noFill/>
                </a:ln>
                <a:solidFill>
                  <a:srgbClr val="000000"/>
                </a:solidFill>
                <a:effectLst/>
                <a:latin typeface="#9Slide03 Roboto Condensed" panose="02000000000000000000" pitchFamily="2" charset="0"/>
                <a:ea typeface="#9Slide03 Roboto Condensed" panose="02000000000000000000" pitchFamily="2" charset="0"/>
                <a:cs typeface="Open Sans" panose="020B0606030504020204" pitchFamily="34" charset="0"/>
              </a:rPr>
              <a:t>rộng</a:t>
            </a:r>
            <a:r>
              <a:rPr kumimoji="0" lang="en-US" altLang="en-US" sz="2100" b="0" i="0" u="none" strike="noStrike" cap="none" normalizeH="0" baseline="0" dirty="0">
                <a:ln>
                  <a:noFill/>
                </a:ln>
                <a:solidFill>
                  <a:srgbClr val="000000"/>
                </a:solidFill>
                <a:effectLst/>
                <a:latin typeface="#9Slide03 Roboto Condensed" panose="02000000000000000000" pitchFamily="2" charset="0"/>
                <a:ea typeface="#9Slide03 Roboto Condensed" panose="02000000000000000000" pitchFamily="2" charset="0"/>
                <a:cs typeface="Open Sans" panose="020B0606030504020204" pitchFamily="34" charset="0"/>
              </a:rPr>
              <a:t> </a:t>
            </a:r>
            <a:r>
              <a:rPr kumimoji="0" lang="en-US" altLang="en-US" sz="2100" b="0" i="0" u="none" strike="noStrike" cap="none" normalizeH="0" baseline="0" dirty="0" err="1">
                <a:ln>
                  <a:noFill/>
                </a:ln>
                <a:solidFill>
                  <a:srgbClr val="000000"/>
                </a:solidFill>
                <a:effectLst/>
                <a:latin typeface="#9Slide03 Roboto Condensed" panose="02000000000000000000" pitchFamily="2" charset="0"/>
                <a:ea typeface="#9Slide03 Roboto Condensed" panose="02000000000000000000" pitchFamily="2" charset="0"/>
                <a:cs typeface="Open Sans" panose="020B0606030504020204" pitchFamily="34" charset="0"/>
              </a:rPr>
              <a:t>khắp</a:t>
            </a:r>
            <a:r>
              <a:rPr kumimoji="0" lang="en-US" altLang="en-US" sz="2100" b="0" i="0" u="none" strike="noStrike" cap="none" normalizeH="0" baseline="0" dirty="0">
                <a:ln>
                  <a:noFill/>
                </a:ln>
                <a:solidFill>
                  <a:srgbClr val="000000"/>
                </a:solidFill>
                <a:effectLst/>
                <a:latin typeface="#9Slide03 Roboto Condensed" panose="02000000000000000000" pitchFamily="2" charset="0"/>
                <a:ea typeface="#9Slide03 Roboto Condensed" panose="02000000000000000000" pitchFamily="2" charset="0"/>
                <a:cs typeface="Open Sans" panose="020B0606030504020204" pitchFamily="34" charset="0"/>
              </a:rPr>
              <a:t> </a:t>
            </a:r>
            <a:r>
              <a:rPr kumimoji="0" lang="en-US" altLang="en-US" sz="2100" b="0" i="0" u="none" strike="noStrike" cap="none" normalizeH="0" baseline="0" dirty="0" err="1">
                <a:ln>
                  <a:noFill/>
                </a:ln>
                <a:solidFill>
                  <a:srgbClr val="000000"/>
                </a:solidFill>
                <a:effectLst/>
                <a:latin typeface="#9Slide03 Roboto Condensed" panose="02000000000000000000" pitchFamily="2" charset="0"/>
                <a:ea typeface="#9Slide03 Roboto Condensed" panose="02000000000000000000" pitchFamily="2" charset="0"/>
                <a:cs typeface="Open Sans" panose="020B0606030504020204" pitchFamily="34" charset="0"/>
              </a:rPr>
              <a:t>miền</a:t>
            </a:r>
            <a:r>
              <a:rPr kumimoji="0" lang="en-US" altLang="en-US" sz="2100" b="0" i="0" u="none" strike="noStrike" cap="none" normalizeH="0" baseline="0" dirty="0">
                <a:ln>
                  <a:noFill/>
                </a:ln>
                <a:solidFill>
                  <a:srgbClr val="000000"/>
                </a:solidFill>
                <a:effectLst/>
                <a:latin typeface="#9Slide03 Roboto Condensed" panose="02000000000000000000" pitchFamily="2" charset="0"/>
                <a:ea typeface="#9Slide03 Roboto Condensed" panose="02000000000000000000" pitchFamily="2" charset="0"/>
                <a:cs typeface="Open Sans" panose="020B0606030504020204" pitchFamily="34" charset="0"/>
              </a:rPr>
              <a:t>.</a:t>
            </a:r>
            <a:endParaRPr kumimoji="0" lang="en-US" altLang="en-US" sz="2100" b="0" i="0" u="none" strike="noStrike" cap="none" normalizeH="0" baseline="0" dirty="0">
              <a:ln>
                <a:noFill/>
              </a:ln>
              <a:solidFill>
                <a:schemeClr val="tx1"/>
              </a:solidFill>
              <a:effectLst/>
              <a:latin typeface="#9Slide03 Roboto Condensed" panose="02000000000000000000" pitchFamily="2" charset="0"/>
              <a:ea typeface="#9Slide03 Roboto Condensed" panose="02000000000000000000" pitchFamily="2" charset="0"/>
            </a:endParaRPr>
          </a:p>
        </p:txBody>
      </p:sp>
      <p:pic>
        <p:nvPicPr>
          <p:cNvPr id="31" name="Picture 4" descr="Hill Animation Cartoon, hill, comics, leaf png | PNGEgg">
            <a:extLst>
              <a:ext uri="{FF2B5EF4-FFF2-40B4-BE49-F238E27FC236}">
                <a16:creationId xmlns:a16="http://schemas.microsoft.com/office/drawing/2014/main" id="{3D2B2621-9182-441F-8A28-66D9F7A5C09C}"/>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70" b="97861" l="1000" r="100000"/>
                    </a14:imgEffect>
                  </a14:imgLayer>
                </a14:imgProps>
              </a:ext>
              <a:ext uri="{28A0092B-C50C-407E-A947-70E740481C1C}">
                <a14:useLocalDpi xmlns:a14="http://schemas.microsoft.com/office/drawing/2010/main" val="0"/>
              </a:ext>
            </a:extLst>
          </a:blip>
          <a:srcRect/>
          <a:stretch>
            <a:fillRect/>
          </a:stretch>
        </p:blipFill>
        <p:spPr bwMode="auto">
          <a:xfrm>
            <a:off x="6560014" y="1657580"/>
            <a:ext cx="1629245" cy="677043"/>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Free Ganga River Icon of Colored Outline style - Available in SVG, PNG,  EPS, AI &amp;amp; Icon fonts">
            <a:extLst>
              <a:ext uri="{FF2B5EF4-FFF2-40B4-BE49-F238E27FC236}">
                <a16:creationId xmlns:a16="http://schemas.microsoft.com/office/drawing/2014/main" id="{EE2A7C85-4895-43FA-BD1D-0C08BD33C58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98208" y="1485883"/>
            <a:ext cx="1265463" cy="1265463"/>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6" descr="Karst png images | PNGWing">
            <a:extLst>
              <a:ext uri="{FF2B5EF4-FFF2-40B4-BE49-F238E27FC236}">
                <a16:creationId xmlns:a16="http://schemas.microsoft.com/office/drawing/2014/main" id="{7300CCF7-E886-49DE-BE2D-A6753E5DC585}"/>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89881" l="2283" r="98804"/>
                    </a14:imgEffect>
                  </a14:imgLayer>
                </a14:imgProps>
              </a:ext>
              <a:ext uri="{28A0092B-C50C-407E-A947-70E740481C1C}">
                <a14:useLocalDpi xmlns:a14="http://schemas.microsoft.com/office/drawing/2010/main" val="0"/>
              </a:ext>
            </a:extLst>
          </a:blip>
          <a:srcRect/>
          <a:stretch>
            <a:fillRect/>
          </a:stretch>
        </p:blipFill>
        <p:spPr bwMode="auto">
          <a:xfrm>
            <a:off x="885745" y="1904634"/>
            <a:ext cx="1454043" cy="7965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616422"/>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384"/>
                                        </p:tgtEl>
                                        <p:attrNameLst>
                                          <p:attrName>style.visibility</p:attrName>
                                        </p:attrNameLst>
                                      </p:cBhvr>
                                      <p:to>
                                        <p:strVal val="visible"/>
                                      </p:to>
                                    </p:set>
                                    <p:anim calcmode="lin" valueType="num">
                                      <p:cBhvr additive="base">
                                        <p:cTn id="7" dur="500" fill="hold"/>
                                        <p:tgtEl>
                                          <p:spTgt spid="16384"/>
                                        </p:tgtEl>
                                        <p:attrNameLst>
                                          <p:attrName>ppt_x</p:attrName>
                                        </p:attrNameLst>
                                      </p:cBhvr>
                                      <p:tavLst>
                                        <p:tav tm="0">
                                          <p:val>
                                            <p:strVal val="#ppt_x"/>
                                          </p:val>
                                        </p:tav>
                                        <p:tav tm="100000">
                                          <p:val>
                                            <p:strVal val="#ppt_x"/>
                                          </p:val>
                                        </p:tav>
                                      </p:tavLst>
                                    </p:anim>
                                    <p:anim calcmode="lin" valueType="num">
                                      <p:cBhvr additive="base">
                                        <p:cTn id="8" dur="500" fill="hold"/>
                                        <p:tgtEl>
                                          <p:spTgt spid="1638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nodePh="1">
                                  <p:stCondLst>
                                    <p:cond delay="0"/>
                                  </p:stCondLst>
                                  <p:endCondLst>
                                    <p:cond evt="begin" delay="0">
                                      <p:tn val="21"/>
                                    </p:cond>
                                  </p:endCondLst>
                                  <p:childTnLst>
                                    <p:set>
                                      <p:cBhvr>
                                        <p:cTn id="22" dur="1" fill="hold">
                                          <p:stCondLst>
                                            <p:cond delay="0"/>
                                          </p:stCondLst>
                                        </p:cTn>
                                        <p:tgtEl>
                                          <p:spTgt spid="18"/>
                                        </p:tgtEl>
                                        <p:attrNameLst>
                                          <p:attrName>style.visibility</p:attrName>
                                        </p:attrNameLst>
                                      </p:cBhvr>
                                      <p:to>
                                        <p:strVal val="visible"/>
                                      </p:to>
                                    </p:set>
                                    <p:anim calcmode="lin" valueType="num">
                                      <p:cBhvr additive="base">
                                        <p:cTn id="23" dur="500" fill="hold"/>
                                        <p:tgtEl>
                                          <p:spTgt spid="18"/>
                                        </p:tgtEl>
                                        <p:attrNameLst>
                                          <p:attrName>ppt_x</p:attrName>
                                        </p:attrNameLst>
                                      </p:cBhvr>
                                      <p:tavLst>
                                        <p:tav tm="0">
                                          <p:val>
                                            <p:strVal val="#ppt_x"/>
                                          </p:val>
                                        </p:tav>
                                        <p:tav tm="100000">
                                          <p:val>
                                            <p:strVal val="#ppt_x"/>
                                          </p:val>
                                        </p:tav>
                                      </p:tavLst>
                                    </p:anim>
                                    <p:anim calcmode="lin" valueType="num">
                                      <p:cBhvr additive="base">
                                        <p:cTn id="24" dur="500" fill="hold"/>
                                        <p:tgtEl>
                                          <p:spTgt spid="18"/>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nodePh="1">
                                  <p:stCondLst>
                                    <p:cond delay="0"/>
                                  </p:stCondLst>
                                  <p:endCondLst>
                                    <p:cond evt="begin" delay="0">
                                      <p:tn val="25"/>
                                    </p:cond>
                                  </p:endCondLst>
                                  <p:childTnLst>
                                    <p:set>
                                      <p:cBhvr>
                                        <p:cTn id="26" dur="1" fill="hold">
                                          <p:stCondLst>
                                            <p:cond delay="0"/>
                                          </p:stCondLst>
                                        </p:cTn>
                                        <p:tgtEl>
                                          <p:spTgt spid="24"/>
                                        </p:tgtEl>
                                        <p:attrNameLst>
                                          <p:attrName>style.visibility</p:attrName>
                                        </p:attrNameLst>
                                      </p:cBhvr>
                                      <p:to>
                                        <p:strVal val="visible"/>
                                      </p:to>
                                    </p:set>
                                    <p:anim calcmode="lin" valueType="num">
                                      <p:cBhvr additive="base">
                                        <p:cTn id="27" dur="500" fill="hold"/>
                                        <p:tgtEl>
                                          <p:spTgt spid="24"/>
                                        </p:tgtEl>
                                        <p:attrNameLst>
                                          <p:attrName>ppt_x</p:attrName>
                                        </p:attrNameLst>
                                      </p:cBhvr>
                                      <p:tavLst>
                                        <p:tav tm="0">
                                          <p:val>
                                            <p:strVal val="#ppt_x"/>
                                          </p:val>
                                        </p:tav>
                                        <p:tav tm="100000">
                                          <p:val>
                                            <p:strVal val="#ppt_x"/>
                                          </p:val>
                                        </p:tav>
                                      </p:tavLst>
                                    </p:anim>
                                    <p:anim calcmode="lin" valueType="num">
                                      <p:cBhvr additive="base">
                                        <p:cTn id="28" dur="500" fill="hold"/>
                                        <p:tgtEl>
                                          <p:spTgt spid="2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ppt_x"/>
                                          </p:val>
                                        </p:tav>
                                        <p:tav tm="100000">
                                          <p:val>
                                            <p:strVal val="#ppt_x"/>
                                          </p:val>
                                        </p:tav>
                                      </p:tavLst>
                                    </p:anim>
                                    <p:anim calcmode="lin" valueType="num">
                                      <p:cBhvr additive="base">
                                        <p:cTn id="32" dur="500" fill="hold"/>
                                        <p:tgtEl>
                                          <p:spTgt spid="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additive="base">
                                        <p:cTn id="35" dur="500" fill="hold"/>
                                        <p:tgtEl>
                                          <p:spTgt spid="29"/>
                                        </p:tgtEl>
                                        <p:attrNameLst>
                                          <p:attrName>ppt_x</p:attrName>
                                        </p:attrNameLst>
                                      </p:cBhvr>
                                      <p:tavLst>
                                        <p:tav tm="0">
                                          <p:val>
                                            <p:strVal val="#ppt_x"/>
                                          </p:val>
                                        </p:tav>
                                        <p:tav tm="100000">
                                          <p:val>
                                            <p:strVal val="#ppt_x"/>
                                          </p:val>
                                        </p:tav>
                                      </p:tavLst>
                                    </p:anim>
                                    <p:anim calcmode="lin" valueType="num">
                                      <p:cBhvr additive="base">
                                        <p:cTn id="36" dur="500" fill="hold"/>
                                        <p:tgtEl>
                                          <p:spTgt spid="2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 calcmode="lin" valueType="num">
                                      <p:cBhvr additive="base">
                                        <p:cTn id="39" dur="500" fill="hold"/>
                                        <p:tgtEl>
                                          <p:spTgt spid="30"/>
                                        </p:tgtEl>
                                        <p:attrNameLst>
                                          <p:attrName>ppt_x</p:attrName>
                                        </p:attrNameLst>
                                      </p:cBhvr>
                                      <p:tavLst>
                                        <p:tav tm="0">
                                          <p:val>
                                            <p:strVal val="#ppt_x"/>
                                          </p:val>
                                        </p:tav>
                                        <p:tav tm="100000">
                                          <p:val>
                                            <p:strVal val="#ppt_x"/>
                                          </p:val>
                                        </p:tav>
                                      </p:tavLst>
                                    </p:anim>
                                    <p:anim calcmode="lin" valueType="num">
                                      <p:cBhvr additive="base">
                                        <p:cTn id="40" dur="500" fill="hold"/>
                                        <p:tgtEl>
                                          <p:spTgt spid="30"/>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500" fill="hold"/>
                                        <p:tgtEl>
                                          <p:spTgt spid="31"/>
                                        </p:tgtEl>
                                        <p:attrNameLst>
                                          <p:attrName>ppt_x</p:attrName>
                                        </p:attrNameLst>
                                      </p:cBhvr>
                                      <p:tavLst>
                                        <p:tav tm="0">
                                          <p:val>
                                            <p:strVal val="#ppt_x"/>
                                          </p:val>
                                        </p:tav>
                                        <p:tav tm="100000">
                                          <p:val>
                                            <p:strVal val="#ppt_x"/>
                                          </p:val>
                                        </p:tav>
                                      </p:tavLst>
                                    </p:anim>
                                    <p:anim calcmode="lin" valueType="num">
                                      <p:cBhvr additive="base">
                                        <p:cTn id="44" dur="5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500" fill="hold"/>
                                        <p:tgtEl>
                                          <p:spTgt spid="33"/>
                                        </p:tgtEl>
                                        <p:attrNameLst>
                                          <p:attrName>ppt_x</p:attrName>
                                        </p:attrNameLst>
                                      </p:cBhvr>
                                      <p:tavLst>
                                        <p:tav tm="0">
                                          <p:val>
                                            <p:strVal val="#ppt_x"/>
                                          </p:val>
                                        </p:tav>
                                        <p:tav tm="100000">
                                          <p:val>
                                            <p:strVal val="#ppt_x"/>
                                          </p:val>
                                        </p:tav>
                                      </p:tavLst>
                                    </p:anim>
                                    <p:anim calcmode="lin" valueType="num">
                                      <p:cBhvr additive="base">
                                        <p:cTn id="52"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18" grpId="0"/>
      <p:bldP spid="24" grpId="0"/>
      <p:bldP spid="3" grpId="0"/>
      <p:bldP spid="29" grpId="0"/>
      <p:bldP spid="3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64"/>
        <p:cNvGrpSpPr/>
        <p:nvPr/>
      </p:nvGrpSpPr>
      <p:grpSpPr>
        <a:xfrm>
          <a:off x="0" y="0"/>
          <a:ext cx="0" cy="0"/>
          <a:chOff x="0" y="0"/>
          <a:chExt cx="0" cy="0"/>
        </a:xfrm>
      </p:grpSpPr>
      <p:sp>
        <p:nvSpPr>
          <p:cNvPr id="72" name="Google Shape;1287;p56">
            <a:extLst>
              <a:ext uri="{FF2B5EF4-FFF2-40B4-BE49-F238E27FC236}">
                <a16:creationId xmlns:a16="http://schemas.microsoft.com/office/drawing/2014/main" id="{F81B8C0B-259D-47D4-8D7A-219A6DE1D816}"/>
              </a:ext>
            </a:extLst>
          </p:cNvPr>
          <p:cNvSpPr txBox="1">
            <a:spLocks/>
          </p:cNvSpPr>
          <p:nvPr/>
        </p:nvSpPr>
        <p:spPr>
          <a:xfrm>
            <a:off x="295835" y="1658472"/>
            <a:ext cx="8579224" cy="186465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dk1"/>
              </a:buClr>
              <a:buSzPts val="1600"/>
              <a:buFont typeface="Cairo"/>
              <a:buNone/>
              <a:defRPr sz="1600" b="0" i="0" u="none" strike="noStrike" cap="none">
                <a:solidFill>
                  <a:schemeClr val="dk1"/>
                </a:solidFill>
                <a:latin typeface="Cairo"/>
                <a:ea typeface="Cairo"/>
                <a:cs typeface="Cairo"/>
                <a:sym typeface="Cairo"/>
              </a:defRPr>
            </a:lvl1pPr>
            <a:lvl2pPr marL="914400" marR="0" lvl="1" indent="-330200" algn="l" rtl="0">
              <a:lnSpc>
                <a:spcPct val="100000"/>
              </a:lnSpc>
              <a:spcBef>
                <a:spcPts val="1000"/>
              </a:spcBef>
              <a:spcAft>
                <a:spcPts val="0"/>
              </a:spcAft>
              <a:buClr>
                <a:schemeClr val="dk1"/>
              </a:buClr>
              <a:buSzPts val="1600"/>
              <a:buFont typeface="Cairo"/>
              <a:buNone/>
              <a:defRPr sz="1600" b="0" i="0" u="none" strike="noStrike" cap="none">
                <a:solidFill>
                  <a:schemeClr val="dk1"/>
                </a:solidFill>
                <a:latin typeface="Cairo"/>
                <a:ea typeface="Cairo"/>
                <a:cs typeface="Cairo"/>
                <a:sym typeface="Cairo"/>
              </a:defRPr>
            </a:lvl2pPr>
            <a:lvl3pPr marL="1371600" marR="0" lvl="2" indent="-330200" algn="l" rtl="0">
              <a:lnSpc>
                <a:spcPct val="100000"/>
              </a:lnSpc>
              <a:spcBef>
                <a:spcPts val="1000"/>
              </a:spcBef>
              <a:spcAft>
                <a:spcPts val="0"/>
              </a:spcAft>
              <a:buClr>
                <a:schemeClr val="dk1"/>
              </a:buClr>
              <a:buSzPts val="1600"/>
              <a:buFont typeface="Cairo"/>
              <a:buNone/>
              <a:defRPr sz="1600" b="0" i="0" u="none" strike="noStrike" cap="none">
                <a:solidFill>
                  <a:schemeClr val="dk1"/>
                </a:solidFill>
                <a:latin typeface="Cairo"/>
                <a:ea typeface="Cairo"/>
                <a:cs typeface="Cairo"/>
                <a:sym typeface="Cairo"/>
              </a:defRPr>
            </a:lvl3pPr>
            <a:lvl4pPr marL="1828800" marR="0" lvl="3" indent="-330200" algn="l" rtl="0">
              <a:lnSpc>
                <a:spcPct val="100000"/>
              </a:lnSpc>
              <a:spcBef>
                <a:spcPts val="1000"/>
              </a:spcBef>
              <a:spcAft>
                <a:spcPts val="0"/>
              </a:spcAft>
              <a:buClr>
                <a:schemeClr val="dk1"/>
              </a:buClr>
              <a:buSzPts val="1600"/>
              <a:buFont typeface="Cairo"/>
              <a:buNone/>
              <a:defRPr sz="1600" b="0" i="0" u="none" strike="noStrike" cap="none">
                <a:solidFill>
                  <a:schemeClr val="dk1"/>
                </a:solidFill>
                <a:latin typeface="Cairo"/>
                <a:ea typeface="Cairo"/>
                <a:cs typeface="Cairo"/>
                <a:sym typeface="Cairo"/>
              </a:defRPr>
            </a:lvl4pPr>
            <a:lvl5pPr marL="2286000" marR="0" lvl="4" indent="-330200" algn="l" rtl="0">
              <a:lnSpc>
                <a:spcPct val="100000"/>
              </a:lnSpc>
              <a:spcBef>
                <a:spcPts val="1000"/>
              </a:spcBef>
              <a:spcAft>
                <a:spcPts val="0"/>
              </a:spcAft>
              <a:buClr>
                <a:schemeClr val="dk1"/>
              </a:buClr>
              <a:buSzPts val="1600"/>
              <a:buFont typeface="Cairo"/>
              <a:buNone/>
              <a:defRPr sz="1600" b="0" i="0" u="none" strike="noStrike" cap="none">
                <a:solidFill>
                  <a:schemeClr val="dk1"/>
                </a:solidFill>
                <a:latin typeface="Cairo"/>
                <a:ea typeface="Cairo"/>
                <a:cs typeface="Cairo"/>
                <a:sym typeface="Cairo"/>
              </a:defRPr>
            </a:lvl5pPr>
            <a:lvl6pPr marL="2743200" marR="0" lvl="5" indent="-330200" algn="l" rtl="0">
              <a:lnSpc>
                <a:spcPct val="100000"/>
              </a:lnSpc>
              <a:spcBef>
                <a:spcPts val="1000"/>
              </a:spcBef>
              <a:spcAft>
                <a:spcPts val="0"/>
              </a:spcAft>
              <a:buClr>
                <a:schemeClr val="dk1"/>
              </a:buClr>
              <a:buSzPts val="1600"/>
              <a:buFont typeface="Cairo"/>
              <a:buNone/>
              <a:defRPr sz="1600" b="0" i="0" u="none" strike="noStrike" cap="none">
                <a:solidFill>
                  <a:schemeClr val="dk1"/>
                </a:solidFill>
                <a:latin typeface="Cairo"/>
                <a:ea typeface="Cairo"/>
                <a:cs typeface="Cairo"/>
                <a:sym typeface="Cairo"/>
              </a:defRPr>
            </a:lvl6pPr>
            <a:lvl7pPr marL="3200400" marR="0" lvl="6" indent="-330200" algn="l" rtl="0">
              <a:lnSpc>
                <a:spcPct val="100000"/>
              </a:lnSpc>
              <a:spcBef>
                <a:spcPts val="1000"/>
              </a:spcBef>
              <a:spcAft>
                <a:spcPts val="0"/>
              </a:spcAft>
              <a:buClr>
                <a:schemeClr val="dk1"/>
              </a:buClr>
              <a:buSzPts val="1600"/>
              <a:buFont typeface="Cairo"/>
              <a:buNone/>
              <a:defRPr sz="1600" b="0" i="0" u="none" strike="noStrike" cap="none">
                <a:solidFill>
                  <a:schemeClr val="dk1"/>
                </a:solidFill>
                <a:latin typeface="Cairo"/>
                <a:ea typeface="Cairo"/>
                <a:cs typeface="Cairo"/>
                <a:sym typeface="Cairo"/>
              </a:defRPr>
            </a:lvl7pPr>
            <a:lvl8pPr marL="3657600" marR="0" lvl="7" indent="-330200" algn="l" rtl="0">
              <a:lnSpc>
                <a:spcPct val="100000"/>
              </a:lnSpc>
              <a:spcBef>
                <a:spcPts val="1000"/>
              </a:spcBef>
              <a:spcAft>
                <a:spcPts val="0"/>
              </a:spcAft>
              <a:buClr>
                <a:schemeClr val="dk1"/>
              </a:buClr>
              <a:buSzPts val="1600"/>
              <a:buFont typeface="Cairo"/>
              <a:buNone/>
              <a:defRPr sz="1600" b="0" i="0" u="none" strike="noStrike" cap="none">
                <a:solidFill>
                  <a:schemeClr val="dk1"/>
                </a:solidFill>
                <a:latin typeface="Cairo"/>
                <a:ea typeface="Cairo"/>
                <a:cs typeface="Cairo"/>
                <a:sym typeface="Cairo"/>
              </a:defRPr>
            </a:lvl8pPr>
            <a:lvl9pPr marL="4114800" marR="0" lvl="8" indent="-330200" algn="l" rtl="0">
              <a:lnSpc>
                <a:spcPct val="100000"/>
              </a:lnSpc>
              <a:spcBef>
                <a:spcPts val="1000"/>
              </a:spcBef>
              <a:spcAft>
                <a:spcPts val="1000"/>
              </a:spcAft>
              <a:buClr>
                <a:schemeClr val="dk1"/>
              </a:buClr>
              <a:buSzPts val="1600"/>
              <a:buFont typeface="Cairo"/>
              <a:buNone/>
              <a:defRPr sz="1600" b="0" i="0" u="none" strike="noStrike" cap="none">
                <a:solidFill>
                  <a:schemeClr val="dk1"/>
                </a:solidFill>
                <a:latin typeface="Cairo"/>
                <a:ea typeface="Cairo"/>
                <a:cs typeface="Cairo"/>
                <a:sym typeface="Cairo"/>
              </a:defRPr>
            </a:lvl9pPr>
          </a:lstStyle>
          <a:p>
            <a:pPr marL="127000" indent="0" algn="ctr" defTabSz="914400">
              <a:buClr>
                <a:schemeClr val="accent1"/>
              </a:buClr>
            </a:pPr>
            <a:r>
              <a:rPr lang="en-US" sz="3600" kern="0" dirty="0">
                <a:solidFill>
                  <a:schemeClr val="bg1">
                    <a:lumMod val="10000"/>
                  </a:schemeClr>
                </a:solidFill>
                <a:latin typeface="#9Slide03 IcielPanton Black" panose="00000A00000000000000" pitchFamily="2" charset="-93"/>
              </a:rPr>
              <a:t>4. TÀI NGUYÊN PHONG PHÚ, ĐA </a:t>
            </a:r>
          </a:p>
          <a:p>
            <a:pPr marL="127000" indent="0" algn="ctr" defTabSz="914400">
              <a:buClr>
                <a:schemeClr val="accent1"/>
              </a:buClr>
            </a:pPr>
            <a:r>
              <a:rPr lang="en-US" sz="3600" kern="0" dirty="0">
                <a:solidFill>
                  <a:schemeClr val="bg1">
                    <a:lumMod val="10000"/>
                  </a:schemeClr>
                </a:solidFill>
                <a:latin typeface="#9Slide03 IcielPanton Black" panose="00000A00000000000000" pitchFamily="2" charset="-93"/>
              </a:rPr>
              <a:t>DẠNG VÀ NHIỀU CẢNH QUAN </a:t>
            </a:r>
          </a:p>
          <a:p>
            <a:pPr marL="127000" indent="0" algn="ctr" defTabSz="914400">
              <a:buClr>
                <a:schemeClr val="accent1"/>
              </a:buClr>
            </a:pPr>
            <a:r>
              <a:rPr lang="en-US" sz="3600" kern="0" dirty="0">
                <a:solidFill>
                  <a:schemeClr val="bg1">
                    <a:lumMod val="10000"/>
                  </a:schemeClr>
                </a:solidFill>
                <a:latin typeface="#9Slide03 IcielPanton Black" panose="00000A00000000000000" pitchFamily="2" charset="-93"/>
              </a:rPr>
              <a:t>ĐẸP NỔI TIẾNG</a:t>
            </a: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500" fill="hold"/>
                                        <p:tgtEl>
                                          <p:spTgt spid="72"/>
                                        </p:tgtEl>
                                        <p:attrNameLst>
                                          <p:attrName>ppt_x</p:attrName>
                                        </p:attrNameLst>
                                      </p:cBhvr>
                                      <p:tavLst>
                                        <p:tav tm="0">
                                          <p:val>
                                            <p:strVal val="#ppt_x"/>
                                          </p:val>
                                        </p:tav>
                                        <p:tav tm="100000">
                                          <p:val>
                                            <p:strVal val="#ppt_x"/>
                                          </p:val>
                                        </p:tav>
                                      </p:tavLst>
                                    </p:anim>
                                    <p:anim calcmode="lin" valueType="num">
                                      <p:cBhvr additive="base">
                                        <p:cTn id="8" dur="500" fill="hold"/>
                                        <p:tgtEl>
                                          <p:spTgt spid="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21"/>
        <p:cNvGrpSpPr/>
        <p:nvPr/>
      </p:nvGrpSpPr>
      <p:grpSpPr>
        <a:xfrm>
          <a:off x="0" y="0"/>
          <a:ext cx="0" cy="0"/>
          <a:chOff x="0" y="0"/>
          <a:chExt cx="0" cy="0"/>
        </a:xfrm>
      </p:grpSpPr>
      <p:sp>
        <p:nvSpPr>
          <p:cNvPr id="2" name="Rectangle 1">
            <a:extLst>
              <a:ext uri="{FF2B5EF4-FFF2-40B4-BE49-F238E27FC236}">
                <a16:creationId xmlns:a16="http://schemas.microsoft.com/office/drawing/2014/main" id="{3CD6A125-A94F-4685-A915-A940E3CBCAF0}"/>
              </a:ext>
            </a:extLst>
          </p:cNvPr>
          <p:cNvSpPr/>
          <p:nvPr/>
        </p:nvSpPr>
        <p:spPr>
          <a:xfrm>
            <a:off x="0" y="0"/>
            <a:ext cx="9144000" cy="5143500"/>
          </a:xfrm>
          <a:prstGeom prst="rect">
            <a:avLst/>
          </a:prstGeom>
          <a:solidFill>
            <a:srgbClr val="FFF9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9F0"/>
              </a:solidFill>
              <a:effectLst/>
              <a:uLnTx/>
              <a:uFillTx/>
              <a:latin typeface="Arial"/>
              <a:ea typeface="+mn-ea"/>
              <a:cs typeface="+mn-cs"/>
            </a:endParaRPr>
          </a:p>
        </p:txBody>
      </p:sp>
      <p:pic>
        <p:nvPicPr>
          <p:cNvPr id="5" name="Picture 4">
            <a:extLst>
              <a:ext uri="{FF2B5EF4-FFF2-40B4-BE49-F238E27FC236}">
                <a16:creationId xmlns:a16="http://schemas.microsoft.com/office/drawing/2014/main" id="{3627C788-13E4-40C8-9216-44F3EC534ADB}"/>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contrast="20000"/>
                    </a14:imgEffect>
                  </a14:imgLayer>
                </a14:imgProps>
              </a:ext>
            </a:extLst>
          </a:blip>
          <a:stretch>
            <a:fillRect/>
          </a:stretch>
        </p:blipFill>
        <p:spPr>
          <a:xfrm>
            <a:off x="198393" y="142679"/>
            <a:ext cx="4849595" cy="4869511"/>
          </a:xfrm>
          <a:prstGeom prst="rect">
            <a:avLst/>
          </a:prstGeom>
        </p:spPr>
      </p:pic>
      <p:sp>
        <p:nvSpPr>
          <p:cNvPr id="10" name="Google Shape;816;p46">
            <a:extLst>
              <a:ext uri="{FF2B5EF4-FFF2-40B4-BE49-F238E27FC236}">
                <a16:creationId xmlns:a16="http://schemas.microsoft.com/office/drawing/2014/main" id="{B841DDE7-2601-4BC5-BAD5-7A6438477434}"/>
              </a:ext>
            </a:extLst>
          </p:cNvPr>
          <p:cNvSpPr/>
          <p:nvPr/>
        </p:nvSpPr>
        <p:spPr>
          <a:xfrm>
            <a:off x="5161244" y="2007032"/>
            <a:ext cx="3794865" cy="1299840"/>
          </a:xfrm>
          <a:prstGeom prst="roundRect">
            <a:avLst>
              <a:gd name="adj" fmla="val 16667"/>
            </a:avLst>
          </a:prstGeom>
          <a:solidFill>
            <a:srgbClr val="9BC2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TextBox 10">
            <a:extLst>
              <a:ext uri="{FF2B5EF4-FFF2-40B4-BE49-F238E27FC236}">
                <a16:creationId xmlns:a16="http://schemas.microsoft.com/office/drawing/2014/main" id="{819FD9D6-014A-4D69-A436-F35B3303E0D0}"/>
              </a:ext>
            </a:extLst>
          </p:cNvPr>
          <p:cNvSpPr txBox="1"/>
          <p:nvPr/>
        </p:nvSpPr>
        <p:spPr>
          <a:xfrm>
            <a:off x="5281195" y="2100956"/>
            <a:ext cx="3424395" cy="1107996"/>
          </a:xfrm>
          <a:prstGeom prst="rect">
            <a:avLst/>
          </a:prstGeom>
          <a:noFill/>
        </p:spPr>
        <p:txBody>
          <a:bodyPr wrap="square">
            <a:spAutoFit/>
          </a:bodyPr>
          <a:lstStyle/>
          <a:p>
            <a:pPr algn="ctr"/>
            <a:r>
              <a:rPr lang="en-US" sz="2200" b="1" i="0" dirty="0" err="1">
                <a:solidFill>
                  <a:srgbClr val="FFFFFF"/>
                </a:solidFill>
                <a:effectLst/>
                <a:latin typeface="#9Slide03 Roboto Condensed" panose="02000000000000000000" pitchFamily="2" charset="0"/>
                <a:ea typeface="#9Slide03 Roboto Condensed" panose="02000000000000000000" pitchFamily="2" charset="0"/>
              </a:rPr>
              <a:t>Hình</a:t>
            </a:r>
            <a:r>
              <a:rPr lang="en-US" sz="2200" b="1" i="0" dirty="0">
                <a:solidFill>
                  <a:srgbClr val="FFFFFF"/>
                </a:solidFill>
                <a:effectLst/>
                <a:latin typeface="#9Slide03 Roboto Condensed" panose="02000000000000000000" pitchFamily="2" charset="0"/>
                <a:ea typeface="#9Slide03 Roboto Condensed" panose="02000000000000000000" pitchFamily="2" charset="0"/>
              </a:rPr>
              <a:t> 41.1. L</a:t>
            </a:r>
            <a:r>
              <a:rPr lang="vi-VN" sz="2200" b="1" i="0" dirty="0">
                <a:solidFill>
                  <a:srgbClr val="FFFFFF"/>
                </a:solidFill>
                <a:effectLst/>
                <a:latin typeface="#9Slide03 Roboto Condensed" panose="02000000000000000000" pitchFamily="2" charset="0"/>
                <a:ea typeface="#9Slide03 Roboto Condensed" panose="02000000000000000000" pitchFamily="2" charset="0"/>
              </a:rPr>
              <a:t>ược</a:t>
            </a:r>
            <a:r>
              <a:rPr lang="en-US" sz="2200" b="1" i="0" dirty="0">
                <a:solidFill>
                  <a:srgbClr val="FFFFFF"/>
                </a:solidFill>
                <a:effectLst/>
                <a:latin typeface="#9Slide03 Roboto Condensed" panose="02000000000000000000" pitchFamily="2" charset="0"/>
                <a:ea typeface="#9Slide03 Roboto Condensed" panose="02000000000000000000" pitchFamily="2" charset="0"/>
              </a:rPr>
              <a:t> </a:t>
            </a:r>
            <a:r>
              <a:rPr lang="en-US" sz="2200" b="1" i="0" dirty="0" err="1">
                <a:solidFill>
                  <a:srgbClr val="FFFFFF"/>
                </a:solidFill>
                <a:effectLst/>
                <a:latin typeface="#9Slide03 Roboto Condensed" panose="02000000000000000000" pitchFamily="2" charset="0"/>
                <a:ea typeface="#9Slide03 Roboto Condensed" panose="02000000000000000000" pitchFamily="2" charset="0"/>
              </a:rPr>
              <a:t>đồ</a:t>
            </a:r>
            <a:r>
              <a:rPr lang="en-US" sz="2200" b="1" i="0" dirty="0">
                <a:solidFill>
                  <a:srgbClr val="FFFFFF"/>
                </a:solidFill>
                <a:effectLst/>
                <a:latin typeface="#9Slide03 Roboto Condensed" panose="02000000000000000000" pitchFamily="2" charset="0"/>
                <a:ea typeface="#9Slide03 Roboto Condensed" panose="02000000000000000000" pitchFamily="2" charset="0"/>
              </a:rPr>
              <a:t> </a:t>
            </a:r>
            <a:r>
              <a:rPr lang="en-US" sz="2200" b="1" i="0" dirty="0" err="1">
                <a:solidFill>
                  <a:srgbClr val="FFFFFF"/>
                </a:solidFill>
                <a:effectLst/>
                <a:latin typeface="#9Slide03 Roboto Condensed" panose="02000000000000000000" pitchFamily="2" charset="0"/>
                <a:ea typeface="#9Slide03 Roboto Condensed" panose="02000000000000000000" pitchFamily="2" charset="0"/>
              </a:rPr>
              <a:t>địa</a:t>
            </a:r>
            <a:r>
              <a:rPr lang="en-US" sz="2200" b="1" i="0" dirty="0">
                <a:solidFill>
                  <a:srgbClr val="FFFFFF"/>
                </a:solidFill>
                <a:effectLst/>
                <a:latin typeface="#9Slide03 Roboto Condensed" panose="02000000000000000000" pitchFamily="2" charset="0"/>
                <a:ea typeface="#9Slide03 Roboto Condensed" panose="02000000000000000000" pitchFamily="2" charset="0"/>
              </a:rPr>
              <a:t> </a:t>
            </a:r>
            <a:r>
              <a:rPr lang="en-US" sz="2200" b="1" i="0" dirty="0" err="1">
                <a:solidFill>
                  <a:srgbClr val="FFFFFF"/>
                </a:solidFill>
                <a:effectLst/>
                <a:latin typeface="#9Slide03 Roboto Condensed" panose="02000000000000000000" pitchFamily="2" charset="0"/>
                <a:ea typeface="#9Slide03 Roboto Condensed" panose="02000000000000000000" pitchFamily="2" charset="0"/>
              </a:rPr>
              <a:t>hình</a:t>
            </a:r>
            <a:r>
              <a:rPr lang="en-US" sz="2200" b="1" i="0" dirty="0">
                <a:solidFill>
                  <a:srgbClr val="FFFFFF"/>
                </a:solidFill>
                <a:effectLst/>
                <a:latin typeface="#9Slide03 Roboto Condensed" panose="02000000000000000000" pitchFamily="2" charset="0"/>
                <a:ea typeface="#9Slide03 Roboto Condensed" panose="02000000000000000000" pitchFamily="2" charset="0"/>
              </a:rPr>
              <a:t> </a:t>
            </a:r>
            <a:r>
              <a:rPr lang="en-US" sz="2200" b="1" i="0" dirty="0" err="1">
                <a:solidFill>
                  <a:srgbClr val="FFFFFF"/>
                </a:solidFill>
                <a:effectLst/>
                <a:latin typeface="#9Slide03 Roboto Condensed" panose="02000000000000000000" pitchFamily="2" charset="0"/>
                <a:ea typeface="#9Slide03 Roboto Condensed" panose="02000000000000000000" pitchFamily="2" charset="0"/>
              </a:rPr>
              <a:t>và</a:t>
            </a:r>
            <a:r>
              <a:rPr lang="en-US" sz="2200" b="1" i="0" dirty="0">
                <a:solidFill>
                  <a:srgbClr val="FFFFFF"/>
                </a:solidFill>
                <a:effectLst/>
                <a:latin typeface="#9Slide03 Roboto Condensed" panose="02000000000000000000" pitchFamily="2" charset="0"/>
                <a:ea typeface="#9Slide03 Roboto Condensed" panose="02000000000000000000" pitchFamily="2" charset="0"/>
              </a:rPr>
              <a:t> </a:t>
            </a:r>
            <a:r>
              <a:rPr lang="en-US" sz="2200" b="1" i="0" dirty="0" err="1">
                <a:solidFill>
                  <a:srgbClr val="FFFFFF"/>
                </a:solidFill>
                <a:effectLst/>
                <a:latin typeface="#9Slide03 Roboto Condensed" panose="02000000000000000000" pitchFamily="2" charset="0"/>
                <a:ea typeface="#9Slide03 Roboto Condensed" panose="02000000000000000000" pitchFamily="2" charset="0"/>
              </a:rPr>
              <a:t>khoáng</a:t>
            </a:r>
            <a:r>
              <a:rPr lang="en-US" sz="2200" b="1" i="0" dirty="0">
                <a:solidFill>
                  <a:srgbClr val="FFFFFF"/>
                </a:solidFill>
                <a:effectLst/>
                <a:latin typeface="#9Slide03 Roboto Condensed" panose="02000000000000000000" pitchFamily="2" charset="0"/>
                <a:ea typeface="#9Slide03 Roboto Condensed" panose="02000000000000000000" pitchFamily="2" charset="0"/>
              </a:rPr>
              <a:t> </a:t>
            </a:r>
            <a:r>
              <a:rPr lang="en-US" sz="2200" b="1" i="0" dirty="0" err="1">
                <a:solidFill>
                  <a:srgbClr val="FFFFFF"/>
                </a:solidFill>
                <a:effectLst/>
                <a:latin typeface="#9Slide03 Roboto Condensed" panose="02000000000000000000" pitchFamily="2" charset="0"/>
                <a:ea typeface="#9Slide03 Roboto Condensed" panose="02000000000000000000" pitchFamily="2" charset="0"/>
              </a:rPr>
              <a:t>sản</a:t>
            </a:r>
            <a:r>
              <a:rPr lang="en-US" sz="2200" b="1" i="0" dirty="0">
                <a:solidFill>
                  <a:srgbClr val="FFFFFF"/>
                </a:solidFill>
                <a:effectLst/>
                <a:latin typeface="#9Slide03 Roboto Condensed" panose="02000000000000000000" pitchFamily="2" charset="0"/>
                <a:ea typeface="#9Slide03 Roboto Condensed" panose="02000000000000000000" pitchFamily="2" charset="0"/>
              </a:rPr>
              <a:t> </a:t>
            </a:r>
            <a:r>
              <a:rPr lang="en-US" sz="2200" b="1" i="0" dirty="0" err="1">
                <a:solidFill>
                  <a:srgbClr val="FFFFFF"/>
                </a:solidFill>
                <a:effectLst/>
                <a:latin typeface="#9Slide03 Roboto Condensed" panose="02000000000000000000" pitchFamily="2" charset="0"/>
                <a:ea typeface="#9Slide03 Roboto Condensed" panose="02000000000000000000" pitchFamily="2" charset="0"/>
              </a:rPr>
              <a:t>miền</a:t>
            </a:r>
            <a:r>
              <a:rPr lang="en-US" sz="2200" b="1" i="0" dirty="0">
                <a:solidFill>
                  <a:srgbClr val="FFFFFF"/>
                </a:solidFill>
                <a:effectLst/>
                <a:latin typeface="#9Slide03 Roboto Condensed" panose="02000000000000000000" pitchFamily="2" charset="0"/>
                <a:ea typeface="#9Slide03 Roboto Condensed" panose="02000000000000000000" pitchFamily="2" charset="0"/>
              </a:rPr>
              <a:t> </a:t>
            </a:r>
            <a:r>
              <a:rPr lang="en-US" sz="2200" b="1" i="0" dirty="0" err="1">
                <a:solidFill>
                  <a:srgbClr val="FFFFFF"/>
                </a:solidFill>
                <a:effectLst/>
                <a:latin typeface="#9Slide03 Roboto Condensed" panose="02000000000000000000" pitchFamily="2" charset="0"/>
                <a:ea typeface="#9Slide03 Roboto Condensed" panose="02000000000000000000" pitchFamily="2" charset="0"/>
              </a:rPr>
              <a:t>Bắc</a:t>
            </a:r>
            <a:r>
              <a:rPr lang="en-US" sz="2200" b="1" i="0" dirty="0">
                <a:solidFill>
                  <a:srgbClr val="FFFFFF"/>
                </a:solidFill>
                <a:effectLst/>
                <a:latin typeface="#9Slide03 Roboto Condensed" panose="02000000000000000000" pitchFamily="2" charset="0"/>
                <a:ea typeface="#9Slide03 Roboto Condensed" panose="02000000000000000000" pitchFamily="2" charset="0"/>
              </a:rPr>
              <a:t> </a:t>
            </a:r>
            <a:r>
              <a:rPr lang="en-US" sz="2200" b="1" i="0" dirty="0" err="1">
                <a:solidFill>
                  <a:srgbClr val="FFFFFF"/>
                </a:solidFill>
                <a:effectLst/>
                <a:latin typeface="#9Slide03 Roboto Condensed" panose="02000000000000000000" pitchFamily="2" charset="0"/>
                <a:ea typeface="#9Slide03 Roboto Condensed" panose="02000000000000000000" pitchFamily="2" charset="0"/>
              </a:rPr>
              <a:t>và</a:t>
            </a:r>
            <a:r>
              <a:rPr lang="en-US" sz="2200" b="1" i="0" dirty="0">
                <a:solidFill>
                  <a:srgbClr val="FFFFFF"/>
                </a:solidFill>
                <a:effectLst/>
                <a:latin typeface="#9Slide03 Roboto Condensed" panose="02000000000000000000" pitchFamily="2" charset="0"/>
                <a:ea typeface="#9Slide03 Roboto Condensed" panose="02000000000000000000" pitchFamily="2" charset="0"/>
              </a:rPr>
              <a:t> </a:t>
            </a:r>
            <a:r>
              <a:rPr lang="en-US" sz="2200" b="1" i="0" dirty="0" err="1">
                <a:solidFill>
                  <a:srgbClr val="FFFFFF"/>
                </a:solidFill>
                <a:effectLst/>
                <a:latin typeface="#9Slide03 Roboto Condensed" panose="02000000000000000000" pitchFamily="2" charset="0"/>
                <a:ea typeface="#9Slide03 Roboto Condensed" panose="02000000000000000000" pitchFamily="2" charset="0"/>
              </a:rPr>
              <a:t>Đông</a:t>
            </a:r>
            <a:r>
              <a:rPr lang="en-US" sz="2200" b="1" i="0" dirty="0">
                <a:solidFill>
                  <a:srgbClr val="FFFFFF"/>
                </a:solidFill>
                <a:effectLst/>
                <a:latin typeface="#9Slide03 Roboto Condensed" panose="02000000000000000000" pitchFamily="2" charset="0"/>
                <a:ea typeface="#9Slide03 Roboto Condensed" panose="02000000000000000000" pitchFamily="2" charset="0"/>
              </a:rPr>
              <a:t> </a:t>
            </a:r>
            <a:r>
              <a:rPr lang="en-US" sz="2200" b="1" i="0" dirty="0" err="1">
                <a:solidFill>
                  <a:srgbClr val="FFFFFF"/>
                </a:solidFill>
                <a:effectLst/>
                <a:latin typeface="#9Slide03 Roboto Condensed" panose="02000000000000000000" pitchFamily="2" charset="0"/>
                <a:ea typeface="#9Slide03 Roboto Condensed" panose="02000000000000000000" pitchFamily="2" charset="0"/>
              </a:rPr>
              <a:t>Bắc</a:t>
            </a:r>
            <a:r>
              <a:rPr lang="en-US" sz="2200" b="1" i="0" dirty="0">
                <a:solidFill>
                  <a:srgbClr val="FFFFFF"/>
                </a:solidFill>
                <a:effectLst/>
                <a:latin typeface="#9Slide03 Roboto Condensed" panose="02000000000000000000" pitchFamily="2" charset="0"/>
                <a:ea typeface="#9Slide03 Roboto Condensed" panose="02000000000000000000" pitchFamily="2" charset="0"/>
              </a:rPr>
              <a:t> </a:t>
            </a:r>
            <a:r>
              <a:rPr lang="en-US" sz="2200" b="1" i="0" dirty="0" err="1">
                <a:solidFill>
                  <a:srgbClr val="FFFFFF"/>
                </a:solidFill>
                <a:effectLst/>
                <a:latin typeface="#9Slide03 Roboto Condensed" panose="02000000000000000000" pitchFamily="2" charset="0"/>
                <a:ea typeface="#9Slide03 Roboto Condensed" panose="02000000000000000000" pitchFamily="2" charset="0"/>
              </a:rPr>
              <a:t>Bắc</a:t>
            </a:r>
            <a:r>
              <a:rPr lang="en-US" sz="2200" b="1" i="0" dirty="0">
                <a:solidFill>
                  <a:srgbClr val="FFFFFF"/>
                </a:solidFill>
                <a:effectLst/>
                <a:latin typeface="#9Slide03 Roboto Condensed" panose="02000000000000000000" pitchFamily="2" charset="0"/>
                <a:ea typeface="#9Slide03 Roboto Condensed" panose="02000000000000000000" pitchFamily="2" charset="0"/>
              </a:rPr>
              <a:t> </a:t>
            </a:r>
            <a:r>
              <a:rPr lang="en-US" sz="2200" b="1" i="0" dirty="0" err="1">
                <a:solidFill>
                  <a:srgbClr val="FFFFFF"/>
                </a:solidFill>
                <a:effectLst/>
                <a:latin typeface="#9Slide03 Roboto Condensed" panose="02000000000000000000" pitchFamily="2" charset="0"/>
                <a:ea typeface="#9Slide03 Roboto Condensed" panose="02000000000000000000" pitchFamily="2" charset="0"/>
              </a:rPr>
              <a:t>Bộ</a:t>
            </a:r>
            <a:endParaRPr lang="vi-VN" sz="2200" b="0" i="0" dirty="0">
              <a:solidFill>
                <a:srgbClr val="FFFFFF"/>
              </a:solidFill>
              <a:effectLst/>
              <a:latin typeface="#9Slide03 Roboto Condensed" panose="02000000000000000000" pitchFamily="2" charset="0"/>
              <a:ea typeface="#9Slide03 Roboto Condensed" panose="02000000000000000000" pitchFamily="2" charset="0"/>
            </a:endParaRPr>
          </a:p>
        </p:txBody>
      </p:sp>
    </p:spTree>
    <p:extLst>
      <p:ext uri="{BB962C8B-B14F-4D97-AF65-F5344CB8AC3E}">
        <p14:creationId xmlns:p14="http://schemas.microsoft.com/office/powerpoint/2010/main" val="395294459"/>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21"/>
        <p:cNvGrpSpPr/>
        <p:nvPr/>
      </p:nvGrpSpPr>
      <p:grpSpPr>
        <a:xfrm>
          <a:off x="0" y="0"/>
          <a:ext cx="0" cy="0"/>
          <a:chOff x="0" y="0"/>
          <a:chExt cx="0" cy="0"/>
        </a:xfrm>
      </p:grpSpPr>
      <p:sp>
        <p:nvSpPr>
          <p:cNvPr id="2" name="Rectangle 1">
            <a:extLst>
              <a:ext uri="{FF2B5EF4-FFF2-40B4-BE49-F238E27FC236}">
                <a16:creationId xmlns:a16="http://schemas.microsoft.com/office/drawing/2014/main" id="{3CD6A125-A94F-4685-A915-A940E3CBCAF0}"/>
              </a:ext>
            </a:extLst>
          </p:cNvPr>
          <p:cNvSpPr/>
          <p:nvPr/>
        </p:nvSpPr>
        <p:spPr>
          <a:xfrm>
            <a:off x="0" y="0"/>
            <a:ext cx="9144000" cy="5143500"/>
          </a:xfrm>
          <a:prstGeom prst="rect">
            <a:avLst/>
          </a:prstGeom>
          <a:solidFill>
            <a:srgbClr val="FFF9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9F0"/>
              </a:solidFill>
              <a:effectLst/>
              <a:uLnTx/>
              <a:uFillTx/>
              <a:latin typeface="Arial"/>
              <a:ea typeface="+mn-ea"/>
              <a:cs typeface="+mn-cs"/>
            </a:endParaRPr>
          </a:p>
        </p:txBody>
      </p:sp>
      <p:pic>
        <p:nvPicPr>
          <p:cNvPr id="6" name="Picture 5">
            <a:extLst>
              <a:ext uri="{FF2B5EF4-FFF2-40B4-BE49-F238E27FC236}">
                <a16:creationId xmlns:a16="http://schemas.microsoft.com/office/drawing/2014/main" id="{A80C2700-E8F0-423C-9546-34DD69EF523F}"/>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contrast="20000"/>
                    </a14:imgEffect>
                  </a14:imgLayer>
                </a14:imgProps>
              </a:ext>
            </a:extLst>
          </a:blip>
          <a:stretch>
            <a:fillRect/>
          </a:stretch>
        </p:blipFill>
        <p:spPr>
          <a:xfrm>
            <a:off x="-2296" y="1108683"/>
            <a:ext cx="9146296" cy="2749333"/>
          </a:xfrm>
          <a:prstGeom prst="rect">
            <a:avLst/>
          </a:prstGeom>
        </p:spPr>
      </p:pic>
    </p:spTree>
    <p:extLst>
      <p:ext uri="{BB962C8B-B14F-4D97-AF65-F5344CB8AC3E}">
        <p14:creationId xmlns:p14="http://schemas.microsoft.com/office/powerpoint/2010/main" val="1001972401"/>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01"/>
        <p:cNvGrpSpPr/>
        <p:nvPr/>
      </p:nvGrpSpPr>
      <p:grpSpPr>
        <a:xfrm>
          <a:off x="0" y="0"/>
          <a:ext cx="0" cy="0"/>
          <a:chOff x="0" y="0"/>
          <a:chExt cx="0" cy="0"/>
        </a:xfrm>
      </p:grpSpPr>
      <p:sp>
        <p:nvSpPr>
          <p:cNvPr id="1602" name="Google Shape;1602;p50"/>
          <p:cNvSpPr/>
          <p:nvPr/>
        </p:nvSpPr>
        <p:spPr>
          <a:xfrm>
            <a:off x="4772750" y="1509325"/>
            <a:ext cx="3405000" cy="2885700"/>
          </a:xfrm>
          <a:prstGeom prst="roundRect">
            <a:avLst>
              <a:gd name="adj" fmla="val 16667"/>
            </a:avLst>
          </a:prstGeom>
          <a:solidFill>
            <a:srgbClr val="FFA79B">
              <a:alpha val="468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03" name="Google Shape;1603;p50"/>
          <p:cNvSpPr/>
          <p:nvPr/>
        </p:nvSpPr>
        <p:spPr>
          <a:xfrm>
            <a:off x="966250" y="1509325"/>
            <a:ext cx="3405000" cy="2885700"/>
          </a:xfrm>
          <a:prstGeom prst="roundRect">
            <a:avLst>
              <a:gd name="adj" fmla="val 16667"/>
            </a:avLst>
          </a:prstGeom>
          <a:solidFill>
            <a:srgbClr val="FFA79B">
              <a:alpha val="4688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605" name="Google Shape;1605;p50"/>
          <p:cNvSpPr txBox="1">
            <a:spLocks noGrp="1"/>
          </p:cNvSpPr>
          <p:nvPr>
            <p:ph type="subTitle" idx="1"/>
          </p:nvPr>
        </p:nvSpPr>
        <p:spPr>
          <a:xfrm>
            <a:off x="1216097" y="1673886"/>
            <a:ext cx="2932200" cy="392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sz="2400" dirty="0">
                <a:latin typeface="#9Slide03 Roboto Condensed" panose="02000000000000000000" pitchFamily="2" charset="0"/>
                <a:ea typeface="#9Slide03 Roboto Condensed" panose="02000000000000000000" pitchFamily="2" charset="0"/>
              </a:rPr>
              <a:t>Kho</a:t>
            </a:r>
            <a:r>
              <a:rPr lang="en-US" sz="2400" dirty="0" err="1">
                <a:latin typeface="#9Slide03 Roboto Condensed" panose="02000000000000000000" pitchFamily="2" charset="0"/>
                <a:ea typeface="#9Slide03 Roboto Condensed" panose="02000000000000000000" pitchFamily="2" charset="0"/>
              </a:rPr>
              <a:t>áng</a:t>
            </a:r>
            <a:r>
              <a:rPr lang="en-US" sz="2400" dirty="0">
                <a:latin typeface="#9Slide03 Roboto Condensed" panose="02000000000000000000" pitchFamily="2" charset="0"/>
                <a:ea typeface="#9Slide03 Roboto Condensed" panose="02000000000000000000" pitchFamily="2" charset="0"/>
              </a:rPr>
              <a:t> </a:t>
            </a:r>
            <a:r>
              <a:rPr lang="en-US" sz="2400" dirty="0" err="1">
                <a:latin typeface="#9Slide03 Roboto Condensed" panose="02000000000000000000" pitchFamily="2" charset="0"/>
                <a:ea typeface="#9Slide03 Roboto Condensed" panose="02000000000000000000" pitchFamily="2" charset="0"/>
              </a:rPr>
              <a:t>sản</a:t>
            </a:r>
            <a:endParaRPr sz="2400" dirty="0">
              <a:latin typeface="#9Slide03 Roboto Condensed" panose="02000000000000000000" pitchFamily="2" charset="0"/>
              <a:ea typeface="#9Slide03 Roboto Condensed" panose="02000000000000000000" pitchFamily="2" charset="0"/>
            </a:endParaRPr>
          </a:p>
        </p:txBody>
      </p:sp>
      <p:sp>
        <p:nvSpPr>
          <p:cNvPr id="1607" name="Google Shape;1607;p50"/>
          <p:cNvSpPr txBox="1">
            <a:spLocks noGrp="1"/>
          </p:cNvSpPr>
          <p:nvPr>
            <p:ph type="subTitle" idx="3"/>
          </p:nvPr>
        </p:nvSpPr>
        <p:spPr>
          <a:xfrm>
            <a:off x="5036044" y="1647004"/>
            <a:ext cx="2932200" cy="3924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sz="2400" dirty="0">
                <a:latin typeface="#9Slide03 Roboto Condensed" panose="02000000000000000000" pitchFamily="2" charset="0"/>
                <a:ea typeface="#9Slide03 Roboto Condensed" panose="02000000000000000000" pitchFamily="2" charset="0"/>
              </a:rPr>
              <a:t>Du l</a:t>
            </a:r>
            <a:r>
              <a:rPr lang="en-US" sz="2400" dirty="0" err="1">
                <a:latin typeface="#9Slide03 Roboto Condensed" panose="02000000000000000000" pitchFamily="2" charset="0"/>
                <a:ea typeface="#9Slide03 Roboto Condensed" panose="02000000000000000000" pitchFamily="2" charset="0"/>
              </a:rPr>
              <a:t>ịch</a:t>
            </a:r>
            <a:endParaRPr sz="2400" dirty="0">
              <a:latin typeface="#9Slide03 Roboto Condensed" panose="02000000000000000000" pitchFamily="2" charset="0"/>
              <a:ea typeface="#9Slide03 Roboto Condensed" panose="02000000000000000000" pitchFamily="2" charset="0"/>
            </a:endParaRPr>
          </a:p>
        </p:txBody>
      </p:sp>
      <p:sp>
        <p:nvSpPr>
          <p:cNvPr id="9" name="Google Shape;1287;p56">
            <a:extLst>
              <a:ext uri="{FF2B5EF4-FFF2-40B4-BE49-F238E27FC236}">
                <a16:creationId xmlns:a16="http://schemas.microsoft.com/office/drawing/2014/main" id="{D4CC6074-EC48-4CA5-ABC1-1CADF973318B}"/>
              </a:ext>
            </a:extLst>
          </p:cNvPr>
          <p:cNvSpPr txBox="1">
            <a:spLocks/>
          </p:cNvSpPr>
          <p:nvPr/>
        </p:nvSpPr>
        <p:spPr>
          <a:xfrm>
            <a:off x="860610" y="336178"/>
            <a:ext cx="7920319" cy="92784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dk1"/>
              </a:buClr>
              <a:buSzPts val="1600"/>
              <a:buFont typeface="Cairo"/>
              <a:buNone/>
              <a:defRPr sz="1600" b="0" i="0" u="none" strike="noStrike" cap="none">
                <a:solidFill>
                  <a:schemeClr val="dk1"/>
                </a:solidFill>
                <a:latin typeface="Cairo"/>
                <a:ea typeface="Cairo"/>
                <a:cs typeface="Cairo"/>
                <a:sym typeface="Cairo"/>
              </a:defRPr>
            </a:lvl1pPr>
            <a:lvl2pPr marL="914400" marR="0" lvl="1" indent="-330200" algn="l" rtl="0">
              <a:lnSpc>
                <a:spcPct val="100000"/>
              </a:lnSpc>
              <a:spcBef>
                <a:spcPts val="1000"/>
              </a:spcBef>
              <a:spcAft>
                <a:spcPts val="0"/>
              </a:spcAft>
              <a:buClr>
                <a:schemeClr val="dk1"/>
              </a:buClr>
              <a:buSzPts val="1600"/>
              <a:buFont typeface="Cairo"/>
              <a:buNone/>
              <a:defRPr sz="1600" b="0" i="0" u="none" strike="noStrike" cap="none">
                <a:solidFill>
                  <a:schemeClr val="dk1"/>
                </a:solidFill>
                <a:latin typeface="Cairo"/>
                <a:ea typeface="Cairo"/>
                <a:cs typeface="Cairo"/>
                <a:sym typeface="Cairo"/>
              </a:defRPr>
            </a:lvl2pPr>
            <a:lvl3pPr marL="1371600" marR="0" lvl="2" indent="-330200" algn="l" rtl="0">
              <a:lnSpc>
                <a:spcPct val="100000"/>
              </a:lnSpc>
              <a:spcBef>
                <a:spcPts val="1000"/>
              </a:spcBef>
              <a:spcAft>
                <a:spcPts val="0"/>
              </a:spcAft>
              <a:buClr>
                <a:schemeClr val="dk1"/>
              </a:buClr>
              <a:buSzPts val="1600"/>
              <a:buFont typeface="Cairo"/>
              <a:buNone/>
              <a:defRPr sz="1600" b="0" i="0" u="none" strike="noStrike" cap="none">
                <a:solidFill>
                  <a:schemeClr val="dk1"/>
                </a:solidFill>
                <a:latin typeface="Cairo"/>
                <a:ea typeface="Cairo"/>
                <a:cs typeface="Cairo"/>
                <a:sym typeface="Cairo"/>
              </a:defRPr>
            </a:lvl3pPr>
            <a:lvl4pPr marL="1828800" marR="0" lvl="3" indent="-330200" algn="l" rtl="0">
              <a:lnSpc>
                <a:spcPct val="100000"/>
              </a:lnSpc>
              <a:spcBef>
                <a:spcPts val="1000"/>
              </a:spcBef>
              <a:spcAft>
                <a:spcPts val="0"/>
              </a:spcAft>
              <a:buClr>
                <a:schemeClr val="dk1"/>
              </a:buClr>
              <a:buSzPts val="1600"/>
              <a:buFont typeface="Cairo"/>
              <a:buNone/>
              <a:defRPr sz="1600" b="0" i="0" u="none" strike="noStrike" cap="none">
                <a:solidFill>
                  <a:schemeClr val="dk1"/>
                </a:solidFill>
                <a:latin typeface="Cairo"/>
                <a:ea typeface="Cairo"/>
                <a:cs typeface="Cairo"/>
                <a:sym typeface="Cairo"/>
              </a:defRPr>
            </a:lvl4pPr>
            <a:lvl5pPr marL="2286000" marR="0" lvl="4" indent="-330200" algn="l" rtl="0">
              <a:lnSpc>
                <a:spcPct val="100000"/>
              </a:lnSpc>
              <a:spcBef>
                <a:spcPts val="1000"/>
              </a:spcBef>
              <a:spcAft>
                <a:spcPts val="0"/>
              </a:spcAft>
              <a:buClr>
                <a:schemeClr val="dk1"/>
              </a:buClr>
              <a:buSzPts val="1600"/>
              <a:buFont typeface="Cairo"/>
              <a:buNone/>
              <a:defRPr sz="1600" b="0" i="0" u="none" strike="noStrike" cap="none">
                <a:solidFill>
                  <a:schemeClr val="dk1"/>
                </a:solidFill>
                <a:latin typeface="Cairo"/>
                <a:ea typeface="Cairo"/>
                <a:cs typeface="Cairo"/>
                <a:sym typeface="Cairo"/>
              </a:defRPr>
            </a:lvl5pPr>
            <a:lvl6pPr marL="2743200" marR="0" lvl="5" indent="-330200" algn="l" rtl="0">
              <a:lnSpc>
                <a:spcPct val="100000"/>
              </a:lnSpc>
              <a:spcBef>
                <a:spcPts val="1000"/>
              </a:spcBef>
              <a:spcAft>
                <a:spcPts val="0"/>
              </a:spcAft>
              <a:buClr>
                <a:schemeClr val="dk1"/>
              </a:buClr>
              <a:buSzPts val="1600"/>
              <a:buFont typeface="Cairo"/>
              <a:buNone/>
              <a:defRPr sz="1600" b="0" i="0" u="none" strike="noStrike" cap="none">
                <a:solidFill>
                  <a:schemeClr val="dk1"/>
                </a:solidFill>
                <a:latin typeface="Cairo"/>
                <a:ea typeface="Cairo"/>
                <a:cs typeface="Cairo"/>
                <a:sym typeface="Cairo"/>
              </a:defRPr>
            </a:lvl6pPr>
            <a:lvl7pPr marL="3200400" marR="0" lvl="6" indent="-330200" algn="l" rtl="0">
              <a:lnSpc>
                <a:spcPct val="100000"/>
              </a:lnSpc>
              <a:spcBef>
                <a:spcPts val="1000"/>
              </a:spcBef>
              <a:spcAft>
                <a:spcPts val="0"/>
              </a:spcAft>
              <a:buClr>
                <a:schemeClr val="dk1"/>
              </a:buClr>
              <a:buSzPts val="1600"/>
              <a:buFont typeface="Cairo"/>
              <a:buNone/>
              <a:defRPr sz="1600" b="0" i="0" u="none" strike="noStrike" cap="none">
                <a:solidFill>
                  <a:schemeClr val="dk1"/>
                </a:solidFill>
                <a:latin typeface="Cairo"/>
                <a:ea typeface="Cairo"/>
                <a:cs typeface="Cairo"/>
                <a:sym typeface="Cairo"/>
              </a:defRPr>
            </a:lvl7pPr>
            <a:lvl8pPr marL="3657600" marR="0" lvl="7" indent="-330200" algn="l" rtl="0">
              <a:lnSpc>
                <a:spcPct val="100000"/>
              </a:lnSpc>
              <a:spcBef>
                <a:spcPts val="1000"/>
              </a:spcBef>
              <a:spcAft>
                <a:spcPts val="0"/>
              </a:spcAft>
              <a:buClr>
                <a:schemeClr val="dk1"/>
              </a:buClr>
              <a:buSzPts val="1600"/>
              <a:buFont typeface="Cairo"/>
              <a:buNone/>
              <a:defRPr sz="1600" b="0" i="0" u="none" strike="noStrike" cap="none">
                <a:solidFill>
                  <a:schemeClr val="dk1"/>
                </a:solidFill>
                <a:latin typeface="Cairo"/>
                <a:ea typeface="Cairo"/>
                <a:cs typeface="Cairo"/>
                <a:sym typeface="Cairo"/>
              </a:defRPr>
            </a:lvl8pPr>
            <a:lvl9pPr marL="4114800" marR="0" lvl="8" indent="-330200" algn="l" rtl="0">
              <a:lnSpc>
                <a:spcPct val="100000"/>
              </a:lnSpc>
              <a:spcBef>
                <a:spcPts val="1000"/>
              </a:spcBef>
              <a:spcAft>
                <a:spcPts val="1000"/>
              </a:spcAft>
              <a:buClr>
                <a:schemeClr val="dk1"/>
              </a:buClr>
              <a:buSzPts val="1600"/>
              <a:buFont typeface="Cairo"/>
              <a:buNone/>
              <a:defRPr sz="1600" b="0" i="0" u="none" strike="noStrike" cap="none">
                <a:solidFill>
                  <a:schemeClr val="dk1"/>
                </a:solidFill>
                <a:latin typeface="Cairo"/>
                <a:ea typeface="Cairo"/>
                <a:cs typeface="Cairo"/>
                <a:sym typeface="Cairo"/>
              </a:defRPr>
            </a:lvl9pPr>
          </a:lstStyle>
          <a:p>
            <a:pPr marL="127000" indent="0" algn="ctr" defTabSz="914400">
              <a:buClr>
                <a:schemeClr val="accent1"/>
              </a:buClr>
            </a:pPr>
            <a:r>
              <a:rPr lang="en-US" sz="2400" kern="0" dirty="0">
                <a:solidFill>
                  <a:schemeClr val="bg1">
                    <a:lumMod val="10000"/>
                  </a:schemeClr>
                </a:solidFill>
                <a:latin typeface="#9Slide03 IcielPanton Black" panose="00000A00000000000000" pitchFamily="2" charset="-93"/>
              </a:rPr>
              <a:t>4. TÀI NGUYÊN PHONG PHÚ, ĐA DẠNG VÀ NHIỀU CẢNH QUAN ĐẸP NỔI TIẾNG</a:t>
            </a:r>
          </a:p>
        </p:txBody>
      </p:sp>
      <p:sp>
        <p:nvSpPr>
          <p:cNvPr id="17" name="TextBox 16">
            <a:extLst>
              <a:ext uri="{FF2B5EF4-FFF2-40B4-BE49-F238E27FC236}">
                <a16:creationId xmlns:a16="http://schemas.microsoft.com/office/drawing/2014/main" id="{736C4B23-99C6-4798-9C9F-4D3576F80802}"/>
              </a:ext>
            </a:extLst>
          </p:cNvPr>
          <p:cNvSpPr txBox="1"/>
          <p:nvPr/>
        </p:nvSpPr>
        <p:spPr>
          <a:xfrm>
            <a:off x="1005167" y="2126893"/>
            <a:ext cx="3338232" cy="2123658"/>
          </a:xfrm>
          <a:prstGeom prst="rect">
            <a:avLst/>
          </a:prstGeom>
          <a:noFill/>
        </p:spPr>
        <p:txBody>
          <a:bodyPr wrap="square">
            <a:spAutoFit/>
          </a:bodyPr>
          <a:lstStyle/>
          <a:p>
            <a:pPr algn="just"/>
            <a:r>
              <a:rPr lang="en-US" sz="2200" b="0" i="0" dirty="0">
                <a:solidFill>
                  <a:srgbClr val="000000"/>
                </a:solidFill>
                <a:effectLst/>
                <a:latin typeface="#9Slide03 Roboto Condensed" panose="02000000000000000000" pitchFamily="2" charset="0"/>
                <a:ea typeface="#9Slide03 Roboto Condensed" panose="02000000000000000000" pitchFamily="2" charset="0"/>
              </a:rPr>
              <a:t>G</a:t>
            </a:r>
            <a:r>
              <a:rPr lang="vi-VN" sz="2200" b="0" i="0" dirty="0">
                <a:solidFill>
                  <a:srgbClr val="000000"/>
                </a:solidFill>
                <a:effectLst/>
                <a:latin typeface="#9Slide03 Roboto Condensed" panose="02000000000000000000" pitchFamily="2" charset="0"/>
                <a:ea typeface="#9Slide03 Roboto Condensed" panose="02000000000000000000" pitchFamily="2" charset="0"/>
              </a:rPr>
              <a:t>iàu khoáng sản nhất cả nước, nổi bật nhất là than đá (Quảng Ninh, Thái Nguyên), apatit (Lào Cai), quặng sắt (Thái Nguyên), thiếc và Vonfram (Cao Bằng),</a:t>
            </a:r>
            <a:r>
              <a:rPr lang="en-US" sz="2200" b="0" i="0" dirty="0">
                <a:solidFill>
                  <a:srgbClr val="000000"/>
                </a:solidFill>
                <a:effectLst/>
                <a:latin typeface="#9Slide03 Roboto Condensed" panose="02000000000000000000" pitchFamily="2" charset="0"/>
                <a:ea typeface="#9Slide03 Roboto Condensed" panose="02000000000000000000" pitchFamily="2" charset="0"/>
              </a:rPr>
              <a:t> …</a:t>
            </a:r>
            <a:endParaRPr lang="en-US" sz="2200" dirty="0">
              <a:latin typeface="#9Slide03 Roboto Condensed" panose="02000000000000000000" pitchFamily="2" charset="0"/>
              <a:ea typeface="#9Slide03 Roboto Condensed" panose="02000000000000000000" pitchFamily="2" charset="0"/>
            </a:endParaRPr>
          </a:p>
        </p:txBody>
      </p:sp>
      <p:sp>
        <p:nvSpPr>
          <p:cNvPr id="19" name="TextBox 18">
            <a:extLst>
              <a:ext uri="{FF2B5EF4-FFF2-40B4-BE49-F238E27FC236}">
                <a16:creationId xmlns:a16="http://schemas.microsoft.com/office/drawing/2014/main" id="{80867C2F-7A86-4845-8412-D673196B1715}"/>
              </a:ext>
            </a:extLst>
          </p:cNvPr>
          <p:cNvSpPr txBox="1"/>
          <p:nvPr/>
        </p:nvSpPr>
        <p:spPr>
          <a:xfrm>
            <a:off x="4797237" y="2213620"/>
            <a:ext cx="3297891" cy="1107996"/>
          </a:xfrm>
          <a:prstGeom prst="rect">
            <a:avLst/>
          </a:prstGeom>
          <a:noFill/>
        </p:spPr>
        <p:txBody>
          <a:bodyPr wrap="square">
            <a:spAutoFit/>
          </a:bodyPr>
          <a:lstStyle/>
          <a:p>
            <a:pPr algn="just"/>
            <a:r>
              <a:rPr lang="en-US" sz="2200" b="0" i="0" dirty="0" err="1">
                <a:solidFill>
                  <a:srgbClr val="000000"/>
                </a:solidFill>
                <a:effectLst/>
                <a:latin typeface="#9Slide03 Roboto Condensed" panose="02000000000000000000" pitchFamily="2" charset="0"/>
                <a:ea typeface="#9Slide03 Roboto Condensed" panose="02000000000000000000" pitchFamily="2" charset="0"/>
              </a:rPr>
              <a:t>Có</a:t>
            </a:r>
            <a:r>
              <a:rPr lang="en-US" sz="2200" b="0" i="0" dirty="0">
                <a:solidFill>
                  <a:srgbClr val="000000"/>
                </a:solidFill>
                <a:effectLst/>
                <a:latin typeface="#9Slide03 Roboto Condensed" panose="02000000000000000000" pitchFamily="2" charset="0"/>
                <a:ea typeface="#9Slide03 Roboto Condensed" panose="02000000000000000000" pitchFamily="2" charset="0"/>
              </a:rPr>
              <a:t> </a:t>
            </a:r>
            <a:r>
              <a:rPr lang="en-US" sz="2200" b="0" i="0" dirty="0" err="1">
                <a:solidFill>
                  <a:srgbClr val="000000"/>
                </a:solidFill>
                <a:effectLst/>
                <a:latin typeface="#9Slide03 Roboto Condensed" panose="02000000000000000000" pitchFamily="2" charset="0"/>
                <a:ea typeface="#9Slide03 Roboto Condensed" panose="02000000000000000000" pitchFamily="2" charset="0"/>
              </a:rPr>
              <a:t>nhiều</a:t>
            </a:r>
            <a:r>
              <a:rPr lang="en-US" sz="2200" b="0" i="0" dirty="0">
                <a:solidFill>
                  <a:srgbClr val="000000"/>
                </a:solidFill>
                <a:effectLst/>
                <a:latin typeface="#9Slide03 Roboto Condensed" panose="02000000000000000000" pitchFamily="2" charset="0"/>
                <a:ea typeface="#9Slide03 Roboto Condensed" panose="02000000000000000000" pitchFamily="2" charset="0"/>
              </a:rPr>
              <a:t> </a:t>
            </a:r>
            <a:r>
              <a:rPr lang="en-US" sz="2200" b="0" i="0" dirty="0" err="1">
                <a:solidFill>
                  <a:srgbClr val="000000"/>
                </a:solidFill>
                <a:effectLst/>
                <a:latin typeface="#9Slide03 Roboto Condensed" panose="02000000000000000000" pitchFamily="2" charset="0"/>
                <a:ea typeface="#9Slide03 Roboto Condensed" panose="02000000000000000000" pitchFamily="2" charset="0"/>
              </a:rPr>
              <a:t>cảnh</a:t>
            </a:r>
            <a:r>
              <a:rPr lang="en-US" sz="2200" b="0" i="0" dirty="0">
                <a:solidFill>
                  <a:srgbClr val="000000"/>
                </a:solidFill>
                <a:effectLst/>
                <a:latin typeface="#9Slide03 Roboto Condensed" panose="02000000000000000000" pitchFamily="2" charset="0"/>
                <a:ea typeface="#9Slide03 Roboto Condensed" panose="02000000000000000000" pitchFamily="2" charset="0"/>
              </a:rPr>
              <a:t> </a:t>
            </a:r>
            <a:r>
              <a:rPr lang="en-US" sz="2200" b="0" i="0" dirty="0" err="1">
                <a:solidFill>
                  <a:srgbClr val="000000"/>
                </a:solidFill>
                <a:effectLst/>
                <a:latin typeface="#9Slide03 Roboto Condensed" panose="02000000000000000000" pitchFamily="2" charset="0"/>
                <a:ea typeface="#9Slide03 Roboto Condensed" panose="02000000000000000000" pitchFamily="2" charset="0"/>
              </a:rPr>
              <a:t>quan</a:t>
            </a:r>
            <a:r>
              <a:rPr lang="en-US" sz="2200" b="0" i="0" dirty="0">
                <a:solidFill>
                  <a:srgbClr val="000000"/>
                </a:solidFill>
                <a:effectLst/>
                <a:latin typeface="#9Slide03 Roboto Condensed" panose="02000000000000000000" pitchFamily="2" charset="0"/>
                <a:ea typeface="#9Slide03 Roboto Condensed" panose="02000000000000000000" pitchFamily="2" charset="0"/>
              </a:rPr>
              <a:t> </a:t>
            </a:r>
            <a:r>
              <a:rPr lang="en-US" sz="2200" b="0" i="0" dirty="0" err="1">
                <a:solidFill>
                  <a:srgbClr val="000000"/>
                </a:solidFill>
                <a:effectLst/>
                <a:latin typeface="#9Slide03 Roboto Condensed" panose="02000000000000000000" pitchFamily="2" charset="0"/>
                <a:ea typeface="#9Slide03 Roboto Condensed" panose="02000000000000000000" pitchFamily="2" charset="0"/>
              </a:rPr>
              <a:t>đẹp</a:t>
            </a:r>
            <a:r>
              <a:rPr lang="en-US" sz="2200" b="0" i="0" dirty="0">
                <a:solidFill>
                  <a:srgbClr val="000000"/>
                </a:solidFill>
                <a:effectLst/>
                <a:latin typeface="#9Slide03 Roboto Condensed" panose="02000000000000000000" pitchFamily="2" charset="0"/>
                <a:ea typeface="#9Slide03 Roboto Condensed" panose="02000000000000000000" pitchFamily="2" charset="0"/>
              </a:rPr>
              <a:t>: </a:t>
            </a:r>
            <a:r>
              <a:rPr lang="en-US" sz="2200" b="0" i="0" dirty="0" err="1">
                <a:solidFill>
                  <a:srgbClr val="000000"/>
                </a:solidFill>
                <a:effectLst/>
                <a:latin typeface="#9Slide03 Roboto Condensed" panose="02000000000000000000" pitchFamily="2" charset="0"/>
                <a:ea typeface="#9Slide03 Roboto Condensed" panose="02000000000000000000" pitchFamily="2" charset="0"/>
              </a:rPr>
              <a:t>Vịnh</a:t>
            </a:r>
            <a:r>
              <a:rPr lang="en-US" sz="2200" b="0" i="0" dirty="0">
                <a:solidFill>
                  <a:srgbClr val="000000"/>
                </a:solidFill>
                <a:effectLst/>
                <a:latin typeface="#9Slide03 Roboto Condensed" panose="02000000000000000000" pitchFamily="2" charset="0"/>
                <a:ea typeface="#9Slide03 Roboto Condensed" panose="02000000000000000000" pitchFamily="2" charset="0"/>
              </a:rPr>
              <a:t> </a:t>
            </a:r>
            <a:r>
              <a:rPr lang="en-US" sz="2200" b="0" i="0" dirty="0" err="1">
                <a:solidFill>
                  <a:srgbClr val="000000"/>
                </a:solidFill>
                <a:effectLst/>
                <a:latin typeface="#9Slide03 Roboto Condensed" panose="02000000000000000000" pitchFamily="2" charset="0"/>
                <a:ea typeface="#9Slide03 Roboto Condensed" panose="02000000000000000000" pitchFamily="2" charset="0"/>
              </a:rPr>
              <a:t>hạ</a:t>
            </a:r>
            <a:r>
              <a:rPr lang="en-US" sz="2200" b="0" i="0" dirty="0">
                <a:solidFill>
                  <a:srgbClr val="000000"/>
                </a:solidFill>
                <a:effectLst/>
                <a:latin typeface="#9Slide03 Roboto Condensed" panose="02000000000000000000" pitchFamily="2" charset="0"/>
                <a:ea typeface="#9Slide03 Roboto Condensed" panose="02000000000000000000" pitchFamily="2" charset="0"/>
              </a:rPr>
              <a:t> Long, </a:t>
            </a:r>
            <a:r>
              <a:rPr lang="en-US" sz="2200" b="0" i="0" dirty="0" err="1">
                <a:solidFill>
                  <a:srgbClr val="000000"/>
                </a:solidFill>
                <a:effectLst/>
                <a:latin typeface="#9Slide03 Roboto Condensed" panose="02000000000000000000" pitchFamily="2" charset="0"/>
                <a:ea typeface="#9Slide03 Roboto Condensed" panose="02000000000000000000" pitchFamily="2" charset="0"/>
              </a:rPr>
              <a:t>hồ</a:t>
            </a:r>
            <a:r>
              <a:rPr lang="en-US" sz="2200" b="0" i="0" dirty="0">
                <a:solidFill>
                  <a:srgbClr val="000000"/>
                </a:solidFill>
                <a:effectLst/>
                <a:latin typeface="#9Slide03 Roboto Condensed" panose="02000000000000000000" pitchFamily="2" charset="0"/>
                <a:ea typeface="#9Slide03 Roboto Condensed" panose="02000000000000000000" pitchFamily="2" charset="0"/>
              </a:rPr>
              <a:t> Ba </a:t>
            </a:r>
            <a:r>
              <a:rPr lang="en-US" sz="2200" b="0" i="0" dirty="0" err="1">
                <a:solidFill>
                  <a:srgbClr val="000000"/>
                </a:solidFill>
                <a:effectLst/>
                <a:latin typeface="#9Slide03 Roboto Condensed" panose="02000000000000000000" pitchFamily="2" charset="0"/>
                <a:ea typeface="#9Slide03 Roboto Condensed" panose="02000000000000000000" pitchFamily="2" charset="0"/>
              </a:rPr>
              <a:t>Bể</a:t>
            </a:r>
            <a:r>
              <a:rPr lang="en-US" sz="2200" b="0" i="0" dirty="0">
                <a:solidFill>
                  <a:srgbClr val="000000"/>
                </a:solidFill>
                <a:effectLst/>
                <a:latin typeface="#9Slide03 Roboto Condensed" panose="02000000000000000000" pitchFamily="2" charset="0"/>
                <a:ea typeface="#9Slide03 Roboto Condensed" panose="02000000000000000000" pitchFamily="2" charset="0"/>
              </a:rPr>
              <a:t>, Tam </a:t>
            </a:r>
            <a:r>
              <a:rPr lang="en-US" sz="2200" b="0" i="0" dirty="0" err="1">
                <a:solidFill>
                  <a:srgbClr val="000000"/>
                </a:solidFill>
                <a:effectLst/>
                <a:latin typeface="#9Slide03 Roboto Condensed" panose="02000000000000000000" pitchFamily="2" charset="0"/>
                <a:ea typeface="#9Slide03 Roboto Condensed" panose="02000000000000000000" pitchFamily="2" charset="0"/>
              </a:rPr>
              <a:t>Đảo</a:t>
            </a:r>
            <a:r>
              <a:rPr lang="en-US" sz="2200" b="0" i="0" dirty="0">
                <a:solidFill>
                  <a:srgbClr val="000000"/>
                </a:solidFill>
                <a:effectLst/>
                <a:latin typeface="#9Slide03 Roboto Condensed" panose="02000000000000000000" pitchFamily="2" charset="0"/>
                <a:ea typeface="#9Slide03 Roboto Condensed" panose="02000000000000000000" pitchFamily="2" charset="0"/>
              </a:rPr>
              <a:t>, Ba </a:t>
            </a:r>
            <a:r>
              <a:rPr lang="en-US" sz="2200" b="0" i="0" dirty="0" err="1">
                <a:solidFill>
                  <a:srgbClr val="000000"/>
                </a:solidFill>
                <a:effectLst/>
                <a:latin typeface="#9Slide03 Roboto Condensed" panose="02000000000000000000" pitchFamily="2" charset="0"/>
                <a:ea typeface="#9Slide03 Roboto Condensed" panose="02000000000000000000" pitchFamily="2" charset="0"/>
              </a:rPr>
              <a:t>Vì</a:t>
            </a:r>
            <a:r>
              <a:rPr lang="en-US" sz="2200" b="0" i="0" dirty="0">
                <a:solidFill>
                  <a:srgbClr val="000000"/>
                </a:solidFill>
                <a:effectLst/>
                <a:latin typeface="#9Slide03 Roboto Condensed" panose="02000000000000000000" pitchFamily="2" charset="0"/>
                <a:ea typeface="#9Slide03 Roboto Condensed" panose="02000000000000000000" pitchFamily="2" charset="0"/>
              </a:rPr>
              <a:t>,…</a:t>
            </a:r>
            <a:endParaRPr lang="en-US" sz="2200" dirty="0">
              <a:latin typeface="#9Slide03 Roboto Condensed" panose="02000000000000000000" pitchFamily="2" charset="0"/>
              <a:ea typeface="#9Slide03 Roboto Condensed" panose="02000000000000000000" pitchFamily="2" charset="0"/>
            </a:endParaRPr>
          </a:p>
        </p:txBody>
      </p:sp>
      <p:pic>
        <p:nvPicPr>
          <p:cNvPr id="20" name="Picture 10" descr="Hình ảnh Vịnh Hạ Long PNG, Vector, PSD, và biểu tượng để tải về miễn phí |  pngtree">
            <a:extLst>
              <a:ext uri="{FF2B5EF4-FFF2-40B4-BE49-F238E27FC236}">
                <a16:creationId xmlns:a16="http://schemas.microsoft.com/office/drawing/2014/main" id="{252D43FB-AA89-4D1B-8BA1-87FAAC902BE3}"/>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2778" r="99167"/>
                    </a14:imgEffect>
                  </a14:imgLayer>
                </a14:imgProps>
              </a:ext>
              <a:ext uri="{28A0092B-C50C-407E-A947-70E740481C1C}">
                <a14:useLocalDpi xmlns:a14="http://schemas.microsoft.com/office/drawing/2010/main" val="0"/>
              </a:ext>
            </a:extLst>
          </a:blip>
          <a:srcRect/>
          <a:stretch>
            <a:fillRect/>
          </a:stretch>
        </p:blipFill>
        <p:spPr bwMode="auto">
          <a:xfrm>
            <a:off x="5448144" y="2985247"/>
            <a:ext cx="1960412" cy="19604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03"/>
                                        </p:tgtEl>
                                        <p:attrNameLst>
                                          <p:attrName>style.visibility</p:attrName>
                                        </p:attrNameLst>
                                      </p:cBhvr>
                                      <p:to>
                                        <p:strVal val="visible"/>
                                      </p:to>
                                    </p:set>
                                    <p:anim calcmode="lin" valueType="num">
                                      <p:cBhvr additive="base">
                                        <p:cTn id="7" dur="500" fill="hold"/>
                                        <p:tgtEl>
                                          <p:spTgt spid="1603"/>
                                        </p:tgtEl>
                                        <p:attrNameLst>
                                          <p:attrName>ppt_x</p:attrName>
                                        </p:attrNameLst>
                                      </p:cBhvr>
                                      <p:tavLst>
                                        <p:tav tm="0">
                                          <p:val>
                                            <p:strVal val="#ppt_x"/>
                                          </p:val>
                                        </p:tav>
                                        <p:tav tm="100000">
                                          <p:val>
                                            <p:strVal val="#ppt_x"/>
                                          </p:val>
                                        </p:tav>
                                      </p:tavLst>
                                    </p:anim>
                                    <p:anim calcmode="lin" valueType="num">
                                      <p:cBhvr additive="base">
                                        <p:cTn id="8" dur="500" fill="hold"/>
                                        <p:tgtEl>
                                          <p:spTgt spid="160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05">
                                            <p:txEl>
                                              <p:pRg st="0" end="0"/>
                                            </p:txEl>
                                          </p:spTgt>
                                        </p:tgtEl>
                                        <p:attrNameLst>
                                          <p:attrName>style.visibility</p:attrName>
                                        </p:attrNameLst>
                                      </p:cBhvr>
                                      <p:to>
                                        <p:strVal val="visible"/>
                                      </p:to>
                                    </p:set>
                                    <p:anim calcmode="lin" valueType="num">
                                      <p:cBhvr additive="base">
                                        <p:cTn id="11" dur="500" fill="hold"/>
                                        <p:tgtEl>
                                          <p:spTgt spid="1605">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605">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fill="hold"/>
                                        <p:tgtEl>
                                          <p:spTgt spid="17"/>
                                        </p:tgtEl>
                                        <p:attrNameLst>
                                          <p:attrName>ppt_x</p:attrName>
                                        </p:attrNameLst>
                                      </p:cBhvr>
                                      <p:tavLst>
                                        <p:tav tm="0">
                                          <p:val>
                                            <p:strVal val="#ppt_x"/>
                                          </p:val>
                                        </p:tav>
                                        <p:tav tm="100000">
                                          <p:val>
                                            <p:strVal val="#ppt_x"/>
                                          </p:val>
                                        </p:tav>
                                      </p:tavLst>
                                    </p:anim>
                                    <p:anim calcmode="lin" valueType="num">
                                      <p:cBhvr additive="base">
                                        <p:cTn id="1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602"/>
                                        </p:tgtEl>
                                        <p:attrNameLst>
                                          <p:attrName>style.visibility</p:attrName>
                                        </p:attrNameLst>
                                      </p:cBhvr>
                                      <p:to>
                                        <p:strVal val="visible"/>
                                      </p:to>
                                    </p:set>
                                    <p:anim calcmode="lin" valueType="num">
                                      <p:cBhvr additive="base">
                                        <p:cTn id="21" dur="500" fill="hold"/>
                                        <p:tgtEl>
                                          <p:spTgt spid="1602"/>
                                        </p:tgtEl>
                                        <p:attrNameLst>
                                          <p:attrName>ppt_x</p:attrName>
                                        </p:attrNameLst>
                                      </p:cBhvr>
                                      <p:tavLst>
                                        <p:tav tm="0">
                                          <p:val>
                                            <p:strVal val="#ppt_x"/>
                                          </p:val>
                                        </p:tav>
                                        <p:tav tm="100000">
                                          <p:val>
                                            <p:strVal val="#ppt_x"/>
                                          </p:val>
                                        </p:tav>
                                      </p:tavLst>
                                    </p:anim>
                                    <p:anim calcmode="lin" valueType="num">
                                      <p:cBhvr additive="base">
                                        <p:cTn id="22" dur="500" fill="hold"/>
                                        <p:tgtEl>
                                          <p:spTgt spid="1602"/>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607">
                                            <p:txEl>
                                              <p:pRg st="0" end="0"/>
                                            </p:txEl>
                                          </p:spTgt>
                                        </p:tgtEl>
                                        <p:attrNameLst>
                                          <p:attrName>style.visibility</p:attrName>
                                        </p:attrNameLst>
                                      </p:cBhvr>
                                      <p:to>
                                        <p:strVal val="visible"/>
                                      </p:to>
                                    </p:set>
                                    <p:anim calcmode="lin" valueType="num">
                                      <p:cBhvr additive="base">
                                        <p:cTn id="25" dur="500" fill="hold"/>
                                        <p:tgtEl>
                                          <p:spTgt spid="1607">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07">
                                            <p:txEl>
                                              <p:pRg st="0" end="0"/>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additive="base">
                                        <p:cTn id="29" dur="500" fill="hold"/>
                                        <p:tgtEl>
                                          <p:spTgt spid="19"/>
                                        </p:tgtEl>
                                        <p:attrNameLst>
                                          <p:attrName>ppt_x</p:attrName>
                                        </p:attrNameLst>
                                      </p:cBhvr>
                                      <p:tavLst>
                                        <p:tav tm="0">
                                          <p:val>
                                            <p:strVal val="#ppt_x"/>
                                          </p:val>
                                        </p:tav>
                                        <p:tav tm="100000">
                                          <p:val>
                                            <p:strVal val="#ppt_x"/>
                                          </p:val>
                                        </p:tav>
                                      </p:tavLst>
                                    </p:anim>
                                    <p:anim calcmode="lin" valueType="num">
                                      <p:cBhvr additive="base">
                                        <p:cTn id="30" dur="500" fill="hold"/>
                                        <p:tgtEl>
                                          <p:spTgt spid="19"/>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500" fill="hold"/>
                                        <p:tgtEl>
                                          <p:spTgt spid="20"/>
                                        </p:tgtEl>
                                        <p:attrNameLst>
                                          <p:attrName>ppt_x</p:attrName>
                                        </p:attrNameLst>
                                      </p:cBhvr>
                                      <p:tavLst>
                                        <p:tav tm="0">
                                          <p:val>
                                            <p:strVal val="#ppt_x"/>
                                          </p:val>
                                        </p:tav>
                                        <p:tav tm="100000">
                                          <p:val>
                                            <p:strVal val="#ppt_x"/>
                                          </p:val>
                                        </p:tav>
                                      </p:tavLst>
                                    </p:anim>
                                    <p:anim calcmode="lin" valueType="num">
                                      <p:cBhvr additive="base">
                                        <p:cTn id="3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2" grpId="0" animBg="1"/>
      <p:bldP spid="1603" grpId="0" animBg="1"/>
      <p:bldP spid="1605" grpId="0" build="p"/>
      <p:bldP spid="1607" grpId="0" build="p"/>
      <p:bldP spid="17"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pic>
        <p:nvPicPr>
          <p:cNvPr id="65" name="Picture 64">
            <a:extLst>
              <a:ext uri="{FF2B5EF4-FFF2-40B4-BE49-F238E27FC236}">
                <a16:creationId xmlns:a16="http://schemas.microsoft.com/office/drawing/2014/main" id="{6DDDA680-7AE6-462E-B22F-9A68615F3920}"/>
              </a:ext>
            </a:extLst>
          </p:cNvPr>
          <p:cNvPicPr>
            <a:picLocks noChangeAspect="1"/>
          </p:cNvPicPr>
          <p:nvPr/>
        </p:nvPicPr>
        <p:blipFill>
          <a:blip r:embed="rId3"/>
          <a:stretch>
            <a:fillRect/>
          </a:stretch>
        </p:blipFill>
        <p:spPr>
          <a:xfrm>
            <a:off x="1752522" y="645459"/>
            <a:ext cx="6114008" cy="365621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fade">
                                      <p:cBhvr>
                                        <p:cTn id="7" dur="2000"/>
                                        <p:tgtEl>
                                          <p:spTgt spid="65"/>
                                        </p:tgtEl>
                                      </p:cBhvr>
                                    </p:animEffect>
                                    <p:anim calcmode="lin" valueType="num">
                                      <p:cBhvr>
                                        <p:cTn id="8" dur="2000" fill="hold"/>
                                        <p:tgtEl>
                                          <p:spTgt spid="65"/>
                                        </p:tgtEl>
                                        <p:attrNameLst>
                                          <p:attrName>ppt_w</p:attrName>
                                        </p:attrNameLst>
                                      </p:cBhvr>
                                      <p:tavLst>
                                        <p:tav tm="0" fmla="#ppt_w*sin(2.5*pi*$)">
                                          <p:val>
                                            <p:fltVal val="0"/>
                                          </p:val>
                                        </p:tav>
                                        <p:tav tm="100000">
                                          <p:val>
                                            <p:fltVal val="1"/>
                                          </p:val>
                                        </p:tav>
                                      </p:tavLst>
                                    </p:anim>
                                    <p:anim calcmode="lin" valueType="num">
                                      <p:cBhvr>
                                        <p:cTn id="9" dur="2000" fill="hold"/>
                                        <p:tgtEl>
                                          <p:spTgt spid="6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100" name="Rectangle 99">
            <a:extLst>
              <a:ext uri="{FF2B5EF4-FFF2-40B4-BE49-F238E27FC236}">
                <a16:creationId xmlns:a16="http://schemas.microsoft.com/office/drawing/2014/main" id="{B9B3AC52-1BA7-4ECB-B18B-47FF220DDA27}"/>
              </a:ext>
            </a:extLst>
          </p:cNvPr>
          <p:cNvSpPr/>
          <p:nvPr/>
        </p:nvSpPr>
        <p:spPr>
          <a:xfrm>
            <a:off x="0" y="2999390"/>
            <a:ext cx="2301766" cy="2144110"/>
          </a:xfrm>
          <a:prstGeom prst="rect">
            <a:avLst/>
          </a:prstGeom>
          <a:solidFill>
            <a:srgbClr val="FFF9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Rectangle 455">
            <a:extLst>
              <a:ext uri="{FF2B5EF4-FFF2-40B4-BE49-F238E27FC236}">
                <a16:creationId xmlns:a16="http://schemas.microsoft.com/office/drawing/2014/main" id="{1E794200-5294-4600-B771-9E52F07121BE}"/>
              </a:ext>
            </a:extLst>
          </p:cNvPr>
          <p:cNvSpPr/>
          <p:nvPr/>
        </p:nvSpPr>
        <p:spPr>
          <a:xfrm>
            <a:off x="3899338" y="0"/>
            <a:ext cx="5244662" cy="2144110"/>
          </a:xfrm>
          <a:prstGeom prst="rect">
            <a:avLst/>
          </a:prstGeom>
          <a:solidFill>
            <a:srgbClr val="FFF9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Google Shape;1275;p43">
            <a:extLst>
              <a:ext uri="{FF2B5EF4-FFF2-40B4-BE49-F238E27FC236}">
                <a16:creationId xmlns:a16="http://schemas.microsoft.com/office/drawing/2014/main" id="{62EAE641-5F3F-4F00-9E5D-7F113F3611D1}"/>
              </a:ext>
            </a:extLst>
          </p:cNvPr>
          <p:cNvSpPr/>
          <p:nvPr/>
        </p:nvSpPr>
        <p:spPr>
          <a:xfrm>
            <a:off x="730263" y="1992072"/>
            <a:ext cx="835200" cy="761700"/>
          </a:xfrm>
          <a:prstGeom prst="roundRect">
            <a:avLst>
              <a:gd name="adj" fmla="val 16667"/>
            </a:avLst>
          </a:prstGeom>
          <a:solidFill>
            <a:srgbClr val="FFC6C6"/>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67" name="Google Shape;1276;p43">
            <a:extLst>
              <a:ext uri="{FF2B5EF4-FFF2-40B4-BE49-F238E27FC236}">
                <a16:creationId xmlns:a16="http://schemas.microsoft.com/office/drawing/2014/main" id="{DFE6276D-BCC4-4BF4-9CE4-AA73FFA79316}"/>
              </a:ext>
            </a:extLst>
          </p:cNvPr>
          <p:cNvSpPr/>
          <p:nvPr/>
        </p:nvSpPr>
        <p:spPr>
          <a:xfrm>
            <a:off x="751286" y="2922171"/>
            <a:ext cx="835200" cy="761700"/>
          </a:xfrm>
          <a:prstGeom prst="roundRect">
            <a:avLst>
              <a:gd name="adj" fmla="val 16667"/>
            </a:avLst>
          </a:prstGeom>
          <a:solidFill>
            <a:srgbClr val="FFC6C6"/>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68" name="Google Shape;1277;p43">
            <a:extLst>
              <a:ext uri="{FF2B5EF4-FFF2-40B4-BE49-F238E27FC236}">
                <a16:creationId xmlns:a16="http://schemas.microsoft.com/office/drawing/2014/main" id="{18A67E32-1475-41DE-A812-226C218C4D29}"/>
              </a:ext>
            </a:extLst>
          </p:cNvPr>
          <p:cNvSpPr/>
          <p:nvPr/>
        </p:nvSpPr>
        <p:spPr>
          <a:xfrm>
            <a:off x="772306" y="3873283"/>
            <a:ext cx="835200" cy="761700"/>
          </a:xfrm>
          <a:prstGeom prst="roundRect">
            <a:avLst>
              <a:gd name="adj" fmla="val 16667"/>
            </a:avLst>
          </a:prstGeom>
          <a:solidFill>
            <a:srgbClr val="FFC6C6"/>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69" name="Google Shape;1278;p43">
            <a:extLst>
              <a:ext uri="{FF2B5EF4-FFF2-40B4-BE49-F238E27FC236}">
                <a16:creationId xmlns:a16="http://schemas.microsoft.com/office/drawing/2014/main" id="{8919C347-6D67-4CD8-AA23-4B1A5A198E67}"/>
              </a:ext>
            </a:extLst>
          </p:cNvPr>
          <p:cNvSpPr/>
          <p:nvPr/>
        </p:nvSpPr>
        <p:spPr>
          <a:xfrm>
            <a:off x="751286" y="1061981"/>
            <a:ext cx="835200" cy="761700"/>
          </a:xfrm>
          <a:prstGeom prst="roundRect">
            <a:avLst>
              <a:gd name="adj" fmla="val 16667"/>
            </a:avLst>
          </a:prstGeom>
          <a:solidFill>
            <a:srgbClr val="FFC6C6"/>
          </a:solidFill>
          <a:ln>
            <a:noFill/>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cs typeface="Arial"/>
              <a:sym typeface="Arial"/>
            </a:endParaRPr>
          </a:p>
        </p:txBody>
      </p:sp>
      <p:sp>
        <p:nvSpPr>
          <p:cNvPr id="70" name="Google Shape;1333;p43">
            <a:extLst>
              <a:ext uri="{FF2B5EF4-FFF2-40B4-BE49-F238E27FC236}">
                <a16:creationId xmlns:a16="http://schemas.microsoft.com/office/drawing/2014/main" id="{09DE7C0E-64AE-4637-A947-FE7C14CCB90C}"/>
              </a:ext>
            </a:extLst>
          </p:cNvPr>
          <p:cNvSpPr/>
          <p:nvPr/>
        </p:nvSpPr>
        <p:spPr>
          <a:xfrm>
            <a:off x="2470286" y="1166231"/>
            <a:ext cx="553200" cy="553200"/>
          </a:xfrm>
          <a:prstGeom prst="ellipse">
            <a:avLst/>
          </a:prstGeom>
          <a:solidFill>
            <a:srgbClr val="FFA79B"/>
          </a:solidFill>
          <a:ln>
            <a:noFill/>
          </a:ln>
        </p:spPr>
        <p:txBody>
          <a:bodyPr spcFirstLastPara="1" wrap="square" lIns="0" tIns="0" rIns="0" bIns="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sz="3000" b="0" i="0" u="none" strike="noStrike" kern="0" cap="none" spc="0" normalizeH="0" baseline="0" noProof="0">
              <a:ln>
                <a:noFill/>
              </a:ln>
              <a:solidFill>
                <a:srgbClr val="000000"/>
              </a:solidFill>
              <a:effectLst/>
              <a:uLnTx/>
              <a:uFillTx/>
              <a:latin typeface="Pacifico"/>
              <a:ea typeface="Pacifico"/>
              <a:cs typeface="Pacifico"/>
              <a:sym typeface="Pacifico"/>
            </a:endParaRPr>
          </a:p>
        </p:txBody>
      </p:sp>
      <p:sp>
        <p:nvSpPr>
          <p:cNvPr id="71" name="Google Shape;1334;p43">
            <a:extLst>
              <a:ext uri="{FF2B5EF4-FFF2-40B4-BE49-F238E27FC236}">
                <a16:creationId xmlns:a16="http://schemas.microsoft.com/office/drawing/2014/main" id="{98B1CEC1-DD98-46EA-90F8-15201ABE87CF}"/>
              </a:ext>
            </a:extLst>
          </p:cNvPr>
          <p:cNvSpPr txBox="1">
            <a:spLocks/>
          </p:cNvSpPr>
          <p:nvPr/>
        </p:nvSpPr>
        <p:spPr>
          <a:xfrm>
            <a:off x="2565986" y="1208356"/>
            <a:ext cx="361800" cy="4689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Pacifico"/>
              <a:buNone/>
              <a:defRPr sz="3600" b="0" i="0" u="none" strike="noStrike" cap="none">
                <a:solidFill>
                  <a:schemeClr val="dk1"/>
                </a:solidFill>
                <a:latin typeface="Pacifico"/>
                <a:ea typeface="Pacifico"/>
                <a:cs typeface="Pacifico"/>
                <a:sym typeface="Pacifico"/>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5571A7"/>
              </a:buClr>
              <a:buSzPts val="3600"/>
              <a:buFont typeface="Pacifico"/>
              <a:buNone/>
              <a:tabLst/>
              <a:defRPr/>
            </a:pPr>
            <a:r>
              <a:rPr kumimoji="0" lang="en" sz="2400" b="0" i="0" u="none" strike="noStrike" kern="0" cap="none" spc="0" normalizeH="0" baseline="0" noProof="0" dirty="0">
                <a:ln>
                  <a:noFill/>
                </a:ln>
                <a:solidFill>
                  <a:srgbClr val="5571A7"/>
                </a:solidFill>
                <a:effectLst/>
                <a:uLnTx/>
                <a:uFillTx/>
                <a:latin typeface="#9Slide03 IcielPanton Black" panose="00000A00000000000000" pitchFamily="2" charset="-93"/>
                <a:sym typeface="Pacifico"/>
              </a:rPr>
              <a:t>1</a:t>
            </a:r>
          </a:p>
        </p:txBody>
      </p:sp>
      <p:sp>
        <p:nvSpPr>
          <p:cNvPr id="72" name="Google Shape;1335;p43">
            <a:extLst>
              <a:ext uri="{FF2B5EF4-FFF2-40B4-BE49-F238E27FC236}">
                <a16:creationId xmlns:a16="http://schemas.microsoft.com/office/drawing/2014/main" id="{9D863837-53ED-40CD-BB7F-3579A012B0B5}"/>
              </a:ext>
            </a:extLst>
          </p:cNvPr>
          <p:cNvSpPr/>
          <p:nvPr/>
        </p:nvSpPr>
        <p:spPr>
          <a:xfrm>
            <a:off x="2449263" y="2096322"/>
            <a:ext cx="553200" cy="553200"/>
          </a:xfrm>
          <a:prstGeom prst="ellipse">
            <a:avLst/>
          </a:prstGeom>
          <a:solidFill>
            <a:srgbClr val="FFA79B"/>
          </a:solidFill>
          <a:ln>
            <a:noFill/>
          </a:ln>
        </p:spPr>
        <p:txBody>
          <a:bodyPr spcFirstLastPara="1" wrap="square" lIns="0" tIns="0" rIns="0" bIns="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sz="3000" b="0" i="0" u="none" strike="noStrike" kern="0" cap="none" spc="0" normalizeH="0" baseline="0" noProof="0">
              <a:ln>
                <a:noFill/>
              </a:ln>
              <a:solidFill>
                <a:srgbClr val="000000"/>
              </a:solidFill>
              <a:effectLst/>
              <a:uLnTx/>
              <a:uFillTx/>
              <a:latin typeface="Pacifico"/>
              <a:ea typeface="Pacifico"/>
              <a:cs typeface="Pacifico"/>
              <a:sym typeface="Pacifico"/>
            </a:endParaRPr>
          </a:p>
        </p:txBody>
      </p:sp>
      <p:sp>
        <p:nvSpPr>
          <p:cNvPr id="73" name="Google Shape;1336;p43">
            <a:extLst>
              <a:ext uri="{FF2B5EF4-FFF2-40B4-BE49-F238E27FC236}">
                <a16:creationId xmlns:a16="http://schemas.microsoft.com/office/drawing/2014/main" id="{6260E425-133F-4B92-BF9F-FFFCD3A95F41}"/>
              </a:ext>
            </a:extLst>
          </p:cNvPr>
          <p:cNvSpPr txBox="1">
            <a:spLocks/>
          </p:cNvSpPr>
          <p:nvPr/>
        </p:nvSpPr>
        <p:spPr>
          <a:xfrm>
            <a:off x="2544963" y="2138447"/>
            <a:ext cx="361800" cy="4689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Pacifico"/>
              <a:buNone/>
              <a:defRPr sz="3600" b="0" i="0" u="none" strike="noStrike" cap="none">
                <a:solidFill>
                  <a:schemeClr val="dk1"/>
                </a:solidFill>
                <a:latin typeface="Pacifico"/>
                <a:ea typeface="Pacifico"/>
                <a:cs typeface="Pacifico"/>
                <a:sym typeface="Pacifico"/>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5571A7"/>
              </a:buClr>
              <a:buSzPts val="3600"/>
              <a:buFont typeface="Pacifico"/>
              <a:buNone/>
              <a:tabLst/>
              <a:defRPr/>
            </a:pPr>
            <a:r>
              <a:rPr kumimoji="0" lang="en" sz="2400" b="0" i="0" u="none" strike="noStrike" kern="0" cap="none" spc="0" normalizeH="0" baseline="0" noProof="0">
                <a:ln>
                  <a:noFill/>
                </a:ln>
                <a:solidFill>
                  <a:srgbClr val="5571A7"/>
                </a:solidFill>
                <a:effectLst/>
                <a:uLnTx/>
                <a:uFillTx/>
                <a:latin typeface="#9Slide03 IcielPanton Black" panose="00000A00000000000000" pitchFamily="2" charset="-93"/>
                <a:sym typeface="Pacifico"/>
              </a:rPr>
              <a:t>2</a:t>
            </a:r>
          </a:p>
        </p:txBody>
      </p:sp>
      <p:sp>
        <p:nvSpPr>
          <p:cNvPr id="74" name="Google Shape;1337;p43">
            <a:extLst>
              <a:ext uri="{FF2B5EF4-FFF2-40B4-BE49-F238E27FC236}">
                <a16:creationId xmlns:a16="http://schemas.microsoft.com/office/drawing/2014/main" id="{3D081C44-D88D-4BDE-A6A3-524406D5FEEC}"/>
              </a:ext>
            </a:extLst>
          </p:cNvPr>
          <p:cNvSpPr/>
          <p:nvPr/>
        </p:nvSpPr>
        <p:spPr>
          <a:xfrm>
            <a:off x="2470286" y="3026419"/>
            <a:ext cx="553200" cy="553200"/>
          </a:xfrm>
          <a:prstGeom prst="ellipse">
            <a:avLst/>
          </a:prstGeom>
          <a:solidFill>
            <a:srgbClr val="FFA79B"/>
          </a:solidFill>
          <a:ln>
            <a:noFill/>
          </a:ln>
        </p:spPr>
        <p:txBody>
          <a:bodyPr spcFirstLastPara="1" wrap="square" lIns="0" tIns="0" rIns="0" bIns="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sz="3000" b="0" i="0" u="none" strike="noStrike" kern="0" cap="none" spc="0" normalizeH="0" baseline="0" noProof="0">
              <a:ln>
                <a:noFill/>
              </a:ln>
              <a:solidFill>
                <a:srgbClr val="000000"/>
              </a:solidFill>
              <a:effectLst/>
              <a:uLnTx/>
              <a:uFillTx/>
              <a:latin typeface="Pacifico"/>
              <a:ea typeface="Pacifico"/>
              <a:cs typeface="Pacifico"/>
              <a:sym typeface="Pacifico"/>
            </a:endParaRPr>
          </a:p>
        </p:txBody>
      </p:sp>
      <p:sp>
        <p:nvSpPr>
          <p:cNvPr id="75" name="Google Shape;1338;p43">
            <a:extLst>
              <a:ext uri="{FF2B5EF4-FFF2-40B4-BE49-F238E27FC236}">
                <a16:creationId xmlns:a16="http://schemas.microsoft.com/office/drawing/2014/main" id="{20140AC9-6CAA-4235-AAB7-DA5DFAFD3000}"/>
              </a:ext>
            </a:extLst>
          </p:cNvPr>
          <p:cNvSpPr txBox="1">
            <a:spLocks/>
          </p:cNvSpPr>
          <p:nvPr/>
        </p:nvSpPr>
        <p:spPr>
          <a:xfrm>
            <a:off x="2565986" y="3068544"/>
            <a:ext cx="361800" cy="4689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Pacifico"/>
              <a:buNone/>
              <a:defRPr sz="3600" b="0" i="0" u="none" strike="noStrike" cap="none">
                <a:solidFill>
                  <a:schemeClr val="dk1"/>
                </a:solidFill>
                <a:latin typeface="Pacifico"/>
                <a:ea typeface="Pacifico"/>
                <a:cs typeface="Pacifico"/>
                <a:sym typeface="Pacifico"/>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5571A7"/>
              </a:buClr>
              <a:buSzPts val="3600"/>
              <a:buFont typeface="Pacifico"/>
              <a:buNone/>
              <a:tabLst/>
              <a:defRPr/>
            </a:pPr>
            <a:r>
              <a:rPr kumimoji="0" lang="en" sz="2400" b="0" i="0" u="none" strike="noStrike" kern="0" cap="none" spc="0" normalizeH="0" baseline="0" noProof="0">
                <a:ln>
                  <a:noFill/>
                </a:ln>
                <a:solidFill>
                  <a:srgbClr val="5571A7"/>
                </a:solidFill>
                <a:effectLst/>
                <a:uLnTx/>
                <a:uFillTx/>
                <a:latin typeface="#9Slide03 IcielPanton Black" panose="00000A00000000000000" pitchFamily="2" charset="-93"/>
                <a:sym typeface="Pacifico"/>
              </a:rPr>
              <a:t>3</a:t>
            </a:r>
          </a:p>
        </p:txBody>
      </p:sp>
      <p:sp>
        <p:nvSpPr>
          <p:cNvPr id="76" name="Google Shape;1339;p43">
            <a:extLst>
              <a:ext uri="{FF2B5EF4-FFF2-40B4-BE49-F238E27FC236}">
                <a16:creationId xmlns:a16="http://schemas.microsoft.com/office/drawing/2014/main" id="{B7CB37CB-743F-4F27-B7EF-A66B975691F3}"/>
              </a:ext>
            </a:extLst>
          </p:cNvPr>
          <p:cNvSpPr/>
          <p:nvPr/>
        </p:nvSpPr>
        <p:spPr>
          <a:xfrm>
            <a:off x="2491306" y="3977529"/>
            <a:ext cx="553200" cy="553200"/>
          </a:xfrm>
          <a:prstGeom prst="ellipse">
            <a:avLst/>
          </a:prstGeom>
          <a:solidFill>
            <a:srgbClr val="FFA79B"/>
          </a:solidFill>
          <a:ln>
            <a:noFill/>
          </a:ln>
        </p:spPr>
        <p:txBody>
          <a:bodyPr spcFirstLastPara="1" wrap="square" lIns="0" tIns="0" rIns="0" bIns="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sz="3000" b="0" i="0" u="none" strike="noStrike" kern="0" cap="none" spc="0" normalizeH="0" baseline="0" noProof="0">
              <a:ln>
                <a:noFill/>
              </a:ln>
              <a:solidFill>
                <a:srgbClr val="000000"/>
              </a:solidFill>
              <a:effectLst/>
              <a:uLnTx/>
              <a:uFillTx/>
              <a:latin typeface="Pacifico"/>
              <a:ea typeface="Pacifico"/>
              <a:cs typeface="Pacifico"/>
              <a:sym typeface="Pacifico"/>
            </a:endParaRPr>
          </a:p>
        </p:txBody>
      </p:sp>
      <p:sp>
        <p:nvSpPr>
          <p:cNvPr id="77" name="Google Shape;1340;p43">
            <a:extLst>
              <a:ext uri="{FF2B5EF4-FFF2-40B4-BE49-F238E27FC236}">
                <a16:creationId xmlns:a16="http://schemas.microsoft.com/office/drawing/2014/main" id="{E477DCD3-BB8A-4020-8C51-547520496C19}"/>
              </a:ext>
            </a:extLst>
          </p:cNvPr>
          <p:cNvSpPr txBox="1">
            <a:spLocks/>
          </p:cNvSpPr>
          <p:nvPr/>
        </p:nvSpPr>
        <p:spPr>
          <a:xfrm>
            <a:off x="2587006" y="4019654"/>
            <a:ext cx="361800" cy="4689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Pacifico"/>
              <a:buNone/>
              <a:defRPr sz="3600" b="0" i="0" u="none" strike="noStrike" cap="none">
                <a:solidFill>
                  <a:schemeClr val="dk1"/>
                </a:solidFill>
                <a:latin typeface="Pacifico"/>
                <a:ea typeface="Pacifico"/>
                <a:cs typeface="Pacifico"/>
                <a:sym typeface="Pacifico"/>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5571A7"/>
              </a:buClr>
              <a:buSzPts val="3600"/>
              <a:buFont typeface="Pacifico"/>
              <a:buNone/>
              <a:tabLst/>
              <a:defRPr/>
            </a:pPr>
            <a:r>
              <a:rPr kumimoji="0" lang="en" sz="2400" b="0" i="0" u="none" strike="noStrike" kern="0" cap="none" spc="0" normalizeH="0" baseline="0" noProof="0">
                <a:ln>
                  <a:noFill/>
                </a:ln>
                <a:solidFill>
                  <a:srgbClr val="5571A7"/>
                </a:solidFill>
                <a:effectLst/>
                <a:uLnTx/>
                <a:uFillTx/>
                <a:latin typeface="#9Slide03 IcielPanton Black" panose="00000A00000000000000" pitchFamily="2" charset="-93"/>
                <a:sym typeface="Pacifico"/>
              </a:rPr>
              <a:t>4</a:t>
            </a:r>
          </a:p>
        </p:txBody>
      </p:sp>
      <p:cxnSp>
        <p:nvCxnSpPr>
          <p:cNvPr id="78" name="Google Shape;1349;p43">
            <a:extLst>
              <a:ext uri="{FF2B5EF4-FFF2-40B4-BE49-F238E27FC236}">
                <a16:creationId xmlns:a16="http://schemas.microsoft.com/office/drawing/2014/main" id="{C0274652-CF81-49D6-ACDC-3C51D2E9D349}"/>
              </a:ext>
            </a:extLst>
          </p:cNvPr>
          <p:cNvCxnSpPr>
            <a:stCxn id="69" idx="3"/>
            <a:endCxn id="70" idx="2"/>
          </p:cNvCxnSpPr>
          <p:nvPr/>
        </p:nvCxnSpPr>
        <p:spPr>
          <a:xfrm>
            <a:off x="1586486" y="1442831"/>
            <a:ext cx="883800" cy="0"/>
          </a:xfrm>
          <a:prstGeom prst="straightConnector1">
            <a:avLst/>
          </a:prstGeom>
          <a:noFill/>
          <a:ln w="19050" cap="flat" cmpd="sng">
            <a:solidFill>
              <a:srgbClr val="813E3B"/>
            </a:solidFill>
            <a:prstDash val="dash"/>
            <a:round/>
            <a:headEnd type="none" w="med" len="med"/>
            <a:tailEnd type="none" w="med" len="med"/>
          </a:ln>
        </p:spPr>
      </p:cxnSp>
      <p:cxnSp>
        <p:nvCxnSpPr>
          <p:cNvPr id="79" name="Google Shape;1350;p43">
            <a:extLst>
              <a:ext uri="{FF2B5EF4-FFF2-40B4-BE49-F238E27FC236}">
                <a16:creationId xmlns:a16="http://schemas.microsoft.com/office/drawing/2014/main" id="{F2A47C24-68B8-4963-A567-808AB8B0FC44}"/>
              </a:ext>
            </a:extLst>
          </p:cNvPr>
          <p:cNvCxnSpPr>
            <a:stCxn id="66" idx="3"/>
            <a:endCxn id="72" idx="2"/>
          </p:cNvCxnSpPr>
          <p:nvPr/>
        </p:nvCxnSpPr>
        <p:spPr>
          <a:xfrm>
            <a:off x="1565463" y="2372922"/>
            <a:ext cx="883800" cy="0"/>
          </a:xfrm>
          <a:prstGeom prst="straightConnector1">
            <a:avLst/>
          </a:prstGeom>
          <a:noFill/>
          <a:ln w="19050" cap="flat" cmpd="sng">
            <a:solidFill>
              <a:srgbClr val="813E3B"/>
            </a:solidFill>
            <a:prstDash val="dash"/>
            <a:round/>
            <a:headEnd type="none" w="med" len="med"/>
            <a:tailEnd type="none" w="med" len="med"/>
          </a:ln>
        </p:spPr>
      </p:cxnSp>
      <p:cxnSp>
        <p:nvCxnSpPr>
          <p:cNvPr id="80" name="Google Shape;1351;p43">
            <a:extLst>
              <a:ext uri="{FF2B5EF4-FFF2-40B4-BE49-F238E27FC236}">
                <a16:creationId xmlns:a16="http://schemas.microsoft.com/office/drawing/2014/main" id="{78B93FE1-BA11-4C6A-A11A-EB5788C55C68}"/>
              </a:ext>
            </a:extLst>
          </p:cNvPr>
          <p:cNvCxnSpPr>
            <a:stCxn id="67" idx="3"/>
            <a:endCxn id="74" idx="2"/>
          </p:cNvCxnSpPr>
          <p:nvPr/>
        </p:nvCxnSpPr>
        <p:spPr>
          <a:xfrm>
            <a:off x="1586486" y="3303021"/>
            <a:ext cx="883800" cy="0"/>
          </a:xfrm>
          <a:prstGeom prst="straightConnector1">
            <a:avLst/>
          </a:prstGeom>
          <a:noFill/>
          <a:ln w="19050" cap="flat" cmpd="sng">
            <a:solidFill>
              <a:srgbClr val="813E3B"/>
            </a:solidFill>
            <a:prstDash val="dash"/>
            <a:round/>
            <a:headEnd type="none" w="med" len="med"/>
            <a:tailEnd type="none" w="med" len="med"/>
          </a:ln>
        </p:spPr>
      </p:cxnSp>
      <p:cxnSp>
        <p:nvCxnSpPr>
          <p:cNvPr id="81" name="Google Shape;1352;p43">
            <a:extLst>
              <a:ext uri="{FF2B5EF4-FFF2-40B4-BE49-F238E27FC236}">
                <a16:creationId xmlns:a16="http://schemas.microsoft.com/office/drawing/2014/main" id="{1B524FB7-150F-4D99-BE42-307D30603F8F}"/>
              </a:ext>
            </a:extLst>
          </p:cNvPr>
          <p:cNvCxnSpPr>
            <a:stCxn id="68" idx="3"/>
            <a:endCxn id="76" idx="2"/>
          </p:cNvCxnSpPr>
          <p:nvPr/>
        </p:nvCxnSpPr>
        <p:spPr>
          <a:xfrm>
            <a:off x="1607506" y="4254133"/>
            <a:ext cx="883800" cy="0"/>
          </a:xfrm>
          <a:prstGeom prst="straightConnector1">
            <a:avLst/>
          </a:prstGeom>
          <a:noFill/>
          <a:ln w="19050" cap="flat" cmpd="sng">
            <a:solidFill>
              <a:srgbClr val="813E3B"/>
            </a:solidFill>
            <a:prstDash val="dash"/>
            <a:round/>
            <a:headEnd type="none" w="med" len="med"/>
            <a:tailEnd type="none" w="med" len="med"/>
          </a:ln>
        </p:spPr>
      </p:cxnSp>
      <p:cxnSp>
        <p:nvCxnSpPr>
          <p:cNvPr id="82" name="Google Shape;1353;p43">
            <a:extLst>
              <a:ext uri="{FF2B5EF4-FFF2-40B4-BE49-F238E27FC236}">
                <a16:creationId xmlns:a16="http://schemas.microsoft.com/office/drawing/2014/main" id="{B81C9CAF-4DC3-449C-8922-8BD9CCBAE708}"/>
              </a:ext>
            </a:extLst>
          </p:cNvPr>
          <p:cNvCxnSpPr>
            <a:stCxn id="70" idx="6"/>
          </p:cNvCxnSpPr>
          <p:nvPr/>
        </p:nvCxnSpPr>
        <p:spPr>
          <a:xfrm>
            <a:off x="3023486" y="1442831"/>
            <a:ext cx="883800" cy="0"/>
          </a:xfrm>
          <a:prstGeom prst="straightConnector1">
            <a:avLst/>
          </a:prstGeom>
          <a:noFill/>
          <a:ln w="19050" cap="flat" cmpd="sng">
            <a:solidFill>
              <a:srgbClr val="813E3B"/>
            </a:solidFill>
            <a:prstDash val="dash"/>
            <a:round/>
            <a:headEnd type="none" w="med" len="med"/>
            <a:tailEnd type="oval" w="med" len="med"/>
          </a:ln>
        </p:spPr>
      </p:cxnSp>
      <p:cxnSp>
        <p:nvCxnSpPr>
          <p:cNvPr id="83" name="Google Shape;1354;p43">
            <a:extLst>
              <a:ext uri="{FF2B5EF4-FFF2-40B4-BE49-F238E27FC236}">
                <a16:creationId xmlns:a16="http://schemas.microsoft.com/office/drawing/2014/main" id="{2841A3B5-7D7D-4511-B7D6-661957430C7C}"/>
              </a:ext>
            </a:extLst>
          </p:cNvPr>
          <p:cNvCxnSpPr>
            <a:stCxn id="72" idx="6"/>
          </p:cNvCxnSpPr>
          <p:nvPr/>
        </p:nvCxnSpPr>
        <p:spPr>
          <a:xfrm>
            <a:off x="3002463" y="2372922"/>
            <a:ext cx="883800" cy="0"/>
          </a:xfrm>
          <a:prstGeom prst="straightConnector1">
            <a:avLst/>
          </a:prstGeom>
          <a:noFill/>
          <a:ln w="19050" cap="flat" cmpd="sng">
            <a:solidFill>
              <a:srgbClr val="813E3B"/>
            </a:solidFill>
            <a:prstDash val="dash"/>
            <a:round/>
            <a:headEnd type="none" w="med" len="med"/>
            <a:tailEnd type="oval" w="med" len="med"/>
          </a:ln>
        </p:spPr>
      </p:cxnSp>
      <p:cxnSp>
        <p:nvCxnSpPr>
          <p:cNvPr id="84" name="Google Shape;1355;p43">
            <a:extLst>
              <a:ext uri="{FF2B5EF4-FFF2-40B4-BE49-F238E27FC236}">
                <a16:creationId xmlns:a16="http://schemas.microsoft.com/office/drawing/2014/main" id="{B030B670-C5F8-4057-B0D5-596913EA0278}"/>
              </a:ext>
            </a:extLst>
          </p:cNvPr>
          <p:cNvCxnSpPr>
            <a:stCxn id="74" idx="6"/>
          </p:cNvCxnSpPr>
          <p:nvPr/>
        </p:nvCxnSpPr>
        <p:spPr>
          <a:xfrm>
            <a:off x="3023486" y="3303019"/>
            <a:ext cx="883800" cy="0"/>
          </a:xfrm>
          <a:prstGeom prst="straightConnector1">
            <a:avLst/>
          </a:prstGeom>
          <a:noFill/>
          <a:ln w="19050" cap="flat" cmpd="sng">
            <a:solidFill>
              <a:srgbClr val="813E3B"/>
            </a:solidFill>
            <a:prstDash val="dash"/>
            <a:round/>
            <a:headEnd type="none" w="med" len="med"/>
            <a:tailEnd type="oval" w="med" len="med"/>
          </a:ln>
        </p:spPr>
      </p:cxnSp>
      <p:cxnSp>
        <p:nvCxnSpPr>
          <p:cNvPr id="85" name="Google Shape;1356;p43">
            <a:extLst>
              <a:ext uri="{FF2B5EF4-FFF2-40B4-BE49-F238E27FC236}">
                <a16:creationId xmlns:a16="http://schemas.microsoft.com/office/drawing/2014/main" id="{E85DD810-B771-46E3-9C8A-0A3A64EDECC2}"/>
              </a:ext>
            </a:extLst>
          </p:cNvPr>
          <p:cNvCxnSpPr>
            <a:stCxn id="76" idx="6"/>
          </p:cNvCxnSpPr>
          <p:nvPr/>
        </p:nvCxnSpPr>
        <p:spPr>
          <a:xfrm>
            <a:off x="3044506" y="4254129"/>
            <a:ext cx="883800" cy="0"/>
          </a:xfrm>
          <a:prstGeom prst="straightConnector1">
            <a:avLst/>
          </a:prstGeom>
          <a:noFill/>
          <a:ln w="19050" cap="flat" cmpd="sng">
            <a:solidFill>
              <a:srgbClr val="813E3B"/>
            </a:solidFill>
            <a:prstDash val="dash"/>
            <a:round/>
            <a:headEnd type="none" w="med" len="med"/>
            <a:tailEnd type="oval" w="med" len="med"/>
          </a:ln>
        </p:spPr>
      </p:cxnSp>
      <p:sp>
        <p:nvSpPr>
          <p:cNvPr id="86" name="TextBox 85">
            <a:extLst>
              <a:ext uri="{FF2B5EF4-FFF2-40B4-BE49-F238E27FC236}">
                <a16:creationId xmlns:a16="http://schemas.microsoft.com/office/drawing/2014/main" id="{FCDB7C61-B6A5-49DE-BFAE-E7D86EEE9029}"/>
              </a:ext>
            </a:extLst>
          </p:cNvPr>
          <p:cNvSpPr txBox="1"/>
          <p:nvPr/>
        </p:nvSpPr>
        <p:spPr>
          <a:xfrm>
            <a:off x="2881772" y="382242"/>
            <a:ext cx="3350861" cy="461665"/>
          </a:xfrm>
          <a:prstGeom prst="rect">
            <a:avLst/>
          </a:prstGeom>
          <a:noFill/>
        </p:spPr>
        <p:txBody>
          <a:bodyPr wrap="square">
            <a:spAutoFit/>
          </a:bodyPr>
          <a:lstStyle/>
          <a:p>
            <a:pPr marL="0" marR="0" lvl="0" indent="0" algn="ctr" defTabSz="685800" rtl="0" eaLnBrk="1" fontAlgn="auto" latinLnBrk="0" hangingPunct="1">
              <a:lnSpc>
                <a:spcPct val="100000"/>
              </a:lnSpc>
              <a:spcBef>
                <a:spcPts val="450"/>
              </a:spcBef>
              <a:spcAft>
                <a:spcPts val="450"/>
              </a:spcAft>
              <a:buClrTx/>
              <a:buSzTx/>
              <a:buFontTx/>
              <a:buNone/>
              <a:tabLst/>
              <a:defRPr/>
            </a:pPr>
            <a:r>
              <a:rPr kumimoji="0" lang="en-US" sz="2400" b="0" i="0" u="none" strike="noStrike" kern="1200" cap="none" spc="0" normalizeH="0" baseline="0" noProof="0" dirty="0">
                <a:ln>
                  <a:noFill/>
                </a:ln>
                <a:solidFill>
                  <a:srgbClr val="476A28"/>
                </a:solidFill>
                <a:effectLst/>
                <a:uLnTx/>
                <a:uFillTx/>
                <a:latin typeface="#9Slide03 IcielPanton Black" panose="00000A00000000000000" pitchFamily="2" charset="-93"/>
                <a:ea typeface="+mn-ea"/>
                <a:cs typeface="+mn-cs"/>
              </a:rPr>
              <a:t>NỘI DUNG BÀI HỌC</a:t>
            </a:r>
          </a:p>
        </p:txBody>
      </p:sp>
      <p:sp>
        <p:nvSpPr>
          <p:cNvPr id="87" name="Google Shape;858;p40">
            <a:extLst>
              <a:ext uri="{FF2B5EF4-FFF2-40B4-BE49-F238E27FC236}">
                <a16:creationId xmlns:a16="http://schemas.microsoft.com/office/drawing/2014/main" id="{98AA98B6-FEA0-4DD0-9B6A-C5C4664AF244}"/>
              </a:ext>
            </a:extLst>
          </p:cNvPr>
          <p:cNvSpPr txBox="1">
            <a:spLocks/>
          </p:cNvSpPr>
          <p:nvPr/>
        </p:nvSpPr>
        <p:spPr>
          <a:xfrm>
            <a:off x="3993930" y="3983388"/>
            <a:ext cx="5150070" cy="714736"/>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defTabSz="914400"/>
            <a:r>
              <a:rPr lang="en-US" sz="2000" kern="0" dirty="0" err="1">
                <a:solidFill>
                  <a:srgbClr val="476A28"/>
                </a:solidFill>
                <a:latin typeface="#9Slide03 Roboto Condensed" panose="02000000000000000000" pitchFamily="2" charset="0"/>
                <a:ea typeface="#9Slide03 Roboto Condensed" panose="02000000000000000000" pitchFamily="2" charset="0"/>
              </a:rPr>
              <a:t>Tài</a:t>
            </a:r>
            <a:r>
              <a:rPr lang="en-US" sz="2000" kern="0" dirty="0">
                <a:solidFill>
                  <a:srgbClr val="476A28"/>
                </a:solidFill>
                <a:latin typeface="#9Slide03 Roboto Condensed" panose="02000000000000000000" pitchFamily="2" charset="0"/>
                <a:ea typeface="#9Slide03 Roboto Condensed" panose="02000000000000000000" pitchFamily="2" charset="0"/>
              </a:rPr>
              <a:t> </a:t>
            </a:r>
            <a:r>
              <a:rPr lang="en-US" sz="2000" kern="0" dirty="0" err="1">
                <a:solidFill>
                  <a:srgbClr val="476A28"/>
                </a:solidFill>
                <a:latin typeface="#9Slide03 Roboto Condensed" panose="02000000000000000000" pitchFamily="2" charset="0"/>
                <a:ea typeface="#9Slide03 Roboto Condensed" panose="02000000000000000000" pitchFamily="2" charset="0"/>
              </a:rPr>
              <a:t>nguyên</a:t>
            </a:r>
            <a:r>
              <a:rPr lang="en-US" sz="2000" kern="0" dirty="0">
                <a:solidFill>
                  <a:srgbClr val="476A28"/>
                </a:solidFill>
                <a:latin typeface="#9Slide03 Roboto Condensed" panose="02000000000000000000" pitchFamily="2" charset="0"/>
                <a:ea typeface="#9Slide03 Roboto Condensed" panose="02000000000000000000" pitchFamily="2" charset="0"/>
              </a:rPr>
              <a:t> </a:t>
            </a:r>
            <a:r>
              <a:rPr lang="en-US" sz="2000" kern="0" dirty="0" err="1">
                <a:solidFill>
                  <a:srgbClr val="476A28"/>
                </a:solidFill>
                <a:latin typeface="#9Slide03 Roboto Condensed" panose="02000000000000000000" pitchFamily="2" charset="0"/>
                <a:ea typeface="#9Slide03 Roboto Condensed" panose="02000000000000000000" pitchFamily="2" charset="0"/>
              </a:rPr>
              <a:t>phong</a:t>
            </a:r>
            <a:r>
              <a:rPr lang="en-US" sz="2000" kern="0" dirty="0">
                <a:solidFill>
                  <a:srgbClr val="476A28"/>
                </a:solidFill>
                <a:latin typeface="#9Slide03 Roboto Condensed" panose="02000000000000000000" pitchFamily="2" charset="0"/>
                <a:ea typeface="#9Slide03 Roboto Condensed" panose="02000000000000000000" pitchFamily="2" charset="0"/>
              </a:rPr>
              <a:t> </a:t>
            </a:r>
            <a:r>
              <a:rPr lang="en-US" sz="2000" kern="0" dirty="0" err="1">
                <a:solidFill>
                  <a:srgbClr val="476A28"/>
                </a:solidFill>
                <a:latin typeface="#9Slide03 Roboto Condensed" panose="02000000000000000000" pitchFamily="2" charset="0"/>
                <a:ea typeface="#9Slide03 Roboto Condensed" panose="02000000000000000000" pitchFamily="2" charset="0"/>
              </a:rPr>
              <a:t>phú</a:t>
            </a:r>
            <a:r>
              <a:rPr lang="en-US" sz="2000" kern="0" dirty="0">
                <a:solidFill>
                  <a:srgbClr val="476A28"/>
                </a:solidFill>
                <a:latin typeface="#9Slide03 Roboto Condensed" panose="02000000000000000000" pitchFamily="2" charset="0"/>
                <a:ea typeface="#9Slide03 Roboto Condensed" panose="02000000000000000000" pitchFamily="2" charset="0"/>
              </a:rPr>
              <a:t>, </a:t>
            </a:r>
            <a:r>
              <a:rPr lang="en-US" sz="2000" kern="0" dirty="0" err="1">
                <a:solidFill>
                  <a:srgbClr val="476A28"/>
                </a:solidFill>
                <a:latin typeface="#9Slide03 Roboto Condensed" panose="02000000000000000000" pitchFamily="2" charset="0"/>
                <a:ea typeface="#9Slide03 Roboto Condensed" panose="02000000000000000000" pitchFamily="2" charset="0"/>
              </a:rPr>
              <a:t>đa</a:t>
            </a:r>
            <a:r>
              <a:rPr lang="en-US" sz="2000" kern="0" dirty="0">
                <a:solidFill>
                  <a:srgbClr val="476A28"/>
                </a:solidFill>
                <a:latin typeface="#9Slide03 Roboto Condensed" panose="02000000000000000000" pitchFamily="2" charset="0"/>
                <a:ea typeface="#9Slide03 Roboto Condensed" panose="02000000000000000000" pitchFamily="2" charset="0"/>
              </a:rPr>
              <a:t> </a:t>
            </a:r>
            <a:r>
              <a:rPr lang="en-US" sz="2000" kern="0" dirty="0" err="1">
                <a:solidFill>
                  <a:srgbClr val="476A28"/>
                </a:solidFill>
                <a:latin typeface="#9Slide03 Roboto Condensed" panose="02000000000000000000" pitchFamily="2" charset="0"/>
                <a:ea typeface="#9Slide03 Roboto Condensed" panose="02000000000000000000" pitchFamily="2" charset="0"/>
              </a:rPr>
              <a:t>dạng</a:t>
            </a:r>
            <a:r>
              <a:rPr lang="en-US" sz="2000" kern="0" dirty="0">
                <a:solidFill>
                  <a:srgbClr val="476A28"/>
                </a:solidFill>
                <a:latin typeface="#9Slide03 Roboto Condensed" panose="02000000000000000000" pitchFamily="2" charset="0"/>
                <a:ea typeface="#9Slide03 Roboto Condensed" panose="02000000000000000000" pitchFamily="2" charset="0"/>
              </a:rPr>
              <a:t> </a:t>
            </a:r>
            <a:r>
              <a:rPr lang="en-US" sz="2000" kern="0" dirty="0" err="1">
                <a:solidFill>
                  <a:srgbClr val="476A28"/>
                </a:solidFill>
                <a:latin typeface="#9Slide03 Roboto Condensed" panose="02000000000000000000" pitchFamily="2" charset="0"/>
                <a:ea typeface="#9Slide03 Roboto Condensed" panose="02000000000000000000" pitchFamily="2" charset="0"/>
              </a:rPr>
              <a:t>và</a:t>
            </a:r>
            <a:r>
              <a:rPr lang="en-US" sz="2000" kern="0" dirty="0">
                <a:solidFill>
                  <a:srgbClr val="476A28"/>
                </a:solidFill>
                <a:latin typeface="#9Slide03 Roboto Condensed" panose="02000000000000000000" pitchFamily="2" charset="0"/>
                <a:ea typeface="#9Slide03 Roboto Condensed" panose="02000000000000000000" pitchFamily="2" charset="0"/>
              </a:rPr>
              <a:t> </a:t>
            </a:r>
            <a:r>
              <a:rPr lang="en-US" sz="2000" kern="0" dirty="0" err="1">
                <a:solidFill>
                  <a:srgbClr val="476A28"/>
                </a:solidFill>
                <a:latin typeface="#9Slide03 Roboto Condensed" panose="02000000000000000000" pitchFamily="2" charset="0"/>
                <a:ea typeface="#9Slide03 Roboto Condensed" panose="02000000000000000000" pitchFamily="2" charset="0"/>
              </a:rPr>
              <a:t>nhiều</a:t>
            </a:r>
            <a:r>
              <a:rPr lang="en-US" sz="2000" kern="0" dirty="0">
                <a:solidFill>
                  <a:srgbClr val="476A28"/>
                </a:solidFill>
                <a:latin typeface="#9Slide03 Roboto Condensed" panose="02000000000000000000" pitchFamily="2" charset="0"/>
                <a:ea typeface="#9Slide03 Roboto Condensed" panose="02000000000000000000" pitchFamily="2" charset="0"/>
              </a:rPr>
              <a:t> </a:t>
            </a:r>
            <a:r>
              <a:rPr lang="en-US" sz="2000" kern="0" dirty="0" err="1">
                <a:solidFill>
                  <a:srgbClr val="476A28"/>
                </a:solidFill>
                <a:latin typeface="#9Slide03 Roboto Condensed" panose="02000000000000000000" pitchFamily="2" charset="0"/>
                <a:ea typeface="#9Slide03 Roboto Condensed" panose="02000000000000000000" pitchFamily="2" charset="0"/>
              </a:rPr>
              <a:t>cảnh</a:t>
            </a:r>
            <a:r>
              <a:rPr lang="en-US" sz="2000" kern="0" dirty="0">
                <a:solidFill>
                  <a:srgbClr val="476A28"/>
                </a:solidFill>
                <a:latin typeface="#9Slide03 Roboto Condensed" panose="02000000000000000000" pitchFamily="2" charset="0"/>
                <a:ea typeface="#9Slide03 Roboto Condensed" panose="02000000000000000000" pitchFamily="2" charset="0"/>
              </a:rPr>
              <a:t> </a:t>
            </a:r>
            <a:r>
              <a:rPr lang="en-US" sz="2000" kern="0" dirty="0" err="1">
                <a:solidFill>
                  <a:srgbClr val="476A28"/>
                </a:solidFill>
                <a:latin typeface="#9Slide03 Roboto Condensed" panose="02000000000000000000" pitchFamily="2" charset="0"/>
                <a:ea typeface="#9Slide03 Roboto Condensed" panose="02000000000000000000" pitchFamily="2" charset="0"/>
              </a:rPr>
              <a:t>quan</a:t>
            </a:r>
            <a:r>
              <a:rPr lang="en-US" sz="2000" kern="0" dirty="0">
                <a:solidFill>
                  <a:srgbClr val="476A28"/>
                </a:solidFill>
                <a:latin typeface="#9Slide03 Roboto Condensed" panose="02000000000000000000" pitchFamily="2" charset="0"/>
                <a:ea typeface="#9Slide03 Roboto Condensed" panose="02000000000000000000" pitchFamily="2" charset="0"/>
              </a:rPr>
              <a:t> </a:t>
            </a:r>
            <a:r>
              <a:rPr lang="en-US" sz="2000" kern="0" dirty="0" err="1">
                <a:solidFill>
                  <a:srgbClr val="476A28"/>
                </a:solidFill>
                <a:latin typeface="#9Slide03 Roboto Condensed" panose="02000000000000000000" pitchFamily="2" charset="0"/>
                <a:ea typeface="#9Slide03 Roboto Condensed" panose="02000000000000000000" pitchFamily="2" charset="0"/>
              </a:rPr>
              <a:t>đẹp</a:t>
            </a:r>
            <a:r>
              <a:rPr lang="en-US" sz="2000" kern="0" dirty="0">
                <a:solidFill>
                  <a:srgbClr val="476A28"/>
                </a:solidFill>
                <a:latin typeface="#9Slide03 Roboto Condensed" panose="02000000000000000000" pitchFamily="2" charset="0"/>
                <a:ea typeface="#9Slide03 Roboto Condensed" panose="02000000000000000000" pitchFamily="2" charset="0"/>
              </a:rPr>
              <a:t> </a:t>
            </a:r>
            <a:r>
              <a:rPr lang="en-US" sz="2000" kern="0" dirty="0" err="1">
                <a:solidFill>
                  <a:srgbClr val="476A28"/>
                </a:solidFill>
                <a:latin typeface="#9Slide03 Roboto Condensed" panose="02000000000000000000" pitchFamily="2" charset="0"/>
                <a:ea typeface="#9Slide03 Roboto Condensed" panose="02000000000000000000" pitchFamily="2" charset="0"/>
              </a:rPr>
              <a:t>nổi</a:t>
            </a:r>
            <a:r>
              <a:rPr lang="en-US" sz="2000" kern="0" dirty="0">
                <a:solidFill>
                  <a:srgbClr val="476A28"/>
                </a:solidFill>
                <a:latin typeface="#9Slide03 Roboto Condensed" panose="02000000000000000000" pitchFamily="2" charset="0"/>
                <a:ea typeface="#9Slide03 Roboto Condensed" panose="02000000000000000000" pitchFamily="2" charset="0"/>
              </a:rPr>
              <a:t> </a:t>
            </a:r>
            <a:r>
              <a:rPr lang="en-US" sz="2000" kern="0" dirty="0" err="1">
                <a:solidFill>
                  <a:srgbClr val="476A28"/>
                </a:solidFill>
                <a:latin typeface="#9Slide03 Roboto Condensed" panose="02000000000000000000" pitchFamily="2" charset="0"/>
                <a:ea typeface="#9Slide03 Roboto Condensed" panose="02000000000000000000" pitchFamily="2" charset="0"/>
              </a:rPr>
              <a:t>tiếng</a:t>
            </a:r>
            <a:endParaRPr lang="en-US" sz="2000" kern="0" dirty="0">
              <a:solidFill>
                <a:srgbClr val="476A28"/>
              </a:solidFill>
              <a:latin typeface="#9Slide03 Roboto Condensed" panose="02000000000000000000" pitchFamily="2" charset="0"/>
              <a:ea typeface="#9Slide03 Roboto Condensed" panose="02000000000000000000" pitchFamily="2" charset="0"/>
            </a:endParaRPr>
          </a:p>
        </p:txBody>
      </p:sp>
      <p:sp>
        <p:nvSpPr>
          <p:cNvPr id="88" name="Google Shape;863;p40">
            <a:extLst>
              <a:ext uri="{FF2B5EF4-FFF2-40B4-BE49-F238E27FC236}">
                <a16:creationId xmlns:a16="http://schemas.microsoft.com/office/drawing/2014/main" id="{3286089E-12BD-43DA-BBD2-4148050AEE38}"/>
              </a:ext>
            </a:extLst>
          </p:cNvPr>
          <p:cNvSpPr txBox="1">
            <a:spLocks/>
          </p:cNvSpPr>
          <p:nvPr/>
        </p:nvSpPr>
        <p:spPr>
          <a:xfrm>
            <a:off x="3960143" y="1992989"/>
            <a:ext cx="5183857" cy="823781"/>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defTabSz="914400"/>
            <a:r>
              <a:rPr lang="vi-VN" sz="2000" kern="0" dirty="0">
                <a:solidFill>
                  <a:srgbClr val="476A28"/>
                </a:solidFill>
                <a:latin typeface="#9Slide03 Roboto Condensed" panose="02000000000000000000" pitchFamily="2" charset="0"/>
                <a:ea typeface="#9Slide03 Roboto Condensed" panose="02000000000000000000" pitchFamily="2" charset="0"/>
              </a:rPr>
              <a:t>Tính chất nhiệt đới bị giảm sút mạnh mẽ, mùa đông lạnh nhất cả nước</a:t>
            </a:r>
          </a:p>
        </p:txBody>
      </p:sp>
      <p:sp>
        <p:nvSpPr>
          <p:cNvPr id="89" name="TextBox 88">
            <a:extLst>
              <a:ext uri="{FF2B5EF4-FFF2-40B4-BE49-F238E27FC236}">
                <a16:creationId xmlns:a16="http://schemas.microsoft.com/office/drawing/2014/main" id="{50E61686-0466-4058-920D-91B7AB6C582A}"/>
              </a:ext>
            </a:extLst>
          </p:cNvPr>
          <p:cNvSpPr txBox="1"/>
          <p:nvPr/>
        </p:nvSpPr>
        <p:spPr>
          <a:xfrm>
            <a:off x="4009698" y="1191436"/>
            <a:ext cx="4572000" cy="415498"/>
          </a:xfrm>
          <a:prstGeom prst="rect">
            <a:avLst/>
          </a:prstGeom>
          <a:noFill/>
        </p:spPr>
        <p:txBody>
          <a:bodyPr wrap="square">
            <a:spAutoFit/>
          </a:bodyPr>
          <a:lstStyle/>
          <a:p>
            <a:r>
              <a:rPr lang="en-US" sz="2000" b="0" i="0" dirty="0" err="1">
                <a:solidFill>
                  <a:srgbClr val="476A28"/>
                </a:solidFill>
                <a:effectLst/>
                <a:latin typeface="#9Slide03 Roboto Condensed" panose="02000000000000000000" pitchFamily="2" charset="0"/>
                <a:ea typeface="#9Slide03 Roboto Condensed" panose="02000000000000000000" pitchFamily="2" charset="0"/>
              </a:rPr>
              <a:t>Vị</a:t>
            </a:r>
            <a:r>
              <a:rPr lang="en-US" sz="2000" b="0" i="0" dirty="0">
                <a:solidFill>
                  <a:srgbClr val="476A28"/>
                </a:solidFill>
                <a:effectLst/>
                <a:latin typeface="#9Slide03 Roboto Condensed" panose="02000000000000000000" pitchFamily="2" charset="0"/>
                <a:ea typeface="#9Slide03 Roboto Condensed" panose="02000000000000000000" pitchFamily="2" charset="0"/>
              </a:rPr>
              <a:t> </a:t>
            </a:r>
            <a:r>
              <a:rPr lang="en-US" sz="2000" b="0" i="0" dirty="0" err="1">
                <a:solidFill>
                  <a:srgbClr val="476A28"/>
                </a:solidFill>
                <a:effectLst/>
                <a:latin typeface="#9Slide03 Roboto Condensed" panose="02000000000000000000" pitchFamily="2" charset="0"/>
                <a:ea typeface="#9Slide03 Roboto Condensed" panose="02000000000000000000" pitchFamily="2" charset="0"/>
              </a:rPr>
              <a:t>trí</a:t>
            </a:r>
            <a:r>
              <a:rPr lang="en-US" sz="2000" b="0" i="0" dirty="0">
                <a:solidFill>
                  <a:srgbClr val="476A28"/>
                </a:solidFill>
                <a:effectLst/>
                <a:latin typeface="#9Slide03 Roboto Condensed" panose="02000000000000000000" pitchFamily="2" charset="0"/>
                <a:ea typeface="#9Slide03 Roboto Condensed" panose="02000000000000000000" pitchFamily="2" charset="0"/>
              </a:rPr>
              <a:t> </a:t>
            </a:r>
            <a:r>
              <a:rPr lang="en-US" sz="2000" b="0" i="0" dirty="0" err="1">
                <a:solidFill>
                  <a:srgbClr val="476A28"/>
                </a:solidFill>
                <a:effectLst/>
                <a:latin typeface="#9Slide03 Roboto Condensed" panose="02000000000000000000" pitchFamily="2" charset="0"/>
                <a:ea typeface="#9Slide03 Roboto Condensed" panose="02000000000000000000" pitchFamily="2" charset="0"/>
              </a:rPr>
              <a:t>và</a:t>
            </a:r>
            <a:r>
              <a:rPr lang="en-US" sz="2000" b="0" i="0" dirty="0">
                <a:solidFill>
                  <a:srgbClr val="476A28"/>
                </a:solidFill>
                <a:effectLst/>
                <a:latin typeface="#9Slide03 Roboto Condensed" panose="02000000000000000000" pitchFamily="2" charset="0"/>
                <a:ea typeface="#9Slide03 Roboto Condensed" panose="02000000000000000000" pitchFamily="2" charset="0"/>
              </a:rPr>
              <a:t> </a:t>
            </a:r>
            <a:r>
              <a:rPr lang="en-US" sz="2000" b="0" i="0" dirty="0" err="1">
                <a:solidFill>
                  <a:srgbClr val="476A28"/>
                </a:solidFill>
                <a:effectLst/>
                <a:latin typeface="#9Slide03 Roboto Condensed" panose="02000000000000000000" pitchFamily="2" charset="0"/>
                <a:ea typeface="#9Slide03 Roboto Condensed" panose="02000000000000000000" pitchFamily="2" charset="0"/>
              </a:rPr>
              <a:t>phạm</a:t>
            </a:r>
            <a:r>
              <a:rPr lang="en-US" sz="2000" b="0" i="0" dirty="0">
                <a:solidFill>
                  <a:srgbClr val="476A28"/>
                </a:solidFill>
                <a:effectLst/>
                <a:latin typeface="#9Slide03 Roboto Condensed" panose="02000000000000000000" pitchFamily="2" charset="0"/>
                <a:ea typeface="#9Slide03 Roboto Condensed" panose="02000000000000000000" pitchFamily="2" charset="0"/>
              </a:rPr>
              <a:t> vi </a:t>
            </a:r>
            <a:r>
              <a:rPr lang="en-US" sz="2000" b="0" i="0" dirty="0" err="1">
                <a:solidFill>
                  <a:srgbClr val="476A28"/>
                </a:solidFill>
                <a:effectLst/>
                <a:latin typeface="#9Slide03 Roboto Condensed" panose="02000000000000000000" pitchFamily="2" charset="0"/>
                <a:ea typeface="#9Slide03 Roboto Condensed" panose="02000000000000000000" pitchFamily="2" charset="0"/>
              </a:rPr>
              <a:t>lãnh</a:t>
            </a:r>
            <a:r>
              <a:rPr lang="en-US" sz="2000" b="0" i="0" dirty="0">
                <a:solidFill>
                  <a:srgbClr val="476A28"/>
                </a:solidFill>
                <a:effectLst/>
                <a:latin typeface="#9Slide03 Roboto Condensed" panose="02000000000000000000" pitchFamily="2" charset="0"/>
                <a:ea typeface="#9Slide03 Roboto Condensed" panose="02000000000000000000" pitchFamily="2" charset="0"/>
              </a:rPr>
              <a:t> </a:t>
            </a:r>
            <a:r>
              <a:rPr lang="en-US" sz="2000" b="0" i="0" dirty="0" err="1">
                <a:solidFill>
                  <a:srgbClr val="476A28"/>
                </a:solidFill>
                <a:effectLst/>
                <a:latin typeface="#9Slide03 Roboto Condensed" panose="02000000000000000000" pitchFamily="2" charset="0"/>
                <a:ea typeface="#9Slide03 Roboto Condensed" panose="02000000000000000000" pitchFamily="2" charset="0"/>
              </a:rPr>
              <a:t>thổ</a:t>
            </a:r>
            <a:endParaRPr lang="en-US" sz="2000" dirty="0">
              <a:solidFill>
                <a:srgbClr val="476A28"/>
              </a:solidFill>
              <a:latin typeface="#9Slide03 Roboto Condensed" panose="02000000000000000000" pitchFamily="2" charset="0"/>
              <a:ea typeface="#9Slide03 Roboto Condensed" panose="02000000000000000000" pitchFamily="2" charset="0"/>
            </a:endParaRPr>
          </a:p>
        </p:txBody>
      </p:sp>
      <p:sp>
        <p:nvSpPr>
          <p:cNvPr id="90" name="TextBox 89">
            <a:extLst>
              <a:ext uri="{FF2B5EF4-FFF2-40B4-BE49-F238E27FC236}">
                <a16:creationId xmlns:a16="http://schemas.microsoft.com/office/drawing/2014/main" id="{C3DDCA37-47F8-4BB1-98D0-2ACC4755A926}"/>
              </a:ext>
            </a:extLst>
          </p:cNvPr>
          <p:cNvSpPr txBox="1"/>
          <p:nvPr/>
        </p:nvSpPr>
        <p:spPr>
          <a:xfrm>
            <a:off x="3894083" y="3021648"/>
            <a:ext cx="5249917" cy="707886"/>
          </a:xfrm>
          <a:prstGeom prst="rect">
            <a:avLst/>
          </a:prstGeom>
          <a:noFill/>
        </p:spPr>
        <p:txBody>
          <a:bodyPr wrap="square">
            <a:spAutoFit/>
          </a:bodyPr>
          <a:lstStyle/>
          <a:p>
            <a:pPr marL="115888" indent="-1588" algn="just" defTabSz="914400"/>
            <a:r>
              <a:rPr lang="en-US" sz="2000" kern="0" dirty="0" err="1">
                <a:solidFill>
                  <a:srgbClr val="476A28"/>
                </a:solidFill>
                <a:latin typeface="#9Slide03 Roboto Condensed" panose="02000000000000000000" pitchFamily="2" charset="0"/>
                <a:ea typeface="#9Slide03 Roboto Condensed" panose="02000000000000000000" pitchFamily="2" charset="0"/>
              </a:rPr>
              <a:t>Địa</a:t>
            </a:r>
            <a:r>
              <a:rPr lang="en-US" sz="2000" kern="0" dirty="0">
                <a:solidFill>
                  <a:srgbClr val="476A28"/>
                </a:solidFill>
                <a:latin typeface="#9Slide03 Roboto Condensed" panose="02000000000000000000" pitchFamily="2" charset="0"/>
                <a:ea typeface="#9Slide03 Roboto Condensed" panose="02000000000000000000" pitchFamily="2" charset="0"/>
              </a:rPr>
              <a:t> </a:t>
            </a:r>
            <a:r>
              <a:rPr lang="en-US" sz="2000" kern="0" dirty="0" err="1">
                <a:solidFill>
                  <a:srgbClr val="476A28"/>
                </a:solidFill>
                <a:latin typeface="#9Slide03 Roboto Condensed" panose="02000000000000000000" pitchFamily="2" charset="0"/>
                <a:ea typeface="#9Slide03 Roboto Condensed" panose="02000000000000000000" pitchFamily="2" charset="0"/>
              </a:rPr>
              <a:t>hình</a:t>
            </a:r>
            <a:r>
              <a:rPr lang="en-US" sz="2000" kern="0" dirty="0">
                <a:solidFill>
                  <a:srgbClr val="476A28"/>
                </a:solidFill>
                <a:latin typeface="#9Slide03 Roboto Condensed" panose="02000000000000000000" pitchFamily="2" charset="0"/>
                <a:ea typeface="#9Slide03 Roboto Condensed" panose="02000000000000000000" pitchFamily="2" charset="0"/>
              </a:rPr>
              <a:t> </a:t>
            </a:r>
            <a:r>
              <a:rPr lang="en-US" sz="2000" kern="0" dirty="0" err="1">
                <a:solidFill>
                  <a:srgbClr val="476A28"/>
                </a:solidFill>
                <a:latin typeface="#9Slide03 Roboto Condensed" panose="02000000000000000000" pitchFamily="2" charset="0"/>
                <a:ea typeface="#9Slide03 Roboto Condensed" panose="02000000000000000000" pitchFamily="2" charset="0"/>
              </a:rPr>
              <a:t>phần</a:t>
            </a:r>
            <a:r>
              <a:rPr lang="en-US" sz="2000" kern="0" dirty="0">
                <a:solidFill>
                  <a:srgbClr val="476A28"/>
                </a:solidFill>
                <a:latin typeface="#9Slide03 Roboto Condensed" panose="02000000000000000000" pitchFamily="2" charset="0"/>
                <a:ea typeface="#9Slide03 Roboto Condensed" panose="02000000000000000000" pitchFamily="2" charset="0"/>
              </a:rPr>
              <a:t> </a:t>
            </a:r>
            <a:r>
              <a:rPr lang="en-US" sz="2000" kern="0" dirty="0" err="1">
                <a:solidFill>
                  <a:srgbClr val="476A28"/>
                </a:solidFill>
                <a:latin typeface="#9Slide03 Roboto Condensed" panose="02000000000000000000" pitchFamily="2" charset="0"/>
                <a:ea typeface="#9Slide03 Roboto Condensed" panose="02000000000000000000" pitchFamily="2" charset="0"/>
              </a:rPr>
              <a:t>lớn</a:t>
            </a:r>
            <a:r>
              <a:rPr lang="en-US" sz="2000" kern="0" dirty="0">
                <a:solidFill>
                  <a:srgbClr val="476A28"/>
                </a:solidFill>
                <a:latin typeface="#9Slide03 Roboto Condensed" panose="02000000000000000000" pitchFamily="2" charset="0"/>
                <a:ea typeface="#9Slide03 Roboto Condensed" panose="02000000000000000000" pitchFamily="2" charset="0"/>
              </a:rPr>
              <a:t> </a:t>
            </a:r>
            <a:r>
              <a:rPr lang="en-US" sz="2000" kern="0" dirty="0" err="1">
                <a:solidFill>
                  <a:srgbClr val="476A28"/>
                </a:solidFill>
                <a:latin typeface="#9Slide03 Roboto Condensed" panose="02000000000000000000" pitchFamily="2" charset="0"/>
                <a:ea typeface="#9Slide03 Roboto Condensed" panose="02000000000000000000" pitchFamily="2" charset="0"/>
              </a:rPr>
              <a:t>là</a:t>
            </a:r>
            <a:r>
              <a:rPr lang="en-US" sz="2000" kern="0" dirty="0">
                <a:solidFill>
                  <a:srgbClr val="476A28"/>
                </a:solidFill>
                <a:latin typeface="#9Slide03 Roboto Condensed" panose="02000000000000000000" pitchFamily="2" charset="0"/>
                <a:ea typeface="#9Slide03 Roboto Condensed" panose="02000000000000000000" pitchFamily="2" charset="0"/>
              </a:rPr>
              <a:t> </a:t>
            </a:r>
            <a:r>
              <a:rPr lang="en-US" sz="2000" kern="0" dirty="0" err="1">
                <a:solidFill>
                  <a:srgbClr val="476A28"/>
                </a:solidFill>
                <a:latin typeface="#9Slide03 Roboto Condensed" panose="02000000000000000000" pitchFamily="2" charset="0"/>
                <a:ea typeface="#9Slide03 Roboto Condensed" panose="02000000000000000000" pitchFamily="2" charset="0"/>
              </a:rPr>
              <a:t>đồi</a:t>
            </a:r>
            <a:r>
              <a:rPr lang="en-US" sz="2000" kern="0" dirty="0">
                <a:solidFill>
                  <a:srgbClr val="476A28"/>
                </a:solidFill>
                <a:latin typeface="#9Slide03 Roboto Condensed" panose="02000000000000000000" pitchFamily="2" charset="0"/>
                <a:ea typeface="#9Slide03 Roboto Condensed" panose="02000000000000000000" pitchFamily="2" charset="0"/>
              </a:rPr>
              <a:t> </a:t>
            </a:r>
            <a:r>
              <a:rPr lang="en-US" sz="2000" kern="0" dirty="0" err="1">
                <a:solidFill>
                  <a:srgbClr val="476A28"/>
                </a:solidFill>
                <a:latin typeface="#9Slide03 Roboto Condensed" panose="02000000000000000000" pitchFamily="2" charset="0"/>
                <a:ea typeface="#9Slide03 Roboto Condensed" panose="02000000000000000000" pitchFamily="2" charset="0"/>
              </a:rPr>
              <a:t>núi</a:t>
            </a:r>
            <a:r>
              <a:rPr lang="en-US" sz="2000" kern="0" dirty="0">
                <a:solidFill>
                  <a:srgbClr val="476A28"/>
                </a:solidFill>
                <a:latin typeface="#9Slide03 Roboto Condensed" panose="02000000000000000000" pitchFamily="2" charset="0"/>
                <a:ea typeface="#9Slide03 Roboto Condensed" panose="02000000000000000000" pitchFamily="2" charset="0"/>
              </a:rPr>
              <a:t> </a:t>
            </a:r>
            <a:r>
              <a:rPr lang="en-US" sz="2000" kern="0" dirty="0" err="1">
                <a:solidFill>
                  <a:srgbClr val="476A28"/>
                </a:solidFill>
                <a:latin typeface="#9Slide03 Roboto Condensed" panose="02000000000000000000" pitchFamily="2" charset="0"/>
                <a:ea typeface="#9Slide03 Roboto Condensed" panose="02000000000000000000" pitchFamily="2" charset="0"/>
              </a:rPr>
              <a:t>thấp</a:t>
            </a:r>
            <a:r>
              <a:rPr lang="en-US" sz="2000" kern="0" dirty="0">
                <a:solidFill>
                  <a:srgbClr val="476A28"/>
                </a:solidFill>
                <a:latin typeface="#9Slide03 Roboto Condensed" panose="02000000000000000000" pitchFamily="2" charset="0"/>
                <a:ea typeface="#9Slide03 Roboto Condensed" panose="02000000000000000000" pitchFamily="2" charset="0"/>
              </a:rPr>
              <a:t> </a:t>
            </a:r>
            <a:r>
              <a:rPr lang="en-US" sz="2000" kern="0" dirty="0" err="1">
                <a:solidFill>
                  <a:srgbClr val="476A28"/>
                </a:solidFill>
                <a:latin typeface="#9Slide03 Roboto Condensed" panose="02000000000000000000" pitchFamily="2" charset="0"/>
                <a:ea typeface="#9Slide03 Roboto Condensed" panose="02000000000000000000" pitchFamily="2" charset="0"/>
              </a:rPr>
              <a:t>với</a:t>
            </a:r>
            <a:r>
              <a:rPr lang="en-US" sz="2000" kern="0" dirty="0">
                <a:solidFill>
                  <a:srgbClr val="476A28"/>
                </a:solidFill>
                <a:latin typeface="#9Slide03 Roboto Condensed" panose="02000000000000000000" pitchFamily="2" charset="0"/>
                <a:ea typeface="#9Slide03 Roboto Condensed" panose="02000000000000000000" pitchFamily="2" charset="0"/>
              </a:rPr>
              <a:t> </a:t>
            </a:r>
            <a:r>
              <a:rPr lang="en-US" sz="2000" kern="0" dirty="0" err="1">
                <a:solidFill>
                  <a:srgbClr val="476A28"/>
                </a:solidFill>
                <a:latin typeface="#9Slide03 Roboto Condensed" panose="02000000000000000000" pitchFamily="2" charset="0"/>
                <a:ea typeface="#9Slide03 Roboto Condensed" panose="02000000000000000000" pitchFamily="2" charset="0"/>
              </a:rPr>
              <a:t>nhiều</a:t>
            </a:r>
            <a:r>
              <a:rPr lang="en-US" sz="2000" kern="0" dirty="0">
                <a:solidFill>
                  <a:srgbClr val="476A28"/>
                </a:solidFill>
                <a:latin typeface="#9Slide03 Roboto Condensed" panose="02000000000000000000" pitchFamily="2" charset="0"/>
                <a:ea typeface="#9Slide03 Roboto Condensed" panose="02000000000000000000" pitchFamily="2" charset="0"/>
              </a:rPr>
              <a:t> </a:t>
            </a:r>
            <a:r>
              <a:rPr lang="en-US" sz="2000" kern="0" dirty="0" err="1">
                <a:solidFill>
                  <a:srgbClr val="476A28"/>
                </a:solidFill>
                <a:latin typeface="#9Slide03 Roboto Condensed" panose="02000000000000000000" pitchFamily="2" charset="0"/>
                <a:ea typeface="#9Slide03 Roboto Condensed" panose="02000000000000000000" pitchFamily="2" charset="0"/>
              </a:rPr>
              <a:t>cánh</a:t>
            </a:r>
            <a:r>
              <a:rPr lang="en-US" sz="2000" kern="0" dirty="0">
                <a:solidFill>
                  <a:srgbClr val="476A28"/>
                </a:solidFill>
                <a:latin typeface="#9Slide03 Roboto Condensed" panose="02000000000000000000" pitchFamily="2" charset="0"/>
                <a:ea typeface="#9Slide03 Roboto Condensed" panose="02000000000000000000" pitchFamily="2" charset="0"/>
              </a:rPr>
              <a:t> </a:t>
            </a:r>
            <a:r>
              <a:rPr lang="en-US" sz="2000" kern="0" dirty="0" err="1">
                <a:solidFill>
                  <a:srgbClr val="476A28"/>
                </a:solidFill>
                <a:latin typeface="#9Slide03 Roboto Condensed" panose="02000000000000000000" pitchFamily="2" charset="0"/>
                <a:ea typeface="#9Slide03 Roboto Condensed" panose="02000000000000000000" pitchFamily="2" charset="0"/>
              </a:rPr>
              <a:t>cung</a:t>
            </a:r>
            <a:r>
              <a:rPr lang="en-US" sz="2000" kern="0" dirty="0">
                <a:solidFill>
                  <a:srgbClr val="476A28"/>
                </a:solidFill>
                <a:latin typeface="#9Slide03 Roboto Condensed" panose="02000000000000000000" pitchFamily="2" charset="0"/>
                <a:ea typeface="#9Slide03 Roboto Condensed" panose="02000000000000000000" pitchFamily="2" charset="0"/>
              </a:rPr>
              <a:t> </a:t>
            </a:r>
            <a:r>
              <a:rPr lang="en-US" sz="2000" kern="0" dirty="0" err="1">
                <a:solidFill>
                  <a:srgbClr val="476A28"/>
                </a:solidFill>
                <a:latin typeface="#9Slide03 Roboto Condensed" panose="02000000000000000000" pitchFamily="2" charset="0"/>
                <a:ea typeface="#9Slide03 Roboto Condensed" panose="02000000000000000000" pitchFamily="2" charset="0"/>
              </a:rPr>
              <a:t>mở</a:t>
            </a:r>
            <a:r>
              <a:rPr lang="en-US" sz="2000" kern="0" dirty="0">
                <a:solidFill>
                  <a:srgbClr val="476A28"/>
                </a:solidFill>
                <a:latin typeface="#9Slide03 Roboto Condensed" panose="02000000000000000000" pitchFamily="2" charset="0"/>
                <a:ea typeface="#9Slide03 Roboto Condensed" panose="02000000000000000000" pitchFamily="2" charset="0"/>
              </a:rPr>
              <a:t> </a:t>
            </a:r>
            <a:r>
              <a:rPr lang="en-US" sz="2000" kern="0" dirty="0" err="1">
                <a:solidFill>
                  <a:srgbClr val="476A28"/>
                </a:solidFill>
                <a:latin typeface="#9Slide03 Roboto Condensed" panose="02000000000000000000" pitchFamily="2" charset="0"/>
                <a:ea typeface="#9Slide03 Roboto Condensed" panose="02000000000000000000" pitchFamily="2" charset="0"/>
              </a:rPr>
              <a:t>rộng</a:t>
            </a:r>
            <a:r>
              <a:rPr lang="en-US" sz="2000" kern="0" dirty="0">
                <a:solidFill>
                  <a:srgbClr val="476A28"/>
                </a:solidFill>
                <a:latin typeface="#9Slide03 Roboto Condensed" panose="02000000000000000000" pitchFamily="2" charset="0"/>
                <a:ea typeface="#9Slide03 Roboto Condensed" panose="02000000000000000000" pitchFamily="2" charset="0"/>
              </a:rPr>
              <a:t> </a:t>
            </a:r>
            <a:r>
              <a:rPr lang="en-US" sz="2000" kern="0" dirty="0" err="1">
                <a:solidFill>
                  <a:srgbClr val="476A28"/>
                </a:solidFill>
                <a:latin typeface="#9Slide03 Roboto Condensed" panose="02000000000000000000" pitchFamily="2" charset="0"/>
                <a:ea typeface="#9Slide03 Roboto Condensed" panose="02000000000000000000" pitchFamily="2" charset="0"/>
              </a:rPr>
              <a:t>về</a:t>
            </a:r>
            <a:r>
              <a:rPr lang="en-US" sz="2000" kern="0" dirty="0">
                <a:solidFill>
                  <a:srgbClr val="476A28"/>
                </a:solidFill>
                <a:latin typeface="#9Slide03 Roboto Condensed" panose="02000000000000000000" pitchFamily="2" charset="0"/>
                <a:ea typeface="#9Slide03 Roboto Condensed" panose="02000000000000000000" pitchFamily="2" charset="0"/>
              </a:rPr>
              <a:t> </a:t>
            </a:r>
            <a:r>
              <a:rPr lang="en-US" sz="2000" kern="0" dirty="0" err="1">
                <a:solidFill>
                  <a:srgbClr val="476A28"/>
                </a:solidFill>
                <a:latin typeface="#9Slide03 Roboto Condensed" panose="02000000000000000000" pitchFamily="2" charset="0"/>
                <a:ea typeface="#9Slide03 Roboto Condensed" panose="02000000000000000000" pitchFamily="2" charset="0"/>
              </a:rPr>
              <a:t>phía</a:t>
            </a:r>
            <a:r>
              <a:rPr lang="en-US" sz="2000" kern="0" dirty="0">
                <a:solidFill>
                  <a:srgbClr val="476A28"/>
                </a:solidFill>
                <a:latin typeface="#9Slide03 Roboto Condensed" panose="02000000000000000000" pitchFamily="2" charset="0"/>
                <a:ea typeface="#9Slide03 Roboto Condensed" panose="02000000000000000000" pitchFamily="2" charset="0"/>
              </a:rPr>
              <a:t> </a:t>
            </a:r>
            <a:r>
              <a:rPr lang="en-US" sz="2000" kern="0" dirty="0" err="1">
                <a:solidFill>
                  <a:srgbClr val="476A28"/>
                </a:solidFill>
                <a:latin typeface="#9Slide03 Roboto Condensed" panose="02000000000000000000" pitchFamily="2" charset="0"/>
                <a:ea typeface="#9Slide03 Roboto Condensed" panose="02000000000000000000" pitchFamily="2" charset="0"/>
              </a:rPr>
              <a:t>bắc</a:t>
            </a:r>
            <a:r>
              <a:rPr lang="en-US" sz="2000" kern="0" dirty="0">
                <a:solidFill>
                  <a:srgbClr val="476A28"/>
                </a:solidFill>
                <a:latin typeface="#9Slide03 Roboto Condensed" panose="02000000000000000000" pitchFamily="2" charset="0"/>
                <a:ea typeface="#9Slide03 Roboto Condensed" panose="02000000000000000000" pitchFamily="2" charset="0"/>
              </a:rPr>
              <a:t> </a:t>
            </a:r>
            <a:r>
              <a:rPr lang="en-US" sz="2000" kern="0" dirty="0" err="1">
                <a:solidFill>
                  <a:srgbClr val="476A28"/>
                </a:solidFill>
                <a:latin typeface="#9Slide03 Roboto Condensed" panose="02000000000000000000" pitchFamily="2" charset="0"/>
                <a:ea typeface="#9Slide03 Roboto Condensed" panose="02000000000000000000" pitchFamily="2" charset="0"/>
              </a:rPr>
              <a:t>quy</a:t>
            </a:r>
            <a:r>
              <a:rPr lang="en-US" sz="2000" kern="0" dirty="0">
                <a:solidFill>
                  <a:srgbClr val="476A28"/>
                </a:solidFill>
                <a:latin typeface="#9Slide03 Roboto Condensed" panose="02000000000000000000" pitchFamily="2" charset="0"/>
                <a:ea typeface="#9Slide03 Roboto Condensed" panose="02000000000000000000" pitchFamily="2" charset="0"/>
              </a:rPr>
              <a:t> </a:t>
            </a:r>
            <a:r>
              <a:rPr lang="en-US" sz="2000" kern="0" dirty="0" err="1">
                <a:solidFill>
                  <a:srgbClr val="476A28"/>
                </a:solidFill>
                <a:latin typeface="#9Slide03 Roboto Condensed" panose="02000000000000000000" pitchFamily="2" charset="0"/>
                <a:ea typeface="#9Slide03 Roboto Condensed" panose="02000000000000000000" pitchFamily="2" charset="0"/>
              </a:rPr>
              <a:t>tụ</a:t>
            </a:r>
            <a:r>
              <a:rPr lang="en-US" sz="2000" kern="0" dirty="0">
                <a:solidFill>
                  <a:srgbClr val="476A28"/>
                </a:solidFill>
                <a:latin typeface="#9Slide03 Roboto Condensed" panose="02000000000000000000" pitchFamily="2" charset="0"/>
                <a:ea typeface="#9Slide03 Roboto Condensed" panose="02000000000000000000" pitchFamily="2" charset="0"/>
              </a:rPr>
              <a:t> </a:t>
            </a:r>
            <a:r>
              <a:rPr lang="en-US" sz="2000" kern="0" dirty="0" err="1">
                <a:solidFill>
                  <a:srgbClr val="476A28"/>
                </a:solidFill>
                <a:latin typeface="#9Slide03 Roboto Condensed" panose="02000000000000000000" pitchFamily="2" charset="0"/>
                <a:ea typeface="#9Slide03 Roboto Condensed" panose="02000000000000000000" pitchFamily="2" charset="0"/>
              </a:rPr>
              <a:t>tại</a:t>
            </a:r>
            <a:r>
              <a:rPr lang="en-US" sz="2000" kern="0" dirty="0">
                <a:solidFill>
                  <a:srgbClr val="476A28"/>
                </a:solidFill>
                <a:latin typeface="#9Slide03 Roboto Condensed" panose="02000000000000000000" pitchFamily="2" charset="0"/>
                <a:ea typeface="#9Slide03 Roboto Condensed" panose="02000000000000000000" pitchFamily="2" charset="0"/>
              </a:rPr>
              <a:t> Tam </a:t>
            </a:r>
            <a:r>
              <a:rPr lang="en-US" sz="2000" kern="0" dirty="0" err="1">
                <a:solidFill>
                  <a:srgbClr val="476A28"/>
                </a:solidFill>
                <a:latin typeface="#9Slide03 Roboto Condensed" panose="02000000000000000000" pitchFamily="2" charset="0"/>
                <a:ea typeface="#9Slide03 Roboto Condensed" panose="02000000000000000000" pitchFamily="2" charset="0"/>
              </a:rPr>
              <a:t>Đảo</a:t>
            </a:r>
            <a:endParaRPr lang="en-US" sz="2000" kern="0" dirty="0">
              <a:solidFill>
                <a:srgbClr val="476A28"/>
              </a:solidFill>
              <a:latin typeface="#9Slide03 Roboto Condensed" panose="02000000000000000000" pitchFamily="2" charset="0"/>
              <a:ea typeface="#9Slide03 Roboto Condensed" panose="02000000000000000000" pitchFamily="2" charset="0"/>
            </a:endParaRPr>
          </a:p>
        </p:txBody>
      </p:sp>
      <p:pic>
        <p:nvPicPr>
          <p:cNvPr id="91" name="Picture 2" descr="Máy Tính Biểu Tượng - pin vị trí png tải về - Miễn phí trong suốt Vòng Tròn  png Tải về.">
            <a:extLst>
              <a:ext uri="{FF2B5EF4-FFF2-40B4-BE49-F238E27FC236}">
                <a16:creationId xmlns:a16="http://schemas.microsoft.com/office/drawing/2014/main" id="{D8480746-7627-4BF9-B969-E6D628C986ED}"/>
              </a:ext>
            </a:extLst>
          </p:cNvPr>
          <p:cNvPicPr>
            <a:picLocks noChangeAspect="1" noChangeArrowheads="1"/>
          </p:cNvPicPr>
          <p:nvPr/>
        </p:nvPicPr>
        <p:blipFill>
          <a:blip r:embed="rId3">
            <a:biLevel thresh="75000"/>
            <a:extLst>
              <a:ext uri="{BEBA8EAE-BF5A-486C-A8C5-ECC9F3942E4B}">
                <a14:imgProps xmlns:a14="http://schemas.microsoft.com/office/drawing/2010/main">
                  <a14:imgLayer r:embed="rId4">
                    <a14:imgEffect>
                      <a14:backgroundRemoval t="0" b="100000" l="10000" r="90000">
                        <a14:foregroundMark x1="49556" y1="94615" x2="49556" y2="94615"/>
                        <a14:foregroundMark x1="49222" y1="26346" x2="49222" y2="26346"/>
                      </a14:backgroundRemoval>
                    </a14:imgEffect>
                  </a14:imgLayer>
                </a14:imgProps>
              </a:ext>
              <a:ext uri="{28A0092B-C50C-407E-A947-70E740481C1C}">
                <a14:useLocalDpi xmlns:a14="http://schemas.microsoft.com/office/drawing/2010/main" val="0"/>
              </a:ext>
            </a:extLst>
          </a:blip>
          <a:srcRect/>
          <a:stretch>
            <a:fillRect/>
          </a:stretch>
        </p:blipFill>
        <p:spPr bwMode="auto">
          <a:xfrm>
            <a:off x="662152" y="1160094"/>
            <a:ext cx="1011849" cy="584624"/>
          </a:xfrm>
          <a:prstGeom prst="rect">
            <a:avLst/>
          </a:prstGeom>
          <a:noFill/>
          <a:extLst>
            <a:ext uri="{909E8E84-426E-40DD-AFC4-6F175D3DCCD1}">
              <a14:hiddenFill xmlns:a14="http://schemas.microsoft.com/office/drawing/2010/main">
                <a:solidFill>
                  <a:srgbClr val="FFFFFF"/>
                </a:solidFill>
              </a14:hiddenFill>
            </a:ext>
          </a:extLst>
        </p:spPr>
      </p:pic>
      <p:pic>
        <p:nvPicPr>
          <p:cNvPr id="92" name="Picture 4" descr="Nhiệt kế Biểu tượng máy tính Cảm biến Hiệu chỉnh Nhiệt độ - những người  khác png tải về - Miễn phí trong suốt Dòng png Tải về.">
            <a:extLst>
              <a:ext uri="{FF2B5EF4-FFF2-40B4-BE49-F238E27FC236}">
                <a16:creationId xmlns:a16="http://schemas.microsoft.com/office/drawing/2014/main" id="{1F40CB40-3C5E-4BA5-9652-D1C80C0AD8A0}"/>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585" b="98830" l="9459" r="89865">
                        <a14:foregroundMark x1="47635" y1="71345" x2="47635" y2="71345"/>
                        <a14:foregroundMark x1="62838" y1="49708" x2="62838" y2="49708"/>
                        <a14:foregroundMark x1="63514" y1="35673" x2="63514" y2="35673"/>
                        <a14:foregroundMark x1="61486" y1="22807" x2="61486" y2="22807"/>
                        <a14:foregroundMark x1="61486" y1="12281" x2="61486" y2="12281"/>
                      </a14:backgroundRemoval>
                    </a14:imgEffect>
                  </a14:imgLayer>
                </a14:imgProps>
              </a:ext>
              <a:ext uri="{28A0092B-C50C-407E-A947-70E740481C1C}">
                <a14:useLocalDpi xmlns:a14="http://schemas.microsoft.com/office/drawing/2010/main" val="0"/>
              </a:ext>
            </a:extLst>
          </a:blip>
          <a:srcRect/>
          <a:stretch>
            <a:fillRect/>
          </a:stretch>
        </p:blipFill>
        <p:spPr bwMode="auto">
          <a:xfrm>
            <a:off x="725214" y="2109401"/>
            <a:ext cx="945932" cy="546468"/>
          </a:xfrm>
          <a:prstGeom prst="rect">
            <a:avLst/>
          </a:prstGeom>
          <a:noFill/>
          <a:extLst>
            <a:ext uri="{909E8E84-426E-40DD-AFC4-6F175D3DCCD1}">
              <a14:hiddenFill xmlns:a14="http://schemas.microsoft.com/office/drawing/2010/main">
                <a:solidFill>
                  <a:srgbClr val="FFFFFF"/>
                </a:solidFill>
              </a14:hiddenFill>
            </a:ext>
          </a:extLst>
        </p:spPr>
      </p:pic>
      <p:pic>
        <p:nvPicPr>
          <p:cNvPr id="93" name="Picture 6" descr="Mountain, Logo, Silhouette, Drawing, Black, Black And White , Text, Line,  Mountain, Logo, Silhouette png | PNGWing">
            <a:extLst>
              <a:ext uri="{FF2B5EF4-FFF2-40B4-BE49-F238E27FC236}">
                <a16:creationId xmlns:a16="http://schemas.microsoft.com/office/drawing/2014/main" id="{4CD1F82E-1EBB-47F5-8243-7DDA17642FBF}"/>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10000" b="90000" l="556" r="100000"/>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781048" y="2879834"/>
            <a:ext cx="767256" cy="767256"/>
          </a:xfrm>
          <a:prstGeom prst="rect">
            <a:avLst/>
          </a:prstGeom>
          <a:noFill/>
          <a:extLst>
            <a:ext uri="{909E8E84-426E-40DD-AFC4-6F175D3DCCD1}">
              <a14:hiddenFill xmlns:a14="http://schemas.microsoft.com/office/drawing/2010/main">
                <a:solidFill>
                  <a:srgbClr val="FFFFFF"/>
                </a:solidFill>
              </a14:hiddenFill>
            </a:ext>
          </a:extLst>
        </p:spPr>
      </p:pic>
      <p:pic>
        <p:nvPicPr>
          <p:cNvPr id="94" name="Picture 8" descr="Индия, каменный уголь, уголь">
            <a:extLst>
              <a:ext uri="{FF2B5EF4-FFF2-40B4-BE49-F238E27FC236}">
                <a16:creationId xmlns:a16="http://schemas.microsoft.com/office/drawing/2014/main" id="{60D2ABAB-526A-4189-9CDC-6A4344C52811}"/>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10000" b="90000" l="10000" r="90000">
                        <a14:foregroundMark x1="59556" y1="39429" x2="71000" y2="57286"/>
                      </a14:backgroundRemoval>
                    </a14:imgEffect>
                  </a14:imgLayer>
                </a14:imgProps>
              </a:ext>
              <a:ext uri="{28A0092B-C50C-407E-A947-70E740481C1C}">
                <a14:useLocalDpi xmlns:a14="http://schemas.microsoft.com/office/drawing/2010/main" val="0"/>
              </a:ext>
            </a:extLst>
          </a:blip>
          <a:srcRect/>
          <a:stretch>
            <a:fillRect/>
          </a:stretch>
        </p:blipFill>
        <p:spPr bwMode="auto">
          <a:xfrm>
            <a:off x="750233" y="3846787"/>
            <a:ext cx="864909" cy="672661"/>
          </a:xfrm>
          <a:prstGeom prst="rect">
            <a:avLst/>
          </a:prstGeom>
          <a:noFill/>
          <a:extLst>
            <a:ext uri="{909E8E84-426E-40DD-AFC4-6F175D3DCCD1}">
              <a14:hiddenFill xmlns:a14="http://schemas.microsoft.com/office/drawing/2010/main">
                <a:solidFill>
                  <a:srgbClr val="FFFFFF"/>
                </a:solidFill>
              </a14:hiddenFill>
            </a:ext>
          </a:extLst>
        </p:spPr>
      </p:pic>
      <p:pic>
        <p:nvPicPr>
          <p:cNvPr id="95" name="Picture 10" descr="Hình ảnh Vịnh Hạ Long PNG, Vector, PSD, và biểu tượng để tải về miễn phí |  pngtree">
            <a:extLst>
              <a:ext uri="{FF2B5EF4-FFF2-40B4-BE49-F238E27FC236}">
                <a16:creationId xmlns:a16="http://schemas.microsoft.com/office/drawing/2014/main" id="{9F8DF340-AC74-4D8B-A770-EC0B27FE82A2}"/>
              </a:ext>
            </a:extLst>
          </p:cNvPr>
          <p:cNvPicPr>
            <a:picLocks noChangeAspect="1" noChangeArrowheads="1"/>
          </p:cNvPicPr>
          <p:nvPr/>
        </p:nvPicPr>
        <p:blipFill>
          <a:blip r:embed="rId11">
            <a:extLst>
              <a:ext uri="{BEBA8EAE-BF5A-486C-A8C5-ECC9F3942E4B}">
                <a14:imgProps xmlns:a14="http://schemas.microsoft.com/office/drawing/2010/main">
                  <a14:imgLayer r:embed="rId12">
                    <a14:imgEffect>
                      <a14:backgroundRemoval t="10000" b="90000" l="2778" r="99167"/>
                    </a14:imgEffect>
                  </a14:imgLayer>
                </a14:imgProps>
              </a:ext>
              <a:ext uri="{28A0092B-C50C-407E-A947-70E740481C1C}">
                <a14:useLocalDpi xmlns:a14="http://schemas.microsoft.com/office/drawing/2010/main" val="0"/>
              </a:ext>
            </a:extLst>
          </a:blip>
          <a:srcRect/>
          <a:stretch>
            <a:fillRect/>
          </a:stretch>
        </p:blipFill>
        <p:spPr bwMode="auto">
          <a:xfrm>
            <a:off x="6483568" y="0"/>
            <a:ext cx="2807577" cy="28075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124775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6"/>
                                        </p:tgtEl>
                                        <p:attrNameLst>
                                          <p:attrName>style.visibility</p:attrName>
                                        </p:attrNameLst>
                                      </p:cBhvr>
                                      <p:to>
                                        <p:strVal val="visible"/>
                                      </p:to>
                                    </p:set>
                                    <p:anim calcmode="lin" valueType="num">
                                      <p:cBhvr additive="base">
                                        <p:cTn id="7" dur="500" fill="hold"/>
                                        <p:tgtEl>
                                          <p:spTgt spid="66"/>
                                        </p:tgtEl>
                                        <p:attrNameLst>
                                          <p:attrName>ppt_x</p:attrName>
                                        </p:attrNameLst>
                                      </p:cBhvr>
                                      <p:tavLst>
                                        <p:tav tm="0">
                                          <p:val>
                                            <p:strVal val="#ppt_x"/>
                                          </p:val>
                                        </p:tav>
                                        <p:tav tm="100000">
                                          <p:val>
                                            <p:strVal val="#ppt_x"/>
                                          </p:val>
                                        </p:tav>
                                      </p:tavLst>
                                    </p:anim>
                                    <p:anim calcmode="lin" valueType="num">
                                      <p:cBhvr additive="base">
                                        <p:cTn id="8" dur="500" fill="hold"/>
                                        <p:tgtEl>
                                          <p:spTgt spid="6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ppt_x"/>
                                          </p:val>
                                        </p:tav>
                                        <p:tav tm="100000">
                                          <p:val>
                                            <p:strVal val="#ppt_x"/>
                                          </p:val>
                                        </p:tav>
                                      </p:tavLst>
                                    </p:anim>
                                    <p:anim calcmode="lin" valueType="num">
                                      <p:cBhvr additive="base">
                                        <p:cTn id="12" dur="500" fill="hold"/>
                                        <p:tgtEl>
                                          <p:spTgt spid="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8"/>
                                        </p:tgtEl>
                                        <p:attrNameLst>
                                          <p:attrName>style.visibility</p:attrName>
                                        </p:attrNameLst>
                                      </p:cBhvr>
                                      <p:to>
                                        <p:strVal val="visible"/>
                                      </p:to>
                                    </p:set>
                                    <p:anim calcmode="lin" valueType="num">
                                      <p:cBhvr additive="base">
                                        <p:cTn id="15" dur="500" fill="hold"/>
                                        <p:tgtEl>
                                          <p:spTgt spid="68"/>
                                        </p:tgtEl>
                                        <p:attrNameLst>
                                          <p:attrName>ppt_x</p:attrName>
                                        </p:attrNameLst>
                                      </p:cBhvr>
                                      <p:tavLst>
                                        <p:tav tm="0">
                                          <p:val>
                                            <p:strVal val="#ppt_x"/>
                                          </p:val>
                                        </p:tav>
                                        <p:tav tm="100000">
                                          <p:val>
                                            <p:strVal val="#ppt_x"/>
                                          </p:val>
                                        </p:tav>
                                      </p:tavLst>
                                    </p:anim>
                                    <p:anim calcmode="lin" valueType="num">
                                      <p:cBhvr additive="base">
                                        <p:cTn id="16" dur="500" fill="hold"/>
                                        <p:tgtEl>
                                          <p:spTgt spid="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9"/>
                                        </p:tgtEl>
                                        <p:attrNameLst>
                                          <p:attrName>style.visibility</p:attrName>
                                        </p:attrNameLst>
                                      </p:cBhvr>
                                      <p:to>
                                        <p:strVal val="visible"/>
                                      </p:to>
                                    </p:set>
                                    <p:anim calcmode="lin" valueType="num">
                                      <p:cBhvr additive="base">
                                        <p:cTn id="19" dur="500" fill="hold"/>
                                        <p:tgtEl>
                                          <p:spTgt spid="69"/>
                                        </p:tgtEl>
                                        <p:attrNameLst>
                                          <p:attrName>ppt_x</p:attrName>
                                        </p:attrNameLst>
                                      </p:cBhvr>
                                      <p:tavLst>
                                        <p:tav tm="0">
                                          <p:val>
                                            <p:strVal val="#ppt_x"/>
                                          </p:val>
                                        </p:tav>
                                        <p:tav tm="100000">
                                          <p:val>
                                            <p:strVal val="#ppt_x"/>
                                          </p:val>
                                        </p:tav>
                                      </p:tavLst>
                                    </p:anim>
                                    <p:anim calcmode="lin" valueType="num">
                                      <p:cBhvr additive="base">
                                        <p:cTn id="20" dur="500" fill="hold"/>
                                        <p:tgtEl>
                                          <p:spTgt spid="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0"/>
                                        </p:tgtEl>
                                        <p:attrNameLst>
                                          <p:attrName>style.visibility</p:attrName>
                                        </p:attrNameLst>
                                      </p:cBhvr>
                                      <p:to>
                                        <p:strVal val="visible"/>
                                      </p:to>
                                    </p:set>
                                    <p:anim calcmode="lin" valueType="num">
                                      <p:cBhvr additive="base">
                                        <p:cTn id="23" dur="500" fill="hold"/>
                                        <p:tgtEl>
                                          <p:spTgt spid="70"/>
                                        </p:tgtEl>
                                        <p:attrNameLst>
                                          <p:attrName>ppt_x</p:attrName>
                                        </p:attrNameLst>
                                      </p:cBhvr>
                                      <p:tavLst>
                                        <p:tav tm="0">
                                          <p:val>
                                            <p:strVal val="#ppt_x"/>
                                          </p:val>
                                        </p:tav>
                                        <p:tav tm="100000">
                                          <p:val>
                                            <p:strVal val="#ppt_x"/>
                                          </p:val>
                                        </p:tav>
                                      </p:tavLst>
                                    </p:anim>
                                    <p:anim calcmode="lin" valueType="num">
                                      <p:cBhvr additive="base">
                                        <p:cTn id="24" dur="500" fill="hold"/>
                                        <p:tgtEl>
                                          <p:spTgt spid="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71"/>
                                        </p:tgtEl>
                                        <p:attrNameLst>
                                          <p:attrName>style.visibility</p:attrName>
                                        </p:attrNameLst>
                                      </p:cBhvr>
                                      <p:to>
                                        <p:strVal val="visible"/>
                                      </p:to>
                                    </p:set>
                                    <p:anim calcmode="lin" valueType="num">
                                      <p:cBhvr additive="base">
                                        <p:cTn id="27" dur="500" fill="hold"/>
                                        <p:tgtEl>
                                          <p:spTgt spid="71"/>
                                        </p:tgtEl>
                                        <p:attrNameLst>
                                          <p:attrName>ppt_x</p:attrName>
                                        </p:attrNameLst>
                                      </p:cBhvr>
                                      <p:tavLst>
                                        <p:tav tm="0">
                                          <p:val>
                                            <p:strVal val="#ppt_x"/>
                                          </p:val>
                                        </p:tav>
                                        <p:tav tm="100000">
                                          <p:val>
                                            <p:strVal val="#ppt_x"/>
                                          </p:val>
                                        </p:tav>
                                      </p:tavLst>
                                    </p:anim>
                                    <p:anim calcmode="lin" valueType="num">
                                      <p:cBhvr additive="base">
                                        <p:cTn id="28" dur="500" fill="hold"/>
                                        <p:tgtEl>
                                          <p:spTgt spid="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72"/>
                                        </p:tgtEl>
                                        <p:attrNameLst>
                                          <p:attrName>style.visibility</p:attrName>
                                        </p:attrNameLst>
                                      </p:cBhvr>
                                      <p:to>
                                        <p:strVal val="visible"/>
                                      </p:to>
                                    </p:set>
                                    <p:anim calcmode="lin" valueType="num">
                                      <p:cBhvr additive="base">
                                        <p:cTn id="31" dur="500" fill="hold"/>
                                        <p:tgtEl>
                                          <p:spTgt spid="72"/>
                                        </p:tgtEl>
                                        <p:attrNameLst>
                                          <p:attrName>ppt_x</p:attrName>
                                        </p:attrNameLst>
                                      </p:cBhvr>
                                      <p:tavLst>
                                        <p:tav tm="0">
                                          <p:val>
                                            <p:strVal val="#ppt_x"/>
                                          </p:val>
                                        </p:tav>
                                        <p:tav tm="100000">
                                          <p:val>
                                            <p:strVal val="#ppt_x"/>
                                          </p:val>
                                        </p:tav>
                                      </p:tavLst>
                                    </p:anim>
                                    <p:anim calcmode="lin" valueType="num">
                                      <p:cBhvr additive="base">
                                        <p:cTn id="32" dur="500" fill="hold"/>
                                        <p:tgtEl>
                                          <p:spTgt spid="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73"/>
                                        </p:tgtEl>
                                        <p:attrNameLst>
                                          <p:attrName>style.visibility</p:attrName>
                                        </p:attrNameLst>
                                      </p:cBhvr>
                                      <p:to>
                                        <p:strVal val="visible"/>
                                      </p:to>
                                    </p:set>
                                    <p:anim calcmode="lin" valueType="num">
                                      <p:cBhvr additive="base">
                                        <p:cTn id="35" dur="500" fill="hold"/>
                                        <p:tgtEl>
                                          <p:spTgt spid="73"/>
                                        </p:tgtEl>
                                        <p:attrNameLst>
                                          <p:attrName>ppt_x</p:attrName>
                                        </p:attrNameLst>
                                      </p:cBhvr>
                                      <p:tavLst>
                                        <p:tav tm="0">
                                          <p:val>
                                            <p:strVal val="#ppt_x"/>
                                          </p:val>
                                        </p:tav>
                                        <p:tav tm="100000">
                                          <p:val>
                                            <p:strVal val="#ppt_x"/>
                                          </p:val>
                                        </p:tav>
                                      </p:tavLst>
                                    </p:anim>
                                    <p:anim calcmode="lin" valueType="num">
                                      <p:cBhvr additive="base">
                                        <p:cTn id="36" dur="500" fill="hold"/>
                                        <p:tgtEl>
                                          <p:spTgt spid="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4"/>
                                        </p:tgtEl>
                                        <p:attrNameLst>
                                          <p:attrName>style.visibility</p:attrName>
                                        </p:attrNameLst>
                                      </p:cBhvr>
                                      <p:to>
                                        <p:strVal val="visible"/>
                                      </p:to>
                                    </p:set>
                                    <p:anim calcmode="lin" valueType="num">
                                      <p:cBhvr additive="base">
                                        <p:cTn id="39" dur="500" fill="hold"/>
                                        <p:tgtEl>
                                          <p:spTgt spid="74"/>
                                        </p:tgtEl>
                                        <p:attrNameLst>
                                          <p:attrName>ppt_x</p:attrName>
                                        </p:attrNameLst>
                                      </p:cBhvr>
                                      <p:tavLst>
                                        <p:tav tm="0">
                                          <p:val>
                                            <p:strVal val="#ppt_x"/>
                                          </p:val>
                                        </p:tav>
                                        <p:tav tm="100000">
                                          <p:val>
                                            <p:strVal val="#ppt_x"/>
                                          </p:val>
                                        </p:tav>
                                      </p:tavLst>
                                    </p:anim>
                                    <p:anim calcmode="lin" valueType="num">
                                      <p:cBhvr additive="base">
                                        <p:cTn id="40" dur="500" fill="hold"/>
                                        <p:tgtEl>
                                          <p:spTgt spid="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75"/>
                                        </p:tgtEl>
                                        <p:attrNameLst>
                                          <p:attrName>style.visibility</p:attrName>
                                        </p:attrNameLst>
                                      </p:cBhvr>
                                      <p:to>
                                        <p:strVal val="visible"/>
                                      </p:to>
                                    </p:set>
                                    <p:anim calcmode="lin" valueType="num">
                                      <p:cBhvr additive="base">
                                        <p:cTn id="43" dur="500" fill="hold"/>
                                        <p:tgtEl>
                                          <p:spTgt spid="75"/>
                                        </p:tgtEl>
                                        <p:attrNameLst>
                                          <p:attrName>ppt_x</p:attrName>
                                        </p:attrNameLst>
                                      </p:cBhvr>
                                      <p:tavLst>
                                        <p:tav tm="0">
                                          <p:val>
                                            <p:strVal val="#ppt_x"/>
                                          </p:val>
                                        </p:tav>
                                        <p:tav tm="100000">
                                          <p:val>
                                            <p:strVal val="#ppt_x"/>
                                          </p:val>
                                        </p:tav>
                                      </p:tavLst>
                                    </p:anim>
                                    <p:anim calcmode="lin" valueType="num">
                                      <p:cBhvr additive="base">
                                        <p:cTn id="44" dur="500" fill="hold"/>
                                        <p:tgtEl>
                                          <p:spTgt spid="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76"/>
                                        </p:tgtEl>
                                        <p:attrNameLst>
                                          <p:attrName>style.visibility</p:attrName>
                                        </p:attrNameLst>
                                      </p:cBhvr>
                                      <p:to>
                                        <p:strVal val="visible"/>
                                      </p:to>
                                    </p:set>
                                    <p:anim calcmode="lin" valueType="num">
                                      <p:cBhvr additive="base">
                                        <p:cTn id="47" dur="500" fill="hold"/>
                                        <p:tgtEl>
                                          <p:spTgt spid="76"/>
                                        </p:tgtEl>
                                        <p:attrNameLst>
                                          <p:attrName>ppt_x</p:attrName>
                                        </p:attrNameLst>
                                      </p:cBhvr>
                                      <p:tavLst>
                                        <p:tav tm="0">
                                          <p:val>
                                            <p:strVal val="#ppt_x"/>
                                          </p:val>
                                        </p:tav>
                                        <p:tav tm="100000">
                                          <p:val>
                                            <p:strVal val="#ppt_x"/>
                                          </p:val>
                                        </p:tav>
                                      </p:tavLst>
                                    </p:anim>
                                    <p:anim calcmode="lin" valueType="num">
                                      <p:cBhvr additive="base">
                                        <p:cTn id="48" dur="500" fill="hold"/>
                                        <p:tgtEl>
                                          <p:spTgt spid="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77"/>
                                        </p:tgtEl>
                                        <p:attrNameLst>
                                          <p:attrName>style.visibility</p:attrName>
                                        </p:attrNameLst>
                                      </p:cBhvr>
                                      <p:to>
                                        <p:strVal val="visible"/>
                                      </p:to>
                                    </p:set>
                                    <p:anim calcmode="lin" valueType="num">
                                      <p:cBhvr additive="base">
                                        <p:cTn id="51" dur="500" fill="hold"/>
                                        <p:tgtEl>
                                          <p:spTgt spid="77"/>
                                        </p:tgtEl>
                                        <p:attrNameLst>
                                          <p:attrName>ppt_x</p:attrName>
                                        </p:attrNameLst>
                                      </p:cBhvr>
                                      <p:tavLst>
                                        <p:tav tm="0">
                                          <p:val>
                                            <p:strVal val="#ppt_x"/>
                                          </p:val>
                                        </p:tav>
                                        <p:tav tm="100000">
                                          <p:val>
                                            <p:strVal val="#ppt_x"/>
                                          </p:val>
                                        </p:tav>
                                      </p:tavLst>
                                    </p:anim>
                                    <p:anim calcmode="lin" valueType="num">
                                      <p:cBhvr additive="base">
                                        <p:cTn id="52" dur="500" fill="hold"/>
                                        <p:tgtEl>
                                          <p:spTgt spid="77"/>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78"/>
                                        </p:tgtEl>
                                        <p:attrNameLst>
                                          <p:attrName>style.visibility</p:attrName>
                                        </p:attrNameLst>
                                      </p:cBhvr>
                                      <p:to>
                                        <p:strVal val="visible"/>
                                      </p:to>
                                    </p:set>
                                    <p:anim calcmode="lin" valueType="num">
                                      <p:cBhvr additive="base">
                                        <p:cTn id="55" dur="500" fill="hold"/>
                                        <p:tgtEl>
                                          <p:spTgt spid="78"/>
                                        </p:tgtEl>
                                        <p:attrNameLst>
                                          <p:attrName>ppt_x</p:attrName>
                                        </p:attrNameLst>
                                      </p:cBhvr>
                                      <p:tavLst>
                                        <p:tav tm="0">
                                          <p:val>
                                            <p:strVal val="#ppt_x"/>
                                          </p:val>
                                        </p:tav>
                                        <p:tav tm="100000">
                                          <p:val>
                                            <p:strVal val="#ppt_x"/>
                                          </p:val>
                                        </p:tav>
                                      </p:tavLst>
                                    </p:anim>
                                    <p:anim calcmode="lin" valueType="num">
                                      <p:cBhvr additive="base">
                                        <p:cTn id="56" dur="500" fill="hold"/>
                                        <p:tgtEl>
                                          <p:spTgt spid="78"/>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79"/>
                                        </p:tgtEl>
                                        <p:attrNameLst>
                                          <p:attrName>style.visibility</p:attrName>
                                        </p:attrNameLst>
                                      </p:cBhvr>
                                      <p:to>
                                        <p:strVal val="visible"/>
                                      </p:to>
                                    </p:set>
                                    <p:anim calcmode="lin" valueType="num">
                                      <p:cBhvr additive="base">
                                        <p:cTn id="59" dur="500" fill="hold"/>
                                        <p:tgtEl>
                                          <p:spTgt spid="79"/>
                                        </p:tgtEl>
                                        <p:attrNameLst>
                                          <p:attrName>ppt_x</p:attrName>
                                        </p:attrNameLst>
                                      </p:cBhvr>
                                      <p:tavLst>
                                        <p:tav tm="0">
                                          <p:val>
                                            <p:strVal val="#ppt_x"/>
                                          </p:val>
                                        </p:tav>
                                        <p:tav tm="100000">
                                          <p:val>
                                            <p:strVal val="#ppt_x"/>
                                          </p:val>
                                        </p:tav>
                                      </p:tavLst>
                                    </p:anim>
                                    <p:anim calcmode="lin" valueType="num">
                                      <p:cBhvr additive="base">
                                        <p:cTn id="60" dur="500" fill="hold"/>
                                        <p:tgtEl>
                                          <p:spTgt spid="79"/>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80"/>
                                        </p:tgtEl>
                                        <p:attrNameLst>
                                          <p:attrName>style.visibility</p:attrName>
                                        </p:attrNameLst>
                                      </p:cBhvr>
                                      <p:to>
                                        <p:strVal val="visible"/>
                                      </p:to>
                                    </p:set>
                                    <p:anim calcmode="lin" valueType="num">
                                      <p:cBhvr additive="base">
                                        <p:cTn id="63" dur="500" fill="hold"/>
                                        <p:tgtEl>
                                          <p:spTgt spid="80"/>
                                        </p:tgtEl>
                                        <p:attrNameLst>
                                          <p:attrName>ppt_x</p:attrName>
                                        </p:attrNameLst>
                                      </p:cBhvr>
                                      <p:tavLst>
                                        <p:tav tm="0">
                                          <p:val>
                                            <p:strVal val="#ppt_x"/>
                                          </p:val>
                                        </p:tav>
                                        <p:tav tm="100000">
                                          <p:val>
                                            <p:strVal val="#ppt_x"/>
                                          </p:val>
                                        </p:tav>
                                      </p:tavLst>
                                    </p:anim>
                                    <p:anim calcmode="lin" valueType="num">
                                      <p:cBhvr additive="base">
                                        <p:cTn id="64" dur="500" fill="hold"/>
                                        <p:tgtEl>
                                          <p:spTgt spid="80"/>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81"/>
                                        </p:tgtEl>
                                        <p:attrNameLst>
                                          <p:attrName>style.visibility</p:attrName>
                                        </p:attrNameLst>
                                      </p:cBhvr>
                                      <p:to>
                                        <p:strVal val="visible"/>
                                      </p:to>
                                    </p:set>
                                    <p:anim calcmode="lin" valueType="num">
                                      <p:cBhvr additive="base">
                                        <p:cTn id="67" dur="500" fill="hold"/>
                                        <p:tgtEl>
                                          <p:spTgt spid="81"/>
                                        </p:tgtEl>
                                        <p:attrNameLst>
                                          <p:attrName>ppt_x</p:attrName>
                                        </p:attrNameLst>
                                      </p:cBhvr>
                                      <p:tavLst>
                                        <p:tav tm="0">
                                          <p:val>
                                            <p:strVal val="#ppt_x"/>
                                          </p:val>
                                        </p:tav>
                                        <p:tav tm="100000">
                                          <p:val>
                                            <p:strVal val="#ppt_x"/>
                                          </p:val>
                                        </p:tav>
                                      </p:tavLst>
                                    </p:anim>
                                    <p:anim calcmode="lin" valueType="num">
                                      <p:cBhvr additive="base">
                                        <p:cTn id="68" dur="500" fill="hold"/>
                                        <p:tgtEl>
                                          <p:spTgt spid="81"/>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82"/>
                                        </p:tgtEl>
                                        <p:attrNameLst>
                                          <p:attrName>style.visibility</p:attrName>
                                        </p:attrNameLst>
                                      </p:cBhvr>
                                      <p:to>
                                        <p:strVal val="visible"/>
                                      </p:to>
                                    </p:set>
                                    <p:anim calcmode="lin" valueType="num">
                                      <p:cBhvr additive="base">
                                        <p:cTn id="71" dur="500" fill="hold"/>
                                        <p:tgtEl>
                                          <p:spTgt spid="82"/>
                                        </p:tgtEl>
                                        <p:attrNameLst>
                                          <p:attrName>ppt_x</p:attrName>
                                        </p:attrNameLst>
                                      </p:cBhvr>
                                      <p:tavLst>
                                        <p:tav tm="0">
                                          <p:val>
                                            <p:strVal val="#ppt_x"/>
                                          </p:val>
                                        </p:tav>
                                        <p:tav tm="100000">
                                          <p:val>
                                            <p:strVal val="#ppt_x"/>
                                          </p:val>
                                        </p:tav>
                                      </p:tavLst>
                                    </p:anim>
                                    <p:anim calcmode="lin" valueType="num">
                                      <p:cBhvr additive="base">
                                        <p:cTn id="72" dur="500" fill="hold"/>
                                        <p:tgtEl>
                                          <p:spTgt spid="82"/>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83"/>
                                        </p:tgtEl>
                                        <p:attrNameLst>
                                          <p:attrName>style.visibility</p:attrName>
                                        </p:attrNameLst>
                                      </p:cBhvr>
                                      <p:to>
                                        <p:strVal val="visible"/>
                                      </p:to>
                                    </p:set>
                                    <p:anim calcmode="lin" valueType="num">
                                      <p:cBhvr additive="base">
                                        <p:cTn id="75" dur="500" fill="hold"/>
                                        <p:tgtEl>
                                          <p:spTgt spid="83"/>
                                        </p:tgtEl>
                                        <p:attrNameLst>
                                          <p:attrName>ppt_x</p:attrName>
                                        </p:attrNameLst>
                                      </p:cBhvr>
                                      <p:tavLst>
                                        <p:tav tm="0">
                                          <p:val>
                                            <p:strVal val="#ppt_x"/>
                                          </p:val>
                                        </p:tav>
                                        <p:tav tm="100000">
                                          <p:val>
                                            <p:strVal val="#ppt_x"/>
                                          </p:val>
                                        </p:tav>
                                      </p:tavLst>
                                    </p:anim>
                                    <p:anim calcmode="lin" valueType="num">
                                      <p:cBhvr additive="base">
                                        <p:cTn id="76" dur="500" fill="hold"/>
                                        <p:tgtEl>
                                          <p:spTgt spid="83"/>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0"/>
                                  </p:stCondLst>
                                  <p:childTnLst>
                                    <p:set>
                                      <p:cBhvr>
                                        <p:cTn id="78" dur="1" fill="hold">
                                          <p:stCondLst>
                                            <p:cond delay="0"/>
                                          </p:stCondLst>
                                        </p:cTn>
                                        <p:tgtEl>
                                          <p:spTgt spid="84"/>
                                        </p:tgtEl>
                                        <p:attrNameLst>
                                          <p:attrName>style.visibility</p:attrName>
                                        </p:attrNameLst>
                                      </p:cBhvr>
                                      <p:to>
                                        <p:strVal val="visible"/>
                                      </p:to>
                                    </p:set>
                                    <p:anim calcmode="lin" valueType="num">
                                      <p:cBhvr additive="base">
                                        <p:cTn id="79" dur="500" fill="hold"/>
                                        <p:tgtEl>
                                          <p:spTgt spid="84"/>
                                        </p:tgtEl>
                                        <p:attrNameLst>
                                          <p:attrName>ppt_x</p:attrName>
                                        </p:attrNameLst>
                                      </p:cBhvr>
                                      <p:tavLst>
                                        <p:tav tm="0">
                                          <p:val>
                                            <p:strVal val="#ppt_x"/>
                                          </p:val>
                                        </p:tav>
                                        <p:tav tm="100000">
                                          <p:val>
                                            <p:strVal val="#ppt_x"/>
                                          </p:val>
                                        </p:tav>
                                      </p:tavLst>
                                    </p:anim>
                                    <p:anim calcmode="lin" valueType="num">
                                      <p:cBhvr additive="base">
                                        <p:cTn id="80" dur="500" fill="hold"/>
                                        <p:tgtEl>
                                          <p:spTgt spid="84"/>
                                        </p:tgtEl>
                                        <p:attrNameLst>
                                          <p:attrName>ppt_y</p:attrName>
                                        </p:attrNameLst>
                                      </p:cBhvr>
                                      <p:tavLst>
                                        <p:tav tm="0">
                                          <p:val>
                                            <p:strVal val="1+#ppt_h/2"/>
                                          </p:val>
                                        </p:tav>
                                        <p:tav tm="100000">
                                          <p:val>
                                            <p:strVal val="#ppt_y"/>
                                          </p:val>
                                        </p:tav>
                                      </p:tavLst>
                                    </p:anim>
                                  </p:childTnLst>
                                </p:cTn>
                              </p:par>
                              <p:par>
                                <p:cTn id="81" presetID="2" presetClass="entr" presetSubtype="4" fill="hold" nodeType="withEffect">
                                  <p:stCondLst>
                                    <p:cond delay="0"/>
                                  </p:stCondLst>
                                  <p:childTnLst>
                                    <p:set>
                                      <p:cBhvr>
                                        <p:cTn id="82" dur="1" fill="hold">
                                          <p:stCondLst>
                                            <p:cond delay="0"/>
                                          </p:stCondLst>
                                        </p:cTn>
                                        <p:tgtEl>
                                          <p:spTgt spid="85"/>
                                        </p:tgtEl>
                                        <p:attrNameLst>
                                          <p:attrName>style.visibility</p:attrName>
                                        </p:attrNameLst>
                                      </p:cBhvr>
                                      <p:to>
                                        <p:strVal val="visible"/>
                                      </p:to>
                                    </p:set>
                                    <p:anim calcmode="lin" valueType="num">
                                      <p:cBhvr additive="base">
                                        <p:cTn id="83" dur="500" fill="hold"/>
                                        <p:tgtEl>
                                          <p:spTgt spid="85"/>
                                        </p:tgtEl>
                                        <p:attrNameLst>
                                          <p:attrName>ppt_x</p:attrName>
                                        </p:attrNameLst>
                                      </p:cBhvr>
                                      <p:tavLst>
                                        <p:tav tm="0">
                                          <p:val>
                                            <p:strVal val="#ppt_x"/>
                                          </p:val>
                                        </p:tav>
                                        <p:tav tm="100000">
                                          <p:val>
                                            <p:strVal val="#ppt_x"/>
                                          </p:val>
                                        </p:tav>
                                      </p:tavLst>
                                    </p:anim>
                                    <p:anim calcmode="lin" valueType="num">
                                      <p:cBhvr additive="base">
                                        <p:cTn id="84" dur="500" fill="hold"/>
                                        <p:tgtEl>
                                          <p:spTgt spid="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additive="base">
                                        <p:cTn id="87" dur="500" fill="hold"/>
                                        <p:tgtEl>
                                          <p:spTgt spid="86"/>
                                        </p:tgtEl>
                                        <p:attrNameLst>
                                          <p:attrName>ppt_x</p:attrName>
                                        </p:attrNameLst>
                                      </p:cBhvr>
                                      <p:tavLst>
                                        <p:tav tm="0">
                                          <p:val>
                                            <p:strVal val="#ppt_x"/>
                                          </p:val>
                                        </p:tav>
                                        <p:tav tm="100000">
                                          <p:val>
                                            <p:strVal val="#ppt_x"/>
                                          </p:val>
                                        </p:tav>
                                      </p:tavLst>
                                    </p:anim>
                                    <p:anim calcmode="lin" valueType="num">
                                      <p:cBhvr additive="base">
                                        <p:cTn id="88" dur="500" fill="hold"/>
                                        <p:tgtEl>
                                          <p:spTgt spid="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87"/>
                                        </p:tgtEl>
                                        <p:attrNameLst>
                                          <p:attrName>style.visibility</p:attrName>
                                        </p:attrNameLst>
                                      </p:cBhvr>
                                      <p:to>
                                        <p:strVal val="visible"/>
                                      </p:to>
                                    </p:set>
                                    <p:anim calcmode="lin" valueType="num">
                                      <p:cBhvr additive="base">
                                        <p:cTn id="91" dur="500" fill="hold"/>
                                        <p:tgtEl>
                                          <p:spTgt spid="87"/>
                                        </p:tgtEl>
                                        <p:attrNameLst>
                                          <p:attrName>ppt_x</p:attrName>
                                        </p:attrNameLst>
                                      </p:cBhvr>
                                      <p:tavLst>
                                        <p:tav tm="0">
                                          <p:val>
                                            <p:strVal val="#ppt_x"/>
                                          </p:val>
                                        </p:tav>
                                        <p:tav tm="100000">
                                          <p:val>
                                            <p:strVal val="#ppt_x"/>
                                          </p:val>
                                        </p:tav>
                                      </p:tavLst>
                                    </p:anim>
                                    <p:anim calcmode="lin" valueType="num">
                                      <p:cBhvr additive="base">
                                        <p:cTn id="92" dur="500" fill="hold"/>
                                        <p:tgtEl>
                                          <p:spTgt spid="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88"/>
                                        </p:tgtEl>
                                        <p:attrNameLst>
                                          <p:attrName>style.visibility</p:attrName>
                                        </p:attrNameLst>
                                      </p:cBhvr>
                                      <p:to>
                                        <p:strVal val="visible"/>
                                      </p:to>
                                    </p:set>
                                    <p:anim calcmode="lin" valueType="num">
                                      <p:cBhvr additive="base">
                                        <p:cTn id="95" dur="500" fill="hold"/>
                                        <p:tgtEl>
                                          <p:spTgt spid="88"/>
                                        </p:tgtEl>
                                        <p:attrNameLst>
                                          <p:attrName>ppt_x</p:attrName>
                                        </p:attrNameLst>
                                      </p:cBhvr>
                                      <p:tavLst>
                                        <p:tav tm="0">
                                          <p:val>
                                            <p:strVal val="#ppt_x"/>
                                          </p:val>
                                        </p:tav>
                                        <p:tav tm="100000">
                                          <p:val>
                                            <p:strVal val="#ppt_x"/>
                                          </p:val>
                                        </p:tav>
                                      </p:tavLst>
                                    </p:anim>
                                    <p:anim calcmode="lin" valueType="num">
                                      <p:cBhvr additive="base">
                                        <p:cTn id="96" dur="500" fill="hold"/>
                                        <p:tgtEl>
                                          <p:spTgt spid="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89"/>
                                        </p:tgtEl>
                                        <p:attrNameLst>
                                          <p:attrName>style.visibility</p:attrName>
                                        </p:attrNameLst>
                                      </p:cBhvr>
                                      <p:to>
                                        <p:strVal val="visible"/>
                                      </p:to>
                                    </p:set>
                                    <p:anim calcmode="lin" valueType="num">
                                      <p:cBhvr additive="base">
                                        <p:cTn id="99" dur="500" fill="hold"/>
                                        <p:tgtEl>
                                          <p:spTgt spid="89"/>
                                        </p:tgtEl>
                                        <p:attrNameLst>
                                          <p:attrName>ppt_x</p:attrName>
                                        </p:attrNameLst>
                                      </p:cBhvr>
                                      <p:tavLst>
                                        <p:tav tm="0">
                                          <p:val>
                                            <p:strVal val="#ppt_x"/>
                                          </p:val>
                                        </p:tav>
                                        <p:tav tm="100000">
                                          <p:val>
                                            <p:strVal val="#ppt_x"/>
                                          </p:val>
                                        </p:tav>
                                      </p:tavLst>
                                    </p:anim>
                                    <p:anim calcmode="lin" valueType="num">
                                      <p:cBhvr additive="base">
                                        <p:cTn id="100" dur="500" fill="hold"/>
                                        <p:tgtEl>
                                          <p:spTgt spid="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90"/>
                                        </p:tgtEl>
                                        <p:attrNameLst>
                                          <p:attrName>style.visibility</p:attrName>
                                        </p:attrNameLst>
                                      </p:cBhvr>
                                      <p:to>
                                        <p:strVal val="visible"/>
                                      </p:to>
                                    </p:set>
                                    <p:anim calcmode="lin" valueType="num">
                                      <p:cBhvr additive="base">
                                        <p:cTn id="103" dur="500" fill="hold"/>
                                        <p:tgtEl>
                                          <p:spTgt spid="90"/>
                                        </p:tgtEl>
                                        <p:attrNameLst>
                                          <p:attrName>ppt_x</p:attrName>
                                        </p:attrNameLst>
                                      </p:cBhvr>
                                      <p:tavLst>
                                        <p:tav tm="0">
                                          <p:val>
                                            <p:strVal val="#ppt_x"/>
                                          </p:val>
                                        </p:tav>
                                        <p:tav tm="100000">
                                          <p:val>
                                            <p:strVal val="#ppt_x"/>
                                          </p:val>
                                        </p:tav>
                                      </p:tavLst>
                                    </p:anim>
                                    <p:anim calcmode="lin" valueType="num">
                                      <p:cBhvr additive="base">
                                        <p:cTn id="104" dur="500" fill="hold"/>
                                        <p:tgtEl>
                                          <p:spTgt spid="90"/>
                                        </p:tgtEl>
                                        <p:attrNameLst>
                                          <p:attrName>ppt_y</p:attrName>
                                        </p:attrNameLst>
                                      </p:cBhvr>
                                      <p:tavLst>
                                        <p:tav tm="0">
                                          <p:val>
                                            <p:strVal val="1+#ppt_h/2"/>
                                          </p:val>
                                        </p:tav>
                                        <p:tav tm="100000">
                                          <p:val>
                                            <p:strVal val="#ppt_y"/>
                                          </p:val>
                                        </p:tav>
                                      </p:tavLst>
                                    </p:anim>
                                  </p:childTnLst>
                                </p:cTn>
                              </p:par>
                              <p:par>
                                <p:cTn id="105" presetID="2" presetClass="entr" presetSubtype="4" fill="hold" nodeType="withEffect">
                                  <p:stCondLst>
                                    <p:cond delay="0"/>
                                  </p:stCondLst>
                                  <p:childTnLst>
                                    <p:set>
                                      <p:cBhvr>
                                        <p:cTn id="106" dur="1" fill="hold">
                                          <p:stCondLst>
                                            <p:cond delay="0"/>
                                          </p:stCondLst>
                                        </p:cTn>
                                        <p:tgtEl>
                                          <p:spTgt spid="91"/>
                                        </p:tgtEl>
                                        <p:attrNameLst>
                                          <p:attrName>style.visibility</p:attrName>
                                        </p:attrNameLst>
                                      </p:cBhvr>
                                      <p:to>
                                        <p:strVal val="visible"/>
                                      </p:to>
                                    </p:set>
                                    <p:anim calcmode="lin" valueType="num">
                                      <p:cBhvr additive="base">
                                        <p:cTn id="107" dur="500" fill="hold"/>
                                        <p:tgtEl>
                                          <p:spTgt spid="91"/>
                                        </p:tgtEl>
                                        <p:attrNameLst>
                                          <p:attrName>ppt_x</p:attrName>
                                        </p:attrNameLst>
                                      </p:cBhvr>
                                      <p:tavLst>
                                        <p:tav tm="0">
                                          <p:val>
                                            <p:strVal val="#ppt_x"/>
                                          </p:val>
                                        </p:tav>
                                        <p:tav tm="100000">
                                          <p:val>
                                            <p:strVal val="#ppt_x"/>
                                          </p:val>
                                        </p:tav>
                                      </p:tavLst>
                                    </p:anim>
                                    <p:anim calcmode="lin" valueType="num">
                                      <p:cBhvr additive="base">
                                        <p:cTn id="108" dur="500" fill="hold"/>
                                        <p:tgtEl>
                                          <p:spTgt spid="91"/>
                                        </p:tgtEl>
                                        <p:attrNameLst>
                                          <p:attrName>ppt_y</p:attrName>
                                        </p:attrNameLst>
                                      </p:cBhvr>
                                      <p:tavLst>
                                        <p:tav tm="0">
                                          <p:val>
                                            <p:strVal val="1+#ppt_h/2"/>
                                          </p:val>
                                        </p:tav>
                                        <p:tav tm="100000">
                                          <p:val>
                                            <p:strVal val="#ppt_y"/>
                                          </p:val>
                                        </p:tav>
                                      </p:tavLst>
                                    </p:anim>
                                  </p:childTnLst>
                                </p:cTn>
                              </p:par>
                              <p:par>
                                <p:cTn id="109" presetID="2" presetClass="entr" presetSubtype="4" fill="hold" nodeType="withEffect">
                                  <p:stCondLst>
                                    <p:cond delay="0"/>
                                  </p:stCondLst>
                                  <p:childTnLst>
                                    <p:set>
                                      <p:cBhvr>
                                        <p:cTn id="110" dur="1" fill="hold">
                                          <p:stCondLst>
                                            <p:cond delay="0"/>
                                          </p:stCondLst>
                                        </p:cTn>
                                        <p:tgtEl>
                                          <p:spTgt spid="92"/>
                                        </p:tgtEl>
                                        <p:attrNameLst>
                                          <p:attrName>style.visibility</p:attrName>
                                        </p:attrNameLst>
                                      </p:cBhvr>
                                      <p:to>
                                        <p:strVal val="visible"/>
                                      </p:to>
                                    </p:set>
                                    <p:anim calcmode="lin" valueType="num">
                                      <p:cBhvr additive="base">
                                        <p:cTn id="111" dur="500" fill="hold"/>
                                        <p:tgtEl>
                                          <p:spTgt spid="92"/>
                                        </p:tgtEl>
                                        <p:attrNameLst>
                                          <p:attrName>ppt_x</p:attrName>
                                        </p:attrNameLst>
                                      </p:cBhvr>
                                      <p:tavLst>
                                        <p:tav tm="0">
                                          <p:val>
                                            <p:strVal val="#ppt_x"/>
                                          </p:val>
                                        </p:tav>
                                        <p:tav tm="100000">
                                          <p:val>
                                            <p:strVal val="#ppt_x"/>
                                          </p:val>
                                        </p:tav>
                                      </p:tavLst>
                                    </p:anim>
                                    <p:anim calcmode="lin" valueType="num">
                                      <p:cBhvr additive="base">
                                        <p:cTn id="112" dur="500" fill="hold"/>
                                        <p:tgtEl>
                                          <p:spTgt spid="92"/>
                                        </p:tgtEl>
                                        <p:attrNameLst>
                                          <p:attrName>ppt_y</p:attrName>
                                        </p:attrNameLst>
                                      </p:cBhvr>
                                      <p:tavLst>
                                        <p:tav tm="0">
                                          <p:val>
                                            <p:strVal val="1+#ppt_h/2"/>
                                          </p:val>
                                        </p:tav>
                                        <p:tav tm="100000">
                                          <p:val>
                                            <p:strVal val="#ppt_y"/>
                                          </p:val>
                                        </p:tav>
                                      </p:tavLst>
                                    </p:anim>
                                  </p:childTnLst>
                                </p:cTn>
                              </p:par>
                              <p:par>
                                <p:cTn id="113" presetID="2" presetClass="entr" presetSubtype="4" fill="hold" nodeType="withEffect">
                                  <p:stCondLst>
                                    <p:cond delay="0"/>
                                  </p:stCondLst>
                                  <p:childTnLst>
                                    <p:set>
                                      <p:cBhvr>
                                        <p:cTn id="114" dur="1" fill="hold">
                                          <p:stCondLst>
                                            <p:cond delay="0"/>
                                          </p:stCondLst>
                                        </p:cTn>
                                        <p:tgtEl>
                                          <p:spTgt spid="93"/>
                                        </p:tgtEl>
                                        <p:attrNameLst>
                                          <p:attrName>style.visibility</p:attrName>
                                        </p:attrNameLst>
                                      </p:cBhvr>
                                      <p:to>
                                        <p:strVal val="visible"/>
                                      </p:to>
                                    </p:set>
                                    <p:anim calcmode="lin" valueType="num">
                                      <p:cBhvr additive="base">
                                        <p:cTn id="115" dur="500" fill="hold"/>
                                        <p:tgtEl>
                                          <p:spTgt spid="93"/>
                                        </p:tgtEl>
                                        <p:attrNameLst>
                                          <p:attrName>ppt_x</p:attrName>
                                        </p:attrNameLst>
                                      </p:cBhvr>
                                      <p:tavLst>
                                        <p:tav tm="0">
                                          <p:val>
                                            <p:strVal val="#ppt_x"/>
                                          </p:val>
                                        </p:tav>
                                        <p:tav tm="100000">
                                          <p:val>
                                            <p:strVal val="#ppt_x"/>
                                          </p:val>
                                        </p:tav>
                                      </p:tavLst>
                                    </p:anim>
                                    <p:anim calcmode="lin" valueType="num">
                                      <p:cBhvr additive="base">
                                        <p:cTn id="116" dur="500" fill="hold"/>
                                        <p:tgtEl>
                                          <p:spTgt spid="93"/>
                                        </p:tgtEl>
                                        <p:attrNameLst>
                                          <p:attrName>ppt_y</p:attrName>
                                        </p:attrNameLst>
                                      </p:cBhvr>
                                      <p:tavLst>
                                        <p:tav tm="0">
                                          <p:val>
                                            <p:strVal val="1+#ppt_h/2"/>
                                          </p:val>
                                        </p:tav>
                                        <p:tav tm="100000">
                                          <p:val>
                                            <p:strVal val="#ppt_y"/>
                                          </p:val>
                                        </p:tav>
                                      </p:tavLst>
                                    </p:anim>
                                  </p:childTnLst>
                                </p:cTn>
                              </p:par>
                              <p:par>
                                <p:cTn id="117" presetID="2" presetClass="entr" presetSubtype="4" fill="hold" nodeType="withEffect">
                                  <p:stCondLst>
                                    <p:cond delay="0"/>
                                  </p:stCondLst>
                                  <p:childTnLst>
                                    <p:set>
                                      <p:cBhvr>
                                        <p:cTn id="118" dur="1" fill="hold">
                                          <p:stCondLst>
                                            <p:cond delay="0"/>
                                          </p:stCondLst>
                                        </p:cTn>
                                        <p:tgtEl>
                                          <p:spTgt spid="94"/>
                                        </p:tgtEl>
                                        <p:attrNameLst>
                                          <p:attrName>style.visibility</p:attrName>
                                        </p:attrNameLst>
                                      </p:cBhvr>
                                      <p:to>
                                        <p:strVal val="visible"/>
                                      </p:to>
                                    </p:set>
                                    <p:anim calcmode="lin" valueType="num">
                                      <p:cBhvr additive="base">
                                        <p:cTn id="119" dur="500" fill="hold"/>
                                        <p:tgtEl>
                                          <p:spTgt spid="94"/>
                                        </p:tgtEl>
                                        <p:attrNameLst>
                                          <p:attrName>ppt_x</p:attrName>
                                        </p:attrNameLst>
                                      </p:cBhvr>
                                      <p:tavLst>
                                        <p:tav tm="0">
                                          <p:val>
                                            <p:strVal val="#ppt_x"/>
                                          </p:val>
                                        </p:tav>
                                        <p:tav tm="100000">
                                          <p:val>
                                            <p:strVal val="#ppt_x"/>
                                          </p:val>
                                        </p:tav>
                                      </p:tavLst>
                                    </p:anim>
                                    <p:anim calcmode="lin" valueType="num">
                                      <p:cBhvr additive="base">
                                        <p:cTn id="120"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7" grpId="0" animBg="1"/>
      <p:bldP spid="68" grpId="0" animBg="1"/>
      <p:bldP spid="69" grpId="0" animBg="1"/>
      <p:bldP spid="70" grpId="0" animBg="1"/>
      <p:bldP spid="71" grpId="0"/>
      <p:bldP spid="72" grpId="0" animBg="1"/>
      <p:bldP spid="73" grpId="0"/>
      <p:bldP spid="74" grpId="0" animBg="1"/>
      <p:bldP spid="75" grpId="0"/>
      <p:bldP spid="76" grpId="0" animBg="1"/>
      <p:bldP spid="77" grpId="0"/>
      <p:bldP spid="86" grpId="0"/>
      <p:bldP spid="87" grpId="0"/>
      <p:bldP spid="88" grpId="0"/>
      <p:bldP spid="89" grpId="0"/>
      <p:bldP spid="9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2" name="Rectangle 1">
            <a:extLst>
              <a:ext uri="{FF2B5EF4-FFF2-40B4-BE49-F238E27FC236}">
                <a16:creationId xmlns:a16="http://schemas.microsoft.com/office/drawing/2014/main" id="{D43E6AA3-64C3-4A07-A27C-CD06AD9C8E60}"/>
              </a:ext>
            </a:extLst>
          </p:cNvPr>
          <p:cNvSpPr/>
          <p:nvPr/>
        </p:nvSpPr>
        <p:spPr>
          <a:xfrm>
            <a:off x="0" y="2057400"/>
            <a:ext cx="2501153" cy="3086100"/>
          </a:xfrm>
          <a:prstGeom prst="rect">
            <a:avLst/>
          </a:prstGeom>
          <a:solidFill>
            <a:srgbClr val="FFF9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10CB5641-51E5-4668-9EE2-1B18B964A2A7}"/>
              </a:ext>
            </a:extLst>
          </p:cNvPr>
          <p:cNvSpPr/>
          <p:nvPr/>
        </p:nvSpPr>
        <p:spPr>
          <a:xfrm>
            <a:off x="5741893" y="0"/>
            <a:ext cx="3402107" cy="3086100"/>
          </a:xfrm>
          <a:prstGeom prst="rect">
            <a:avLst/>
          </a:prstGeom>
          <a:solidFill>
            <a:srgbClr val="FFF9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BAF5355D-73B8-4484-9197-08B24DA583AC}"/>
              </a:ext>
            </a:extLst>
          </p:cNvPr>
          <p:cNvSpPr txBox="1"/>
          <p:nvPr/>
        </p:nvSpPr>
        <p:spPr>
          <a:xfrm>
            <a:off x="295835" y="1098874"/>
            <a:ext cx="8727141" cy="2800767"/>
          </a:xfrm>
          <a:prstGeom prst="rect">
            <a:avLst/>
          </a:prstGeom>
          <a:noFill/>
        </p:spPr>
        <p:txBody>
          <a:bodyPr wrap="square">
            <a:spAutoFit/>
          </a:bodyPr>
          <a:lstStyle/>
          <a:p>
            <a:pPr algn="just">
              <a:lnSpc>
                <a:spcPct val="150000"/>
              </a:lnSpc>
            </a:pPr>
            <a:r>
              <a:rPr lang="vi-VN" sz="2400" b="1" i="0" dirty="0">
                <a:solidFill>
                  <a:srgbClr val="000000"/>
                </a:solidFill>
                <a:effectLst/>
                <a:latin typeface="#9Slide03 Roboto Condensed" panose="02000000000000000000" pitchFamily="2" charset="0"/>
                <a:ea typeface="#9Slide03 Roboto Condensed" panose="02000000000000000000" pitchFamily="2" charset="0"/>
              </a:rPr>
              <a:t>Câu 1: Đặc điểm nổi bật của khí hậu miền Bắc và Đông Bắc Bắc Bộ là:</a:t>
            </a:r>
          </a:p>
          <a:p>
            <a:pPr algn="l">
              <a:lnSpc>
                <a:spcPct val="150000"/>
              </a:lnSpc>
            </a:pPr>
            <a:r>
              <a:rPr lang="en-US" sz="2400" b="0" i="0" dirty="0">
                <a:solidFill>
                  <a:srgbClr val="000000"/>
                </a:solidFill>
                <a:effectLst/>
                <a:latin typeface="#9Slide03 Roboto Condensed" panose="02000000000000000000" pitchFamily="2" charset="0"/>
                <a:ea typeface="#9Slide03 Roboto Condensed" panose="02000000000000000000" pitchFamily="2" charset="0"/>
              </a:rPr>
              <a:t>	</a:t>
            </a:r>
            <a:r>
              <a:rPr lang="vi-VN" sz="2400" b="0" i="0" dirty="0">
                <a:solidFill>
                  <a:srgbClr val="000000"/>
                </a:solidFill>
                <a:effectLst/>
                <a:latin typeface="#9Slide03 Roboto Condensed" panose="02000000000000000000" pitchFamily="2" charset="0"/>
                <a:ea typeface="#9Slide03 Roboto Condensed" panose="02000000000000000000" pitchFamily="2" charset="0"/>
              </a:rPr>
              <a:t>A. Có mùa đông lạnh nhất cả nước</a:t>
            </a:r>
          </a:p>
          <a:p>
            <a:pPr algn="l">
              <a:lnSpc>
                <a:spcPct val="150000"/>
              </a:lnSpc>
            </a:pPr>
            <a:r>
              <a:rPr lang="en-US" sz="2400" b="0" i="0" dirty="0">
                <a:solidFill>
                  <a:srgbClr val="000000"/>
                </a:solidFill>
                <a:effectLst/>
                <a:latin typeface="#9Slide03 Roboto Condensed" panose="02000000000000000000" pitchFamily="2" charset="0"/>
                <a:ea typeface="#9Slide03 Roboto Condensed" panose="02000000000000000000" pitchFamily="2" charset="0"/>
              </a:rPr>
              <a:t>	</a:t>
            </a:r>
            <a:r>
              <a:rPr lang="vi-VN" sz="2400" b="0" i="0" dirty="0">
                <a:solidFill>
                  <a:srgbClr val="000000"/>
                </a:solidFill>
                <a:effectLst/>
                <a:latin typeface="#9Slide03 Roboto Condensed" panose="02000000000000000000" pitchFamily="2" charset="0"/>
                <a:ea typeface="#9Slide03 Roboto Condensed" panose="02000000000000000000" pitchFamily="2" charset="0"/>
              </a:rPr>
              <a:t>B. Mùa đông lạnh, mưa phùn</a:t>
            </a:r>
          </a:p>
          <a:p>
            <a:pPr algn="l">
              <a:lnSpc>
                <a:spcPct val="150000"/>
              </a:lnSpc>
            </a:pPr>
            <a:r>
              <a:rPr lang="en-US" sz="2400" b="0" i="0" dirty="0">
                <a:solidFill>
                  <a:srgbClr val="000000"/>
                </a:solidFill>
                <a:effectLst/>
                <a:latin typeface="#9Slide03 Roboto Condensed" panose="02000000000000000000" pitchFamily="2" charset="0"/>
                <a:ea typeface="#9Slide03 Roboto Condensed" panose="02000000000000000000" pitchFamily="2" charset="0"/>
              </a:rPr>
              <a:t>	</a:t>
            </a:r>
            <a:r>
              <a:rPr lang="vi-VN" sz="2400" b="0" i="0" dirty="0">
                <a:solidFill>
                  <a:srgbClr val="000000"/>
                </a:solidFill>
                <a:effectLst/>
                <a:latin typeface="#9Slide03 Roboto Condensed" panose="02000000000000000000" pitchFamily="2" charset="0"/>
                <a:ea typeface="#9Slide03 Roboto Condensed" panose="02000000000000000000" pitchFamily="2" charset="0"/>
              </a:rPr>
              <a:t>C. Mùa đông lạnh, kéo dài</a:t>
            </a:r>
          </a:p>
          <a:p>
            <a:pPr algn="l">
              <a:lnSpc>
                <a:spcPct val="150000"/>
              </a:lnSpc>
            </a:pPr>
            <a:r>
              <a:rPr lang="en-US" sz="2400" b="0" i="0" dirty="0">
                <a:solidFill>
                  <a:srgbClr val="000000"/>
                </a:solidFill>
                <a:effectLst/>
                <a:latin typeface="#9Slide03 Roboto Condensed" panose="02000000000000000000" pitchFamily="2" charset="0"/>
                <a:ea typeface="#9Slide03 Roboto Condensed" panose="02000000000000000000" pitchFamily="2" charset="0"/>
              </a:rPr>
              <a:t>	</a:t>
            </a:r>
            <a:r>
              <a:rPr lang="vi-VN" sz="2400" b="0" i="0" dirty="0">
                <a:solidFill>
                  <a:srgbClr val="000000"/>
                </a:solidFill>
                <a:effectLst/>
                <a:latin typeface="#9Slide03 Roboto Condensed" panose="02000000000000000000" pitchFamily="2" charset="0"/>
                <a:ea typeface="#9Slide03 Roboto Condensed" panose="02000000000000000000" pitchFamily="2" charset="0"/>
              </a:rPr>
              <a:t>D. Mùa động rất lạnh trong thời gian ngắn</a:t>
            </a:r>
          </a:p>
        </p:txBody>
      </p:sp>
      <p:pic>
        <p:nvPicPr>
          <p:cNvPr id="24578" name="Picture 2" descr="Xã hội Tick Blog của bạn Facebook Dùng - twitter png tải về - Miễn phí  trong suốt Trái Tim png Tải về.">
            <a:extLst>
              <a:ext uri="{FF2B5EF4-FFF2-40B4-BE49-F238E27FC236}">
                <a16:creationId xmlns:a16="http://schemas.microsoft.com/office/drawing/2014/main" id="{1A280BFA-956B-41F5-91E9-03AF0FCDA527}"/>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5778" b="100000" l="0" r="97778">
                        <a14:foregroundMark x1="71111" y1="66222" x2="71111" y2="66222"/>
                        <a14:foregroundMark x1="34222" y1="38667" x2="48000" y2="66222"/>
                        <a14:foregroundMark x1="51111" y1="68444" x2="68889" y2="27111"/>
                        <a14:foregroundMark x1="84000" y1="21778" x2="84000" y2="21778"/>
                        <a14:foregroundMark x1="85778" y1="22222" x2="88444" y2="36000"/>
                        <a14:foregroundMark x1="95111" y1="43556" x2="95111" y2="43556"/>
                        <a14:foregroundMark x1="88444" y1="39111" x2="94667" y2="48000"/>
                        <a14:backgroundMark x1="88444" y1="34667" x2="88444" y2="34667"/>
                        <a14:backgroundMark x1="87111" y1="25333" x2="87111" y2="25333"/>
                      </a14:backgroundRemoval>
                    </a14:imgEffect>
                  </a14:imgLayer>
                </a14:imgProps>
              </a:ext>
              <a:ext uri="{28A0092B-C50C-407E-A947-70E740481C1C}">
                <a14:useLocalDpi xmlns:a14="http://schemas.microsoft.com/office/drawing/2010/main" val="0"/>
              </a:ext>
            </a:extLst>
          </a:blip>
          <a:srcRect/>
          <a:stretch>
            <a:fillRect/>
          </a:stretch>
        </p:blipFill>
        <p:spPr bwMode="auto">
          <a:xfrm>
            <a:off x="803462" y="1559860"/>
            <a:ext cx="765642" cy="7656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0791931"/>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578"/>
                                        </p:tgtEl>
                                        <p:attrNameLst>
                                          <p:attrName>style.visibility</p:attrName>
                                        </p:attrNameLst>
                                      </p:cBhvr>
                                      <p:to>
                                        <p:strVal val="visible"/>
                                      </p:to>
                                    </p:set>
                                    <p:anim calcmode="lin" valueType="num">
                                      <p:cBhvr additive="base">
                                        <p:cTn id="7" dur="500" fill="hold"/>
                                        <p:tgtEl>
                                          <p:spTgt spid="24578"/>
                                        </p:tgtEl>
                                        <p:attrNameLst>
                                          <p:attrName>ppt_x</p:attrName>
                                        </p:attrNameLst>
                                      </p:cBhvr>
                                      <p:tavLst>
                                        <p:tav tm="0">
                                          <p:val>
                                            <p:strVal val="#ppt_x"/>
                                          </p:val>
                                        </p:tav>
                                        <p:tav tm="100000">
                                          <p:val>
                                            <p:strVal val="#ppt_x"/>
                                          </p:val>
                                        </p:tav>
                                      </p:tavLst>
                                    </p:anim>
                                    <p:anim calcmode="lin" valueType="num">
                                      <p:cBhvr additive="base">
                                        <p:cTn id="8" dur="500" fill="hold"/>
                                        <p:tgtEl>
                                          <p:spTgt spid="2457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2" name="Rectangle 1">
            <a:extLst>
              <a:ext uri="{FF2B5EF4-FFF2-40B4-BE49-F238E27FC236}">
                <a16:creationId xmlns:a16="http://schemas.microsoft.com/office/drawing/2014/main" id="{D43E6AA3-64C3-4A07-A27C-CD06AD9C8E60}"/>
              </a:ext>
            </a:extLst>
          </p:cNvPr>
          <p:cNvSpPr/>
          <p:nvPr/>
        </p:nvSpPr>
        <p:spPr>
          <a:xfrm>
            <a:off x="0" y="2057400"/>
            <a:ext cx="2501153" cy="3086100"/>
          </a:xfrm>
          <a:prstGeom prst="rect">
            <a:avLst/>
          </a:prstGeom>
          <a:solidFill>
            <a:srgbClr val="FFF9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10CB5641-51E5-4668-9EE2-1B18B964A2A7}"/>
              </a:ext>
            </a:extLst>
          </p:cNvPr>
          <p:cNvSpPr/>
          <p:nvPr/>
        </p:nvSpPr>
        <p:spPr>
          <a:xfrm>
            <a:off x="5741893" y="0"/>
            <a:ext cx="3402107" cy="3086100"/>
          </a:xfrm>
          <a:prstGeom prst="rect">
            <a:avLst/>
          </a:prstGeom>
          <a:solidFill>
            <a:srgbClr val="FFF9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BAF5355D-73B8-4484-9197-08B24DA583AC}"/>
              </a:ext>
            </a:extLst>
          </p:cNvPr>
          <p:cNvSpPr txBox="1"/>
          <p:nvPr/>
        </p:nvSpPr>
        <p:spPr>
          <a:xfrm>
            <a:off x="201706" y="1085427"/>
            <a:ext cx="8942294" cy="2687915"/>
          </a:xfrm>
          <a:prstGeom prst="rect">
            <a:avLst/>
          </a:prstGeom>
          <a:noFill/>
        </p:spPr>
        <p:txBody>
          <a:bodyPr wrap="square">
            <a:spAutoFit/>
          </a:bodyPr>
          <a:lstStyle/>
          <a:p>
            <a:pPr algn="just">
              <a:lnSpc>
                <a:spcPct val="150000"/>
              </a:lnSpc>
            </a:pPr>
            <a:r>
              <a:rPr lang="vi-VN" sz="2300" b="1" i="0" dirty="0">
                <a:solidFill>
                  <a:srgbClr val="000000"/>
                </a:solidFill>
                <a:effectLst/>
                <a:latin typeface="#9Slide03 Roboto Condensed" panose="02000000000000000000" pitchFamily="2" charset="0"/>
                <a:ea typeface="#9Slide03 Roboto Condensed" panose="02000000000000000000" pitchFamily="2" charset="0"/>
              </a:rPr>
              <a:t>Câu </a:t>
            </a:r>
            <a:r>
              <a:rPr lang="en-US" sz="2300" b="1" dirty="0">
                <a:solidFill>
                  <a:srgbClr val="000000"/>
                </a:solidFill>
                <a:latin typeface="#9Slide03 Roboto Condensed" panose="02000000000000000000" pitchFamily="2" charset="0"/>
                <a:ea typeface="#9Slide03 Roboto Condensed" panose="02000000000000000000" pitchFamily="2" charset="0"/>
              </a:rPr>
              <a:t>2: </a:t>
            </a:r>
            <a:r>
              <a:rPr lang="en-US" sz="2300" b="0" i="0" dirty="0" err="1">
                <a:solidFill>
                  <a:srgbClr val="000000"/>
                </a:solidFill>
                <a:effectLst/>
                <a:latin typeface="#9Slide03 Roboto Condensed" panose="02000000000000000000" pitchFamily="2" charset="0"/>
                <a:ea typeface="#9Slide03 Roboto Condensed" panose="02000000000000000000" pitchFamily="2" charset="0"/>
              </a:rPr>
              <a:t>Phạm</a:t>
            </a:r>
            <a:r>
              <a:rPr lang="en-US" sz="2300" b="0" i="0" dirty="0">
                <a:solidFill>
                  <a:srgbClr val="000000"/>
                </a:solidFill>
                <a:effectLst/>
                <a:latin typeface="#9Slide03 Roboto Condensed" panose="02000000000000000000" pitchFamily="2" charset="0"/>
                <a:ea typeface="#9Slide03 Roboto Condensed" panose="02000000000000000000" pitchFamily="2" charset="0"/>
              </a:rPr>
              <a:t> vi </a:t>
            </a:r>
            <a:r>
              <a:rPr lang="en-US" sz="2300" b="0" i="0" dirty="0" err="1">
                <a:solidFill>
                  <a:srgbClr val="000000"/>
                </a:solidFill>
                <a:effectLst/>
                <a:latin typeface="#9Slide03 Roboto Condensed" panose="02000000000000000000" pitchFamily="2" charset="0"/>
                <a:ea typeface="#9Slide03 Roboto Condensed" panose="02000000000000000000" pitchFamily="2" charset="0"/>
              </a:rPr>
              <a:t>lãnh</a:t>
            </a:r>
            <a:r>
              <a:rPr lang="en-US" sz="2300" b="0" i="0" dirty="0">
                <a:solidFill>
                  <a:srgbClr val="000000"/>
                </a:solidFill>
                <a:effectLst/>
                <a:latin typeface="#9Slide03 Roboto Condensed" panose="02000000000000000000" pitchFamily="2" charset="0"/>
                <a:ea typeface="#9Slide03 Roboto Condensed" panose="02000000000000000000" pitchFamily="2" charset="0"/>
              </a:rPr>
              <a:t> </a:t>
            </a:r>
            <a:r>
              <a:rPr lang="en-US" sz="2300" b="0" i="0" dirty="0" err="1">
                <a:solidFill>
                  <a:srgbClr val="000000"/>
                </a:solidFill>
                <a:effectLst/>
                <a:latin typeface="#9Slide03 Roboto Condensed" panose="02000000000000000000" pitchFamily="2" charset="0"/>
                <a:ea typeface="#9Slide03 Roboto Condensed" panose="02000000000000000000" pitchFamily="2" charset="0"/>
              </a:rPr>
              <a:t>thổ</a:t>
            </a:r>
            <a:r>
              <a:rPr lang="en-US" sz="2300" b="0" i="0" dirty="0">
                <a:solidFill>
                  <a:srgbClr val="000000"/>
                </a:solidFill>
                <a:effectLst/>
                <a:latin typeface="#9Slide03 Roboto Condensed" panose="02000000000000000000" pitchFamily="2" charset="0"/>
                <a:ea typeface="#9Slide03 Roboto Condensed" panose="02000000000000000000" pitchFamily="2" charset="0"/>
              </a:rPr>
              <a:t> </a:t>
            </a:r>
            <a:r>
              <a:rPr lang="en-US" sz="2300" b="0" i="0" dirty="0" err="1">
                <a:solidFill>
                  <a:srgbClr val="000000"/>
                </a:solidFill>
                <a:effectLst/>
                <a:latin typeface="#9Slide03 Roboto Condensed" panose="02000000000000000000" pitchFamily="2" charset="0"/>
                <a:ea typeface="#9Slide03 Roboto Condensed" panose="02000000000000000000" pitchFamily="2" charset="0"/>
              </a:rPr>
              <a:t>Miền</a:t>
            </a:r>
            <a:r>
              <a:rPr lang="en-US" sz="2300" b="0" i="0" dirty="0">
                <a:solidFill>
                  <a:srgbClr val="000000"/>
                </a:solidFill>
                <a:effectLst/>
                <a:latin typeface="#9Slide03 Roboto Condensed" panose="02000000000000000000" pitchFamily="2" charset="0"/>
                <a:ea typeface="#9Slide03 Roboto Condensed" panose="02000000000000000000" pitchFamily="2" charset="0"/>
              </a:rPr>
              <a:t> </a:t>
            </a:r>
            <a:r>
              <a:rPr lang="en-US" sz="2300" b="0" i="0" dirty="0" err="1">
                <a:solidFill>
                  <a:srgbClr val="000000"/>
                </a:solidFill>
                <a:effectLst/>
                <a:latin typeface="#9Slide03 Roboto Condensed" panose="02000000000000000000" pitchFamily="2" charset="0"/>
                <a:ea typeface="#9Slide03 Roboto Condensed" panose="02000000000000000000" pitchFamily="2" charset="0"/>
              </a:rPr>
              <a:t>Bắc</a:t>
            </a:r>
            <a:r>
              <a:rPr lang="en-US" sz="2300" b="0" i="0" dirty="0">
                <a:solidFill>
                  <a:srgbClr val="000000"/>
                </a:solidFill>
                <a:effectLst/>
                <a:latin typeface="#9Slide03 Roboto Condensed" panose="02000000000000000000" pitchFamily="2" charset="0"/>
                <a:ea typeface="#9Slide03 Roboto Condensed" panose="02000000000000000000" pitchFamily="2" charset="0"/>
              </a:rPr>
              <a:t> </a:t>
            </a:r>
            <a:r>
              <a:rPr lang="en-US" sz="2300" b="0" i="0" dirty="0" err="1">
                <a:solidFill>
                  <a:srgbClr val="000000"/>
                </a:solidFill>
                <a:effectLst/>
                <a:latin typeface="#9Slide03 Roboto Condensed" panose="02000000000000000000" pitchFamily="2" charset="0"/>
                <a:ea typeface="#9Slide03 Roboto Condensed" panose="02000000000000000000" pitchFamily="2" charset="0"/>
              </a:rPr>
              <a:t>và</a:t>
            </a:r>
            <a:r>
              <a:rPr lang="en-US" sz="2300" b="0" i="0" dirty="0">
                <a:solidFill>
                  <a:srgbClr val="000000"/>
                </a:solidFill>
                <a:effectLst/>
                <a:latin typeface="#9Slide03 Roboto Condensed" panose="02000000000000000000" pitchFamily="2" charset="0"/>
                <a:ea typeface="#9Slide03 Roboto Condensed" panose="02000000000000000000" pitchFamily="2" charset="0"/>
              </a:rPr>
              <a:t> </a:t>
            </a:r>
            <a:r>
              <a:rPr lang="en-US" sz="2300" b="0" i="0" dirty="0" err="1">
                <a:solidFill>
                  <a:srgbClr val="000000"/>
                </a:solidFill>
                <a:effectLst/>
                <a:latin typeface="#9Slide03 Roboto Condensed" panose="02000000000000000000" pitchFamily="2" charset="0"/>
                <a:ea typeface="#9Slide03 Roboto Condensed" panose="02000000000000000000" pitchFamily="2" charset="0"/>
              </a:rPr>
              <a:t>Đông</a:t>
            </a:r>
            <a:r>
              <a:rPr lang="en-US" sz="2300" b="0" i="0" dirty="0">
                <a:solidFill>
                  <a:srgbClr val="000000"/>
                </a:solidFill>
                <a:effectLst/>
                <a:latin typeface="#9Slide03 Roboto Condensed" panose="02000000000000000000" pitchFamily="2" charset="0"/>
                <a:ea typeface="#9Slide03 Roboto Condensed" panose="02000000000000000000" pitchFamily="2" charset="0"/>
              </a:rPr>
              <a:t> </a:t>
            </a:r>
            <a:r>
              <a:rPr lang="en-US" sz="2300" b="0" i="0" dirty="0" err="1">
                <a:solidFill>
                  <a:srgbClr val="000000"/>
                </a:solidFill>
                <a:effectLst/>
                <a:latin typeface="#9Slide03 Roboto Condensed" panose="02000000000000000000" pitchFamily="2" charset="0"/>
                <a:ea typeface="#9Slide03 Roboto Condensed" panose="02000000000000000000" pitchFamily="2" charset="0"/>
              </a:rPr>
              <a:t>Bắc</a:t>
            </a:r>
            <a:r>
              <a:rPr lang="en-US" sz="2300" b="0" i="0" dirty="0">
                <a:solidFill>
                  <a:srgbClr val="000000"/>
                </a:solidFill>
                <a:effectLst/>
                <a:latin typeface="#9Slide03 Roboto Condensed" panose="02000000000000000000" pitchFamily="2" charset="0"/>
                <a:ea typeface="#9Slide03 Roboto Condensed" panose="02000000000000000000" pitchFamily="2" charset="0"/>
              </a:rPr>
              <a:t> </a:t>
            </a:r>
            <a:r>
              <a:rPr lang="en-US" sz="2300" b="0" i="0" dirty="0" err="1">
                <a:solidFill>
                  <a:srgbClr val="000000"/>
                </a:solidFill>
                <a:effectLst/>
                <a:latin typeface="#9Slide03 Roboto Condensed" panose="02000000000000000000" pitchFamily="2" charset="0"/>
                <a:ea typeface="#9Slide03 Roboto Condensed" panose="02000000000000000000" pitchFamily="2" charset="0"/>
              </a:rPr>
              <a:t>Bắc</a:t>
            </a:r>
            <a:r>
              <a:rPr lang="en-US" sz="2300" b="0" i="0" dirty="0">
                <a:solidFill>
                  <a:srgbClr val="000000"/>
                </a:solidFill>
                <a:effectLst/>
                <a:latin typeface="#9Slide03 Roboto Condensed" panose="02000000000000000000" pitchFamily="2" charset="0"/>
                <a:ea typeface="#9Slide03 Roboto Condensed" panose="02000000000000000000" pitchFamily="2" charset="0"/>
              </a:rPr>
              <a:t> </a:t>
            </a:r>
            <a:r>
              <a:rPr lang="en-US" sz="2300" b="0" i="0" dirty="0" err="1">
                <a:solidFill>
                  <a:srgbClr val="000000"/>
                </a:solidFill>
                <a:effectLst/>
                <a:latin typeface="#9Slide03 Roboto Condensed" panose="02000000000000000000" pitchFamily="2" charset="0"/>
                <a:ea typeface="#9Slide03 Roboto Condensed" panose="02000000000000000000" pitchFamily="2" charset="0"/>
              </a:rPr>
              <a:t>Bộ</a:t>
            </a:r>
            <a:r>
              <a:rPr lang="en-US" sz="2300" b="0" i="0" dirty="0">
                <a:solidFill>
                  <a:srgbClr val="000000"/>
                </a:solidFill>
                <a:effectLst/>
                <a:latin typeface="#9Slide03 Roboto Condensed" panose="02000000000000000000" pitchFamily="2" charset="0"/>
                <a:ea typeface="#9Slide03 Roboto Condensed" panose="02000000000000000000" pitchFamily="2" charset="0"/>
              </a:rPr>
              <a:t> </a:t>
            </a:r>
            <a:r>
              <a:rPr lang="en-US" sz="2300" b="0" i="0" dirty="0" err="1">
                <a:solidFill>
                  <a:srgbClr val="000000"/>
                </a:solidFill>
                <a:effectLst/>
                <a:latin typeface="#9Slide03 Roboto Condensed" panose="02000000000000000000" pitchFamily="2" charset="0"/>
                <a:ea typeface="#9Slide03 Roboto Condensed" panose="02000000000000000000" pitchFamily="2" charset="0"/>
              </a:rPr>
              <a:t>gồm</a:t>
            </a:r>
            <a:r>
              <a:rPr lang="en-US" sz="2300" b="0" i="0" dirty="0">
                <a:solidFill>
                  <a:srgbClr val="000000"/>
                </a:solidFill>
                <a:effectLst/>
                <a:latin typeface="#9Slide03 Roboto Condensed" panose="02000000000000000000" pitchFamily="2" charset="0"/>
                <a:ea typeface="#9Slide03 Roboto Condensed" panose="02000000000000000000" pitchFamily="2" charset="0"/>
              </a:rPr>
              <a:t>:</a:t>
            </a:r>
            <a:endParaRPr lang="en-US" sz="2300" b="1" i="0" dirty="0">
              <a:solidFill>
                <a:srgbClr val="000000"/>
              </a:solidFill>
              <a:effectLst/>
              <a:latin typeface="#9Slide03 Roboto Condensed" panose="02000000000000000000" pitchFamily="2" charset="0"/>
              <a:ea typeface="#9Slide03 Roboto Condensed" panose="02000000000000000000" pitchFamily="2" charset="0"/>
            </a:endParaRPr>
          </a:p>
          <a:p>
            <a:pPr algn="l">
              <a:lnSpc>
                <a:spcPct val="150000"/>
              </a:lnSpc>
            </a:pPr>
            <a:r>
              <a:rPr lang="en-US" sz="2300" b="0" i="0" dirty="0">
                <a:solidFill>
                  <a:srgbClr val="000000"/>
                </a:solidFill>
                <a:effectLst/>
                <a:latin typeface="#9Slide03 Roboto Condensed" panose="02000000000000000000" pitchFamily="2" charset="0"/>
                <a:ea typeface="#9Slide03 Roboto Condensed" panose="02000000000000000000" pitchFamily="2" charset="0"/>
              </a:rPr>
              <a:t>A. </a:t>
            </a:r>
            <a:r>
              <a:rPr lang="en-US" sz="2300" b="0" i="0" dirty="0" err="1">
                <a:solidFill>
                  <a:srgbClr val="000000"/>
                </a:solidFill>
                <a:effectLst/>
                <a:latin typeface="#9Slide03 Roboto Condensed" panose="02000000000000000000" pitchFamily="2" charset="0"/>
                <a:ea typeface="#9Slide03 Roboto Condensed" panose="02000000000000000000" pitchFamily="2" charset="0"/>
              </a:rPr>
              <a:t>khu</a:t>
            </a:r>
            <a:r>
              <a:rPr lang="en-US" sz="2300" b="0" i="0" dirty="0">
                <a:solidFill>
                  <a:srgbClr val="000000"/>
                </a:solidFill>
                <a:effectLst/>
                <a:latin typeface="#9Slide03 Roboto Condensed" panose="02000000000000000000" pitchFamily="2" charset="0"/>
                <a:ea typeface="#9Slide03 Roboto Condensed" panose="02000000000000000000" pitchFamily="2" charset="0"/>
              </a:rPr>
              <a:t> </a:t>
            </a:r>
            <a:r>
              <a:rPr lang="en-US" sz="2300" b="0" i="0" dirty="0" err="1">
                <a:solidFill>
                  <a:srgbClr val="000000"/>
                </a:solidFill>
                <a:effectLst/>
                <a:latin typeface="#9Slide03 Roboto Condensed" panose="02000000000000000000" pitchFamily="2" charset="0"/>
                <a:ea typeface="#9Slide03 Roboto Condensed" panose="02000000000000000000" pitchFamily="2" charset="0"/>
              </a:rPr>
              <a:t>đồi</a:t>
            </a:r>
            <a:r>
              <a:rPr lang="en-US" sz="2300" b="0" i="0" dirty="0">
                <a:solidFill>
                  <a:srgbClr val="000000"/>
                </a:solidFill>
                <a:effectLst/>
                <a:latin typeface="#9Slide03 Roboto Condensed" panose="02000000000000000000" pitchFamily="2" charset="0"/>
                <a:ea typeface="#9Slide03 Roboto Condensed" panose="02000000000000000000" pitchFamily="2" charset="0"/>
              </a:rPr>
              <a:t> </a:t>
            </a:r>
            <a:r>
              <a:rPr lang="en-US" sz="2300" b="0" i="0" dirty="0" err="1">
                <a:solidFill>
                  <a:srgbClr val="000000"/>
                </a:solidFill>
                <a:effectLst/>
                <a:latin typeface="#9Slide03 Roboto Condensed" panose="02000000000000000000" pitchFamily="2" charset="0"/>
                <a:ea typeface="#9Slide03 Roboto Condensed" panose="02000000000000000000" pitchFamily="2" charset="0"/>
              </a:rPr>
              <a:t>núi</a:t>
            </a:r>
            <a:r>
              <a:rPr lang="en-US" sz="2300" b="0" i="0" dirty="0">
                <a:solidFill>
                  <a:srgbClr val="000000"/>
                </a:solidFill>
                <a:effectLst/>
                <a:latin typeface="#9Slide03 Roboto Condensed" panose="02000000000000000000" pitchFamily="2" charset="0"/>
                <a:ea typeface="#9Slide03 Roboto Condensed" panose="02000000000000000000" pitchFamily="2" charset="0"/>
              </a:rPr>
              <a:t> </a:t>
            </a:r>
            <a:r>
              <a:rPr lang="en-US" sz="2300" b="0" i="0" dirty="0" err="1">
                <a:solidFill>
                  <a:srgbClr val="000000"/>
                </a:solidFill>
                <a:effectLst/>
                <a:latin typeface="#9Slide03 Roboto Condensed" panose="02000000000000000000" pitchFamily="2" charset="0"/>
                <a:ea typeface="#9Slide03 Roboto Condensed" panose="02000000000000000000" pitchFamily="2" charset="0"/>
              </a:rPr>
              <a:t>tả</a:t>
            </a:r>
            <a:r>
              <a:rPr lang="en-US" sz="2300" b="0" i="0" dirty="0">
                <a:solidFill>
                  <a:srgbClr val="000000"/>
                </a:solidFill>
                <a:effectLst/>
                <a:latin typeface="#9Slide03 Roboto Condensed" panose="02000000000000000000" pitchFamily="2" charset="0"/>
                <a:ea typeface="#9Slide03 Roboto Condensed" panose="02000000000000000000" pitchFamily="2" charset="0"/>
              </a:rPr>
              <a:t> </a:t>
            </a:r>
            <a:r>
              <a:rPr lang="en-US" sz="2300" b="0" i="0" dirty="0" err="1">
                <a:solidFill>
                  <a:srgbClr val="000000"/>
                </a:solidFill>
                <a:effectLst/>
                <a:latin typeface="#9Slide03 Roboto Condensed" panose="02000000000000000000" pitchFamily="2" charset="0"/>
                <a:ea typeface="#9Slide03 Roboto Condensed" panose="02000000000000000000" pitchFamily="2" charset="0"/>
              </a:rPr>
              <a:t>ngạn</a:t>
            </a:r>
            <a:r>
              <a:rPr lang="en-US" sz="2300" b="0" i="0" dirty="0">
                <a:solidFill>
                  <a:srgbClr val="000000"/>
                </a:solidFill>
                <a:effectLst/>
                <a:latin typeface="#9Slide03 Roboto Condensed" panose="02000000000000000000" pitchFamily="2" charset="0"/>
                <a:ea typeface="#9Slide03 Roboto Condensed" panose="02000000000000000000" pitchFamily="2" charset="0"/>
              </a:rPr>
              <a:t> </a:t>
            </a:r>
            <a:r>
              <a:rPr lang="en-US" sz="2300" b="0" i="0" dirty="0" err="1">
                <a:solidFill>
                  <a:srgbClr val="000000"/>
                </a:solidFill>
                <a:effectLst/>
                <a:latin typeface="#9Slide03 Roboto Condensed" panose="02000000000000000000" pitchFamily="2" charset="0"/>
                <a:ea typeface="#9Slide03 Roboto Condensed" panose="02000000000000000000" pitchFamily="2" charset="0"/>
              </a:rPr>
              <a:t>sông</a:t>
            </a:r>
            <a:r>
              <a:rPr lang="en-US" sz="2300" b="0" i="0" dirty="0">
                <a:solidFill>
                  <a:srgbClr val="000000"/>
                </a:solidFill>
                <a:effectLst/>
                <a:latin typeface="#9Slide03 Roboto Condensed" panose="02000000000000000000" pitchFamily="2" charset="0"/>
                <a:ea typeface="#9Slide03 Roboto Condensed" panose="02000000000000000000" pitchFamily="2" charset="0"/>
              </a:rPr>
              <a:t> </a:t>
            </a:r>
            <a:r>
              <a:rPr lang="en-US" sz="2300" b="0" i="0" dirty="0" err="1">
                <a:solidFill>
                  <a:srgbClr val="000000"/>
                </a:solidFill>
                <a:effectLst/>
                <a:latin typeface="#9Slide03 Roboto Condensed" panose="02000000000000000000" pitchFamily="2" charset="0"/>
                <a:ea typeface="#9Slide03 Roboto Condensed" panose="02000000000000000000" pitchFamily="2" charset="0"/>
              </a:rPr>
              <a:t>Hồng</a:t>
            </a:r>
            <a:r>
              <a:rPr lang="en-US" sz="2300" b="0" i="0" dirty="0">
                <a:solidFill>
                  <a:srgbClr val="000000"/>
                </a:solidFill>
                <a:effectLst/>
                <a:latin typeface="#9Slide03 Roboto Condensed" panose="02000000000000000000" pitchFamily="2" charset="0"/>
                <a:ea typeface="#9Slide03 Roboto Condensed" panose="02000000000000000000" pitchFamily="2" charset="0"/>
              </a:rPr>
              <a:t> </a:t>
            </a:r>
            <a:r>
              <a:rPr lang="en-US" sz="2300" b="0" i="0" dirty="0" err="1">
                <a:solidFill>
                  <a:srgbClr val="000000"/>
                </a:solidFill>
                <a:effectLst/>
                <a:latin typeface="#9Slide03 Roboto Condensed" panose="02000000000000000000" pitchFamily="2" charset="0"/>
                <a:ea typeface="#9Slide03 Roboto Condensed" panose="02000000000000000000" pitchFamily="2" charset="0"/>
              </a:rPr>
              <a:t>và</a:t>
            </a:r>
            <a:r>
              <a:rPr lang="en-US" sz="2300" b="0" i="0" dirty="0">
                <a:solidFill>
                  <a:srgbClr val="000000"/>
                </a:solidFill>
                <a:effectLst/>
                <a:latin typeface="#9Slide03 Roboto Condensed" panose="02000000000000000000" pitchFamily="2" charset="0"/>
                <a:ea typeface="#9Slide03 Roboto Condensed" panose="02000000000000000000" pitchFamily="2" charset="0"/>
              </a:rPr>
              <a:t> </a:t>
            </a:r>
            <a:r>
              <a:rPr lang="en-US" sz="2300" b="0" i="0" dirty="0" err="1">
                <a:solidFill>
                  <a:srgbClr val="000000"/>
                </a:solidFill>
                <a:effectLst/>
                <a:latin typeface="#9Slide03 Roboto Condensed" panose="02000000000000000000" pitchFamily="2" charset="0"/>
                <a:ea typeface="#9Slide03 Roboto Condensed" panose="02000000000000000000" pitchFamily="2" charset="0"/>
              </a:rPr>
              <a:t>khu</a:t>
            </a:r>
            <a:r>
              <a:rPr lang="en-US" sz="2300" b="0" i="0" dirty="0">
                <a:solidFill>
                  <a:srgbClr val="000000"/>
                </a:solidFill>
                <a:effectLst/>
                <a:latin typeface="#9Slide03 Roboto Condensed" panose="02000000000000000000" pitchFamily="2" charset="0"/>
                <a:ea typeface="#9Slide03 Roboto Condensed" panose="02000000000000000000" pitchFamily="2" charset="0"/>
              </a:rPr>
              <a:t> </a:t>
            </a:r>
            <a:r>
              <a:rPr lang="en-US" sz="2300" b="0" i="0" dirty="0" err="1">
                <a:solidFill>
                  <a:srgbClr val="000000"/>
                </a:solidFill>
                <a:effectLst/>
                <a:latin typeface="#9Slide03 Roboto Condensed" panose="02000000000000000000" pitchFamily="2" charset="0"/>
                <a:ea typeface="#9Slide03 Roboto Condensed" panose="02000000000000000000" pitchFamily="2" charset="0"/>
              </a:rPr>
              <a:t>đồng</a:t>
            </a:r>
            <a:r>
              <a:rPr lang="en-US" sz="2300" b="0" i="0" dirty="0">
                <a:solidFill>
                  <a:srgbClr val="000000"/>
                </a:solidFill>
                <a:effectLst/>
                <a:latin typeface="#9Slide03 Roboto Condensed" panose="02000000000000000000" pitchFamily="2" charset="0"/>
                <a:ea typeface="#9Slide03 Roboto Condensed" panose="02000000000000000000" pitchFamily="2" charset="0"/>
              </a:rPr>
              <a:t> </a:t>
            </a:r>
            <a:r>
              <a:rPr lang="en-US" sz="2300" b="0" i="0" dirty="0" err="1">
                <a:solidFill>
                  <a:srgbClr val="000000"/>
                </a:solidFill>
                <a:effectLst/>
                <a:latin typeface="#9Slide03 Roboto Condensed" panose="02000000000000000000" pitchFamily="2" charset="0"/>
                <a:ea typeface="#9Slide03 Roboto Condensed" panose="02000000000000000000" pitchFamily="2" charset="0"/>
              </a:rPr>
              <a:t>bằng</a:t>
            </a:r>
            <a:r>
              <a:rPr lang="en-US" sz="2300" b="0" i="0" dirty="0">
                <a:solidFill>
                  <a:srgbClr val="000000"/>
                </a:solidFill>
                <a:effectLst/>
                <a:latin typeface="#9Slide03 Roboto Condensed" panose="02000000000000000000" pitchFamily="2" charset="0"/>
                <a:ea typeface="#9Slide03 Roboto Condensed" panose="02000000000000000000" pitchFamily="2" charset="0"/>
              </a:rPr>
              <a:t> </a:t>
            </a:r>
            <a:r>
              <a:rPr lang="en-US" sz="2300" b="0" i="0" dirty="0" err="1">
                <a:solidFill>
                  <a:srgbClr val="000000"/>
                </a:solidFill>
                <a:effectLst/>
                <a:latin typeface="#9Slide03 Roboto Condensed" panose="02000000000000000000" pitchFamily="2" charset="0"/>
                <a:ea typeface="#9Slide03 Roboto Condensed" panose="02000000000000000000" pitchFamily="2" charset="0"/>
              </a:rPr>
              <a:t>duyên</a:t>
            </a:r>
            <a:r>
              <a:rPr lang="en-US" sz="2300" b="0" i="0" dirty="0">
                <a:solidFill>
                  <a:srgbClr val="000000"/>
                </a:solidFill>
                <a:effectLst/>
                <a:latin typeface="#9Slide03 Roboto Condensed" panose="02000000000000000000" pitchFamily="2" charset="0"/>
                <a:ea typeface="#9Slide03 Roboto Condensed" panose="02000000000000000000" pitchFamily="2" charset="0"/>
              </a:rPr>
              <a:t> </a:t>
            </a:r>
            <a:r>
              <a:rPr lang="en-US" sz="2300" b="0" i="0" dirty="0" err="1">
                <a:solidFill>
                  <a:srgbClr val="000000"/>
                </a:solidFill>
                <a:effectLst/>
                <a:latin typeface="#9Slide03 Roboto Condensed" panose="02000000000000000000" pitchFamily="2" charset="0"/>
                <a:ea typeface="#9Slide03 Roboto Condensed" panose="02000000000000000000" pitchFamily="2" charset="0"/>
              </a:rPr>
              <a:t>hải</a:t>
            </a:r>
            <a:r>
              <a:rPr lang="en-US" sz="2300" b="0" i="0" dirty="0">
                <a:solidFill>
                  <a:srgbClr val="000000"/>
                </a:solidFill>
                <a:effectLst/>
                <a:latin typeface="#9Slide03 Roboto Condensed" panose="02000000000000000000" pitchFamily="2" charset="0"/>
                <a:ea typeface="#9Slide03 Roboto Condensed" panose="02000000000000000000" pitchFamily="2" charset="0"/>
              </a:rPr>
              <a:t> </a:t>
            </a:r>
            <a:r>
              <a:rPr lang="en-US" sz="2300" b="0" i="0" dirty="0" err="1">
                <a:solidFill>
                  <a:srgbClr val="000000"/>
                </a:solidFill>
                <a:effectLst/>
                <a:latin typeface="#9Slide03 Roboto Condensed" panose="02000000000000000000" pitchFamily="2" charset="0"/>
                <a:ea typeface="#9Slide03 Roboto Condensed" panose="02000000000000000000" pitchFamily="2" charset="0"/>
              </a:rPr>
              <a:t>miền</a:t>
            </a:r>
            <a:r>
              <a:rPr lang="en-US" sz="2300" b="0" i="0" dirty="0">
                <a:solidFill>
                  <a:srgbClr val="000000"/>
                </a:solidFill>
                <a:effectLst/>
                <a:latin typeface="#9Slide03 Roboto Condensed" panose="02000000000000000000" pitchFamily="2" charset="0"/>
                <a:ea typeface="#9Slide03 Roboto Condensed" panose="02000000000000000000" pitchFamily="2" charset="0"/>
              </a:rPr>
              <a:t> </a:t>
            </a:r>
            <a:r>
              <a:rPr lang="en-US" sz="2300" b="0" i="0" dirty="0" err="1">
                <a:solidFill>
                  <a:srgbClr val="000000"/>
                </a:solidFill>
                <a:effectLst/>
                <a:latin typeface="#9Slide03 Roboto Condensed" panose="02000000000000000000" pitchFamily="2" charset="0"/>
                <a:ea typeface="#9Slide03 Roboto Condensed" panose="02000000000000000000" pitchFamily="2" charset="0"/>
              </a:rPr>
              <a:t>Trung</a:t>
            </a:r>
            <a:r>
              <a:rPr lang="en-US" sz="2300" b="0" i="0" dirty="0">
                <a:solidFill>
                  <a:srgbClr val="000000"/>
                </a:solidFill>
                <a:effectLst/>
                <a:latin typeface="#9Slide03 Roboto Condensed" panose="02000000000000000000" pitchFamily="2" charset="0"/>
                <a:ea typeface="#9Slide03 Roboto Condensed" panose="02000000000000000000" pitchFamily="2" charset="0"/>
              </a:rPr>
              <a:t>.</a:t>
            </a:r>
          </a:p>
          <a:p>
            <a:pPr algn="l">
              <a:lnSpc>
                <a:spcPct val="150000"/>
              </a:lnSpc>
            </a:pPr>
            <a:r>
              <a:rPr lang="en-US" sz="2300" b="0" i="0" dirty="0">
                <a:solidFill>
                  <a:srgbClr val="000000"/>
                </a:solidFill>
                <a:effectLst/>
                <a:latin typeface="#9Slide03 Roboto Condensed" panose="02000000000000000000" pitchFamily="2" charset="0"/>
                <a:ea typeface="#9Slide03 Roboto Condensed" panose="02000000000000000000" pitchFamily="2" charset="0"/>
              </a:rPr>
              <a:t>B. </a:t>
            </a:r>
            <a:r>
              <a:rPr lang="en-US" sz="2300" b="0" i="0" dirty="0" err="1">
                <a:solidFill>
                  <a:srgbClr val="000000"/>
                </a:solidFill>
                <a:effectLst/>
                <a:latin typeface="#9Slide03 Roboto Condensed" panose="02000000000000000000" pitchFamily="2" charset="0"/>
                <a:ea typeface="#9Slide03 Roboto Condensed" panose="02000000000000000000" pitchFamily="2" charset="0"/>
              </a:rPr>
              <a:t>khu</a:t>
            </a:r>
            <a:r>
              <a:rPr lang="en-US" sz="2300" b="0" i="0" dirty="0">
                <a:solidFill>
                  <a:srgbClr val="000000"/>
                </a:solidFill>
                <a:effectLst/>
                <a:latin typeface="#9Slide03 Roboto Condensed" panose="02000000000000000000" pitchFamily="2" charset="0"/>
                <a:ea typeface="#9Slide03 Roboto Condensed" panose="02000000000000000000" pitchFamily="2" charset="0"/>
              </a:rPr>
              <a:t> </a:t>
            </a:r>
            <a:r>
              <a:rPr lang="en-US" sz="2300" b="0" i="0" dirty="0" err="1">
                <a:solidFill>
                  <a:srgbClr val="000000"/>
                </a:solidFill>
                <a:effectLst/>
                <a:latin typeface="#9Slide03 Roboto Condensed" panose="02000000000000000000" pitchFamily="2" charset="0"/>
                <a:ea typeface="#9Slide03 Roboto Condensed" panose="02000000000000000000" pitchFamily="2" charset="0"/>
              </a:rPr>
              <a:t>đồi</a:t>
            </a:r>
            <a:r>
              <a:rPr lang="en-US" sz="2300" b="0" i="0" dirty="0">
                <a:solidFill>
                  <a:srgbClr val="000000"/>
                </a:solidFill>
                <a:effectLst/>
                <a:latin typeface="#9Slide03 Roboto Condensed" panose="02000000000000000000" pitchFamily="2" charset="0"/>
                <a:ea typeface="#9Slide03 Roboto Condensed" panose="02000000000000000000" pitchFamily="2" charset="0"/>
              </a:rPr>
              <a:t> </a:t>
            </a:r>
            <a:r>
              <a:rPr lang="en-US" sz="2300" b="0" i="0" dirty="0" err="1">
                <a:solidFill>
                  <a:srgbClr val="000000"/>
                </a:solidFill>
                <a:effectLst/>
                <a:latin typeface="#9Slide03 Roboto Condensed" panose="02000000000000000000" pitchFamily="2" charset="0"/>
                <a:ea typeface="#9Slide03 Roboto Condensed" panose="02000000000000000000" pitchFamily="2" charset="0"/>
              </a:rPr>
              <a:t>núi</a:t>
            </a:r>
            <a:r>
              <a:rPr lang="en-US" sz="2300" b="0" i="0" dirty="0">
                <a:solidFill>
                  <a:srgbClr val="000000"/>
                </a:solidFill>
                <a:effectLst/>
                <a:latin typeface="#9Slide03 Roboto Condensed" panose="02000000000000000000" pitchFamily="2" charset="0"/>
                <a:ea typeface="#9Slide03 Roboto Condensed" panose="02000000000000000000" pitchFamily="2" charset="0"/>
              </a:rPr>
              <a:t> </a:t>
            </a:r>
            <a:r>
              <a:rPr lang="en-US" sz="2300" b="0" i="0" dirty="0" err="1">
                <a:solidFill>
                  <a:srgbClr val="000000"/>
                </a:solidFill>
                <a:effectLst/>
                <a:latin typeface="#9Slide03 Roboto Condensed" panose="02000000000000000000" pitchFamily="2" charset="0"/>
                <a:ea typeface="#9Slide03 Roboto Condensed" panose="02000000000000000000" pitchFamily="2" charset="0"/>
              </a:rPr>
              <a:t>hữu</a:t>
            </a:r>
            <a:r>
              <a:rPr lang="en-US" sz="2300" b="0" i="0" dirty="0">
                <a:solidFill>
                  <a:srgbClr val="000000"/>
                </a:solidFill>
                <a:effectLst/>
                <a:latin typeface="#9Slide03 Roboto Condensed" panose="02000000000000000000" pitchFamily="2" charset="0"/>
                <a:ea typeface="#9Slide03 Roboto Condensed" panose="02000000000000000000" pitchFamily="2" charset="0"/>
              </a:rPr>
              <a:t> </a:t>
            </a:r>
            <a:r>
              <a:rPr lang="en-US" sz="2300" b="0" i="0" dirty="0" err="1">
                <a:solidFill>
                  <a:srgbClr val="000000"/>
                </a:solidFill>
                <a:effectLst/>
                <a:latin typeface="#9Slide03 Roboto Condensed" panose="02000000000000000000" pitchFamily="2" charset="0"/>
                <a:ea typeface="#9Slide03 Roboto Condensed" panose="02000000000000000000" pitchFamily="2" charset="0"/>
              </a:rPr>
              <a:t>ngạn</a:t>
            </a:r>
            <a:r>
              <a:rPr lang="en-US" sz="2300" b="0" i="0" dirty="0">
                <a:solidFill>
                  <a:srgbClr val="000000"/>
                </a:solidFill>
                <a:effectLst/>
                <a:latin typeface="#9Slide03 Roboto Condensed" panose="02000000000000000000" pitchFamily="2" charset="0"/>
                <a:ea typeface="#9Slide03 Roboto Condensed" panose="02000000000000000000" pitchFamily="2" charset="0"/>
              </a:rPr>
              <a:t> </a:t>
            </a:r>
            <a:r>
              <a:rPr lang="en-US" sz="2300" b="0" i="0" dirty="0" err="1">
                <a:solidFill>
                  <a:srgbClr val="000000"/>
                </a:solidFill>
                <a:effectLst/>
                <a:latin typeface="#9Slide03 Roboto Condensed" panose="02000000000000000000" pitchFamily="2" charset="0"/>
                <a:ea typeface="#9Slide03 Roboto Condensed" panose="02000000000000000000" pitchFamily="2" charset="0"/>
              </a:rPr>
              <a:t>sông</a:t>
            </a:r>
            <a:r>
              <a:rPr lang="en-US" sz="2300" b="0" i="0" dirty="0">
                <a:solidFill>
                  <a:srgbClr val="000000"/>
                </a:solidFill>
                <a:effectLst/>
                <a:latin typeface="#9Slide03 Roboto Condensed" panose="02000000000000000000" pitchFamily="2" charset="0"/>
                <a:ea typeface="#9Slide03 Roboto Condensed" panose="02000000000000000000" pitchFamily="2" charset="0"/>
              </a:rPr>
              <a:t> </a:t>
            </a:r>
            <a:r>
              <a:rPr lang="en-US" sz="2300" b="0" i="0" dirty="0" err="1">
                <a:solidFill>
                  <a:srgbClr val="000000"/>
                </a:solidFill>
                <a:effectLst/>
                <a:latin typeface="#9Slide03 Roboto Condensed" panose="02000000000000000000" pitchFamily="2" charset="0"/>
                <a:ea typeface="#9Slide03 Roboto Condensed" panose="02000000000000000000" pitchFamily="2" charset="0"/>
              </a:rPr>
              <a:t>Hồng</a:t>
            </a:r>
            <a:r>
              <a:rPr lang="en-US" sz="2300" b="0" i="0" dirty="0">
                <a:solidFill>
                  <a:srgbClr val="000000"/>
                </a:solidFill>
                <a:effectLst/>
                <a:latin typeface="#9Slide03 Roboto Condensed" panose="02000000000000000000" pitchFamily="2" charset="0"/>
                <a:ea typeface="#9Slide03 Roboto Condensed" panose="02000000000000000000" pitchFamily="2" charset="0"/>
              </a:rPr>
              <a:t> </a:t>
            </a:r>
            <a:r>
              <a:rPr lang="en-US" sz="2300" b="0" i="0" dirty="0" err="1">
                <a:solidFill>
                  <a:srgbClr val="000000"/>
                </a:solidFill>
                <a:effectLst/>
                <a:latin typeface="#9Slide03 Roboto Condensed" panose="02000000000000000000" pitchFamily="2" charset="0"/>
                <a:ea typeface="#9Slide03 Roboto Condensed" panose="02000000000000000000" pitchFamily="2" charset="0"/>
              </a:rPr>
              <a:t>và</a:t>
            </a:r>
            <a:r>
              <a:rPr lang="en-US" sz="2300" b="0" i="0" dirty="0">
                <a:solidFill>
                  <a:srgbClr val="000000"/>
                </a:solidFill>
                <a:effectLst/>
                <a:latin typeface="#9Slide03 Roboto Condensed" panose="02000000000000000000" pitchFamily="2" charset="0"/>
                <a:ea typeface="#9Slide03 Roboto Condensed" panose="02000000000000000000" pitchFamily="2" charset="0"/>
              </a:rPr>
              <a:t> </a:t>
            </a:r>
            <a:r>
              <a:rPr lang="en-US" sz="2300" b="0" i="0" dirty="0" err="1">
                <a:solidFill>
                  <a:srgbClr val="000000"/>
                </a:solidFill>
                <a:effectLst/>
                <a:latin typeface="#9Slide03 Roboto Condensed" panose="02000000000000000000" pitchFamily="2" charset="0"/>
                <a:ea typeface="#9Slide03 Roboto Condensed" panose="02000000000000000000" pitchFamily="2" charset="0"/>
              </a:rPr>
              <a:t>khu</a:t>
            </a:r>
            <a:r>
              <a:rPr lang="en-US" sz="2300" b="0" i="0" dirty="0">
                <a:solidFill>
                  <a:srgbClr val="000000"/>
                </a:solidFill>
                <a:effectLst/>
                <a:latin typeface="#9Slide03 Roboto Condensed" panose="02000000000000000000" pitchFamily="2" charset="0"/>
                <a:ea typeface="#9Slide03 Roboto Condensed" panose="02000000000000000000" pitchFamily="2" charset="0"/>
              </a:rPr>
              <a:t> </a:t>
            </a:r>
            <a:r>
              <a:rPr lang="en-US" sz="2300" b="0" i="0" dirty="0" err="1">
                <a:solidFill>
                  <a:srgbClr val="000000"/>
                </a:solidFill>
                <a:effectLst/>
                <a:latin typeface="#9Slide03 Roboto Condensed" panose="02000000000000000000" pitchFamily="2" charset="0"/>
                <a:ea typeface="#9Slide03 Roboto Condensed" panose="02000000000000000000" pitchFamily="2" charset="0"/>
              </a:rPr>
              <a:t>đồng</a:t>
            </a:r>
            <a:r>
              <a:rPr lang="en-US" sz="2300" b="0" i="0" dirty="0">
                <a:solidFill>
                  <a:srgbClr val="000000"/>
                </a:solidFill>
                <a:effectLst/>
                <a:latin typeface="#9Slide03 Roboto Condensed" panose="02000000000000000000" pitchFamily="2" charset="0"/>
                <a:ea typeface="#9Slide03 Roboto Condensed" panose="02000000000000000000" pitchFamily="2" charset="0"/>
              </a:rPr>
              <a:t> </a:t>
            </a:r>
            <a:r>
              <a:rPr lang="en-US" sz="2300" b="0" i="0" dirty="0" err="1">
                <a:solidFill>
                  <a:srgbClr val="000000"/>
                </a:solidFill>
                <a:effectLst/>
                <a:latin typeface="#9Slide03 Roboto Condensed" panose="02000000000000000000" pitchFamily="2" charset="0"/>
                <a:ea typeface="#9Slide03 Roboto Condensed" panose="02000000000000000000" pitchFamily="2" charset="0"/>
              </a:rPr>
              <a:t>bằng</a:t>
            </a:r>
            <a:r>
              <a:rPr lang="en-US" sz="2300" b="0" i="0" dirty="0">
                <a:solidFill>
                  <a:srgbClr val="000000"/>
                </a:solidFill>
                <a:effectLst/>
                <a:latin typeface="#9Slide03 Roboto Condensed" panose="02000000000000000000" pitchFamily="2" charset="0"/>
                <a:ea typeface="#9Slide03 Roboto Condensed" panose="02000000000000000000" pitchFamily="2" charset="0"/>
              </a:rPr>
              <a:t> </a:t>
            </a:r>
            <a:r>
              <a:rPr lang="en-US" sz="2300" b="0" i="0" dirty="0" err="1">
                <a:solidFill>
                  <a:srgbClr val="000000"/>
                </a:solidFill>
                <a:effectLst/>
                <a:latin typeface="#9Slide03 Roboto Condensed" panose="02000000000000000000" pitchFamily="2" charset="0"/>
                <a:ea typeface="#9Slide03 Roboto Condensed" panose="02000000000000000000" pitchFamily="2" charset="0"/>
              </a:rPr>
              <a:t>duyên</a:t>
            </a:r>
            <a:r>
              <a:rPr lang="en-US" sz="2300" b="0" i="0" dirty="0">
                <a:solidFill>
                  <a:srgbClr val="000000"/>
                </a:solidFill>
                <a:effectLst/>
                <a:latin typeface="#9Slide03 Roboto Condensed" panose="02000000000000000000" pitchFamily="2" charset="0"/>
                <a:ea typeface="#9Slide03 Roboto Condensed" panose="02000000000000000000" pitchFamily="2" charset="0"/>
              </a:rPr>
              <a:t> </a:t>
            </a:r>
            <a:r>
              <a:rPr lang="en-US" sz="2300" b="0" i="0" dirty="0" err="1">
                <a:solidFill>
                  <a:srgbClr val="000000"/>
                </a:solidFill>
                <a:effectLst/>
                <a:latin typeface="#9Slide03 Roboto Condensed" panose="02000000000000000000" pitchFamily="2" charset="0"/>
                <a:ea typeface="#9Slide03 Roboto Condensed" panose="02000000000000000000" pitchFamily="2" charset="0"/>
              </a:rPr>
              <a:t>hải</a:t>
            </a:r>
            <a:r>
              <a:rPr lang="en-US" sz="2300" b="0" i="0" dirty="0">
                <a:solidFill>
                  <a:srgbClr val="000000"/>
                </a:solidFill>
                <a:effectLst/>
                <a:latin typeface="#9Slide03 Roboto Condensed" panose="02000000000000000000" pitchFamily="2" charset="0"/>
                <a:ea typeface="#9Slide03 Roboto Condensed" panose="02000000000000000000" pitchFamily="2" charset="0"/>
              </a:rPr>
              <a:t> </a:t>
            </a:r>
            <a:r>
              <a:rPr lang="en-US" sz="2300" b="0" i="0" dirty="0" err="1">
                <a:solidFill>
                  <a:srgbClr val="000000"/>
                </a:solidFill>
                <a:effectLst/>
                <a:latin typeface="#9Slide03 Roboto Condensed" panose="02000000000000000000" pitchFamily="2" charset="0"/>
                <a:ea typeface="#9Slide03 Roboto Condensed" panose="02000000000000000000" pitchFamily="2" charset="0"/>
              </a:rPr>
              <a:t>miền</a:t>
            </a:r>
            <a:r>
              <a:rPr lang="en-US" sz="2300" b="0" i="0" dirty="0">
                <a:solidFill>
                  <a:srgbClr val="000000"/>
                </a:solidFill>
                <a:effectLst/>
                <a:latin typeface="#9Slide03 Roboto Condensed" panose="02000000000000000000" pitchFamily="2" charset="0"/>
                <a:ea typeface="#9Slide03 Roboto Condensed" panose="02000000000000000000" pitchFamily="2" charset="0"/>
              </a:rPr>
              <a:t> </a:t>
            </a:r>
            <a:r>
              <a:rPr lang="en-US" sz="2300" b="0" i="0" dirty="0" err="1">
                <a:solidFill>
                  <a:srgbClr val="000000"/>
                </a:solidFill>
                <a:effectLst/>
                <a:latin typeface="#9Slide03 Roboto Condensed" panose="02000000000000000000" pitchFamily="2" charset="0"/>
                <a:ea typeface="#9Slide03 Roboto Condensed" panose="02000000000000000000" pitchFamily="2" charset="0"/>
              </a:rPr>
              <a:t>Trung</a:t>
            </a:r>
            <a:r>
              <a:rPr lang="en-US" sz="2300" b="0" i="0" dirty="0">
                <a:solidFill>
                  <a:srgbClr val="000000"/>
                </a:solidFill>
                <a:effectLst/>
                <a:latin typeface="#9Slide03 Roboto Condensed" panose="02000000000000000000" pitchFamily="2" charset="0"/>
                <a:ea typeface="#9Slide03 Roboto Condensed" panose="02000000000000000000" pitchFamily="2" charset="0"/>
              </a:rPr>
              <a:t>.</a:t>
            </a:r>
          </a:p>
          <a:p>
            <a:pPr algn="l">
              <a:lnSpc>
                <a:spcPct val="150000"/>
              </a:lnSpc>
            </a:pPr>
            <a:r>
              <a:rPr lang="en-US" sz="2300" b="0" i="0" dirty="0">
                <a:solidFill>
                  <a:srgbClr val="000000"/>
                </a:solidFill>
                <a:effectLst/>
                <a:latin typeface="#9Slide03 Roboto Condensed" panose="02000000000000000000" pitchFamily="2" charset="0"/>
                <a:ea typeface="#9Slide03 Roboto Condensed" panose="02000000000000000000" pitchFamily="2" charset="0"/>
              </a:rPr>
              <a:t>C. </a:t>
            </a:r>
            <a:r>
              <a:rPr lang="en-US" sz="2300" b="0" i="0" dirty="0" err="1">
                <a:solidFill>
                  <a:srgbClr val="000000"/>
                </a:solidFill>
                <a:effectLst/>
                <a:latin typeface="#9Slide03 Roboto Condensed" panose="02000000000000000000" pitchFamily="2" charset="0"/>
                <a:ea typeface="#9Slide03 Roboto Condensed" panose="02000000000000000000" pitchFamily="2" charset="0"/>
              </a:rPr>
              <a:t>khối</a:t>
            </a:r>
            <a:r>
              <a:rPr lang="en-US" sz="2300" b="0" i="0" dirty="0">
                <a:solidFill>
                  <a:srgbClr val="000000"/>
                </a:solidFill>
                <a:effectLst/>
                <a:latin typeface="#9Slide03 Roboto Condensed" panose="02000000000000000000" pitchFamily="2" charset="0"/>
                <a:ea typeface="#9Slide03 Roboto Condensed" panose="02000000000000000000" pitchFamily="2" charset="0"/>
              </a:rPr>
              <a:t> </a:t>
            </a:r>
            <a:r>
              <a:rPr lang="en-US" sz="2300" b="0" i="0" dirty="0" err="1">
                <a:solidFill>
                  <a:srgbClr val="000000"/>
                </a:solidFill>
                <a:effectLst/>
                <a:latin typeface="#9Slide03 Roboto Condensed" panose="02000000000000000000" pitchFamily="2" charset="0"/>
                <a:ea typeface="#9Slide03 Roboto Condensed" panose="02000000000000000000" pitchFamily="2" charset="0"/>
              </a:rPr>
              <a:t>đồi</a:t>
            </a:r>
            <a:r>
              <a:rPr lang="en-US" sz="2300" b="0" i="0" dirty="0">
                <a:solidFill>
                  <a:srgbClr val="000000"/>
                </a:solidFill>
                <a:effectLst/>
                <a:latin typeface="#9Slide03 Roboto Condensed" panose="02000000000000000000" pitchFamily="2" charset="0"/>
                <a:ea typeface="#9Slide03 Roboto Condensed" panose="02000000000000000000" pitchFamily="2" charset="0"/>
              </a:rPr>
              <a:t> </a:t>
            </a:r>
            <a:r>
              <a:rPr lang="en-US" sz="2300" b="0" i="0" dirty="0" err="1">
                <a:solidFill>
                  <a:srgbClr val="000000"/>
                </a:solidFill>
                <a:effectLst/>
                <a:latin typeface="#9Slide03 Roboto Condensed" panose="02000000000000000000" pitchFamily="2" charset="0"/>
                <a:ea typeface="#9Slide03 Roboto Condensed" panose="02000000000000000000" pitchFamily="2" charset="0"/>
              </a:rPr>
              <a:t>núi</a:t>
            </a:r>
            <a:r>
              <a:rPr lang="en-US" sz="2300" b="0" i="0" dirty="0">
                <a:solidFill>
                  <a:srgbClr val="000000"/>
                </a:solidFill>
                <a:effectLst/>
                <a:latin typeface="#9Slide03 Roboto Condensed" panose="02000000000000000000" pitchFamily="2" charset="0"/>
                <a:ea typeface="#9Slide03 Roboto Condensed" panose="02000000000000000000" pitchFamily="2" charset="0"/>
              </a:rPr>
              <a:t> </a:t>
            </a:r>
            <a:r>
              <a:rPr lang="en-US" sz="2300" b="0" i="0" dirty="0" err="1">
                <a:solidFill>
                  <a:srgbClr val="000000"/>
                </a:solidFill>
                <a:effectLst/>
                <a:latin typeface="#9Slide03 Roboto Condensed" panose="02000000000000000000" pitchFamily="2" charset="0"/>
                <a:ea typeface="#9Slide03 Roboto Condensed" panose="02000000000000000000" pitchFamily="2" charset="0"/>
              </a:rPr>
              <a:t>hữu</a:t>
            </a:r>
            <a:r>
              <a:rPr lang="en-US" sz="2300" b="0" i="0" dirty="0">
                <a:solidFill>
                  <a:srgbClr val="000000"/>
                </a:solidFill>
                <a:effectLst/>
                <a:latin typeface="#9Slide03 Roboto Condensed" panose="02000000000000000000" pitchFamily="2" charset="0"/>
                <a:ea typeface="#9Slide03 Roboto Condensed" panose="02000000000000000000" pitchFamily="2" charset="0"/>
              </a:rPr>
              <a:t> </a:t>
            </a:r>
            <a:r>
              <a:rPr lang="en-US" sz="2300" b="0" i="0" dirty="0" err="1">
                <a:solidFill>
                  <a:srgbClr val="000000"/>
                </a:solidFill>
                <a:effectLst/>
                <a:latin typeface="#9Slide03 Roboto Condensed" panose="02000000000000000000" pitchFamily="2" charset="0"/>
                <a:ea typeface="#9Slide03 Roboto Condensed" panose="02000000000000000000" pitchFamily="2" charset="0"/>
              </a:rPr>
              <a:t>ngạn</a:t>
            </a:r>
            <a:r>
              <a:rPr lang="en-US" sz="2300" b="0" i="0" dirty="0">
                <a:solidFill>
                  <a:srgbClr val="000000"/>
                </a:solidFill>
                <a:effectLst/>
                <a:latin typeface="#9Slide03 Roboto Condensed" panose="02000000000000000000" pitchFamily="2" charset="0"/>
                <a:ea typeface="#9Slide03 Roboto Condensed" panose="02000000000000000000" pitchFamily="2" charset="0"/>
              </a:rPr>
              <a:t> </a:t>
            </a:r>
            <a:r>
              <a:rPr lang="en-US" sz="2300" b="0" i="0" dirty="0" err="1">
                <a:solidFill>
                  <a:srgbClr val="000000"/>
                </a:solidFill>
                <a:effectLst/>
                <a:latin typeface="#9Slide03 Roboto Condensed" panose="02000000000000000000" pitchFamily="2" charset="0"/>
                <a:ea typeface="#9Slide03 Roboto Condensed" panose="02000000000000000000" pitchFamily="2" charset="0"/>
              </a:rPr>
              <a:t>sông</a:t>
            </a:r>
            <a:r>
              <a:rPr lang="en-US" sz="2300" b="0" i="0" dirty="0">
                <a:solidFill>
                  <a:srgbClr val="000000"/>
                </a:solidFill>
                <a:effectLst/>
                <a:latin typeface="#9Slide03 Roboto Condensed" panose="02000000000000000000" pitchFamily="2" charset="0"/>
                <a:ea typeface="#9Slide03 Roboto Condensed" panose="02000000000000000000" pitchFamily="2" charset="0"/>
              </a:rPr>
              <a:t> </a:t>
            </a:r>
            <a:r>
              <a:rPr lang="en-US" sz="2300" b="0" i="0" dirty="0" err="1">
                <a:solidFill>
                  <a:srgbClr val="000000"/>
                </a:solidFill>
                <a:effectLst/>
                <a:latin typeface="#9Slide03 Roboto Condensed" panose="02000000000000000000" pitchFamily="2" charset="0"/>
                <a:ea typeface="#9Slide03 Roboto Condensed" panose="02000000000000000000" pitchFamily="2" charset="0"/>
              </a:rPr>
              <a:t>Hồng</a:t>
            </a:r>
            <a:r>
              <a:rPr lang="en-US" sz="2300" b="0" i="0" dirty="0">
                <a:solidFill>
                  <a:srgbClr val="000000"/>
                </a:solidFill>
                <a:effectLst/>
                <a:latin typeface="#9Slide03 Roboto Condensed" panose="02000000000000000000" pitchFamily="2" charset="0"/>
                <a:ea typeface="#9Slide03 Roboto Condensed" panose="02000000000000000000" pitchFamily="2" charset="0"/>
              </a:rPr>
              <a:t> </a:t>
            </a:r>
            <a:r>
              <a:rPr lang="en-US" sz="2300" b="0" i="0" dirty="0" err="1">
                <a:solidFill>
                  <a:srgbClr val="000000"/>
                </a:solidFill>
                <a:effectLst/>
                <a:latin typeface="#9Slide03 Roboto Condensed" panose="02000000000000000000" pitchFamily="2" charset="0"/>
                <a:ea typeface="#9Slide03 Roboto Condensed" panose="02000000000000000000" pitchFamily="2" charset="0"/>
              </a:rPr>
              <a:t>và</a:t>
            </a:r>
            <a:r>
              <a:rPr lang="en-US" sz="2300" b="0" i="0" dirty="0">
                <a:solidFill>
                  <a:srgbClr val="000000"/>
                </a:solidFill>
                <a:effectLst/>
                <a:latin typeface="#9Slide03 Roboto Condensed" panose="02000000000000000000" pitchFamily="2" charset="0"/>
                <a:ea typeface="#9Slide03 Roboto Condensed" panose="02000000000000000000" pitchFamily="2" charset="0"/>
              </a:rPr>
              <a:t> </a:t>
            </a:r>
            <a:r>
              <a:rPr lang="en-US" sz="2300" b="0" i="0" dirty="0" err="1">
                <a:solidFill>
                  <a:srgbClr val="000000"/>
                </a:solidFill>
                <a:effectLst/>
                <a:latin typeface="#9Slide03 Roboto Condensed" panose="02000000000000000000" pitchFamily="2" charset="0"/>
                <a:ea typeface="#9Slide03 Roboto Condensed" panose="02000000000000000000" pitchFamily="2" charset="0"/>
              </a:rPr>
              <a:t>khu</a:t>
            </a:r>
            <a:r>
              <a:rPr lang="en-US" sz="2300" b="0" i="0" dirty="0">
                <a:solidFill>
                  <a:srgbClr val="000000"/>
                </a:solidFill>
                <a:effectLst/>
                <a:latin typeface="#9Slide03 Roboto Condensed" panose="02000000000000000000" pitchFamily="2" charset="0"/>
                <a:ea typeface="#9Slide03 Roboto Condensed" panose="02000000000000000000" pitchFamily="2" charset="0"/>
              </a:rPr>
              <a:t> </a:t>
            </a:r>
            <a:r>
              <a:rPr lang="en-US" sz="2300" b="0" i="0" dirty="0" err="1">
                <a:solidFill>
                  <a:srgbClr val="000000"/>
                </a:solidFill>
                <a:effectLst/>
                <a:latin typeface="#9Slide03 Roboto Condensed" panose="02000000000000000000" pitchFamily="2" charset="0"/>
                <a:ea typeface="#9Slide03 Roboto Condensed" panose="02000000000000000000" pitchFamily="2" charset="0"/>
              </a:rPr>
              <a:t>đồng</a:t>
            </a:r>
            <a:r>
              <a:rPr lang="en-US" sz="2300" b="0" i="0" dirty="0">
                <a:solidFill>
                  <a:srgbClr val="000000"/>
                </a:solidFill>
                <a:effectLst/>
                <a:latin typeface="#9Slide03 Roboto Condensed" panose="02000000000000000000" pitchFamily="2" charset="0"/>
                <a:ea typeface="#9Slide03 Roboto Condensed" panose="02000000000000000000" pitchFamily="2" charset="0"/>
              </a:rPr>
              <a:t> </a:t>
            </a:r>
            <a:r>
              <a:rPr lang="en-US" sz="2300" b="0" i="0" dirty="0" err="1">
                <a:solidFill>
                  <a:srgbClr val="000000"/>
                </a:solidFill>
                <a:effectLst/>
                <a:latin typeface="#9Slide03 Roboto Condensed" panose="02000000000000000000" pitchFamily="2" charset="0"/>
                <a:ea typeface="#9Slide03 Roboto Condensed" panose="02000000000000000000" pitchFamily="2" charset="0"/>
              </a:rPr>
              <a:t>bằng</a:t>
            </a:r>
            <a:r>
              <a:rPr lang="en-US" sz="2300" b="0" i="0" dirty="0">
                <a:solidFill>
                  <a:srgbClr val="000000"/>
                </a:solidFill>
                <a:effectLst/>
                <a:latin typeface="#9Slide03 Roboto Condensed" panose="02000000000000000000" pitchFamily="2" charset="0"/>
                <a:ea typeface="#9Slide03 Roboto Condensed" panose="02000000000000000000" pitchFamily="2" charset="0"/>
              </a:rPr>
              <a:t> </a:t>
            </a:r>
            <a:r>
              <a:rPr lang="en-US" sz="2300" b="0" i="0" dirty="0" err="1">
                <a:solidFill>
                  <a:srgbClr val="000000"/>
                </a:solidFill>
                <a:effectLst/>
                <a:latin typeface="#9Slide03 Roboto Condensed" panose="02000000000000000000" pitchFamily="2" charset="0"/>
                <a:ea typeface="#9Slide03 Roboto Condensed" panose="02000000000000000000" pitchFamily="2" charset="0"/>
              </a:rPr>
              <a:t>Bắc</a:t>
            </a:r>
            <a:r>
              <a:rPr lang="en-US" sz="2300" b="0" i="0" dirty="0">
                <a:solidFill>
                  <a:srgbClr val="000000"/>
                </a:solidFill>
                <a:effectLst/>
                <a:latin typeface="#9Slide03 Roboto Condensed" panose="02000000000000000000" pitchFamily="2" charset="0"/>
                <a:ea typeface="#9Slide03 Roboto Condensed" panose="02000000000000000000" pitchFamily="2" charset="0"/>
              </a:rPr>
              <a:t> </a:t>
            </a:r>
            <a:r>
              <a:rPr lang="en-US" sz="2300" b="0" i="0" dirty="0" err="1">
                <a:solidFill>
                  <a:srgbClr val="000000"/>
                </a:solidFill>
                <a:effectLst/>
                <a:latin typeface="#9Slide03 Roboto Condensed" panose="02000000000000000000" pitchFamily="2" charset="0"/>
                <a:ea typeface="#9Slide03 Roboto Condensed" panose="02000000000000000000" pitchFamily="2" charset="0"/>
              </a:rPr>
              <a:t>Bộ</a:t>
            </a:r>
            <a:endParaRPr lang="en-US" sz="2300" b="0" i="0" dirty="0">
              <a:solidFill>
                <a:srgbClr val="000000"/>
              </a:solidFill>
              <a:effectLst/>
              <a:latin typeface="#9Slide03 Roboto Condensed" panose="02000000000000000000" pitchFamily="2" charset="0"/>
              <a:ea typeface="#9Slide03 Roboto Condensed" panose="02000000000000000000" pitchFamily="2" charset="0"/>
            </a:endParaRPr>
          </a:p>
          <a:p>
            <a:pPr algn="l">
              <a:lnSpc>
                <a:spcPct val="150000"/>
              </a:lnSpc>
            </a:pPr>
            <a:r>
              <a:rPr lang="en-US" sz="2300" b="0" i="0" dirty="0">
                <a:solidFill>
                  <a:srgbClr val="000000"/>
                </a:solidFill>
                <a:effectLst/>
                <a:latin typeface="#9Slide03 Roboto Condensed" panose="02000000000000000000" pitchFamily="2" charset="0"/>
                <a:ea typeface="#9Slide03 Roboto Condensed" panose="02000000000000000000" pitchFamily="2" charset="0"/>
              </a:rPr>
              <a:t>D. </a:t>
            </a:r>
            <a:r>
              <a:rPr lang="en-US" sz="2300" b="0" i="0" dirty="0" err="1">
                <a:solidFill>
                  <a:srgbClr val="000000"/>
                </a:solidFill>
                <a:effectLst/>
                <a:latin typeface="#9Slide03 Roboto Condensed" panose="02000000000000000000" pitchFamily="2" charset="0"/>
                <a:ea typeface="#9Slide03 Roboto Condensed" panose="02000000000000000000" pitchFamily="2" charset="0"/>
              </a:rPr>
              <a:t>khu</a:t>
            </a:r>
            <a:r>
              <a:rPr lang="en-US" sz="2300" b="0" i="0" dirty="0">
                <a:solidFill>
                  <a:srgbClr val="000000"/>
                </a:solidFill>
                <a:effectLst/>
                <a:latin typeface="#9Slide03 Roboto Condensed" panose="02000000000000000000" pitchFamily="2" charset="0"/>
                <a:ea typeface="#9Slide03 Roboto Condensed" panose="02000000000000000000" pitchFamily="2" charset="0"/>
              </a:rPr>
              <a:t> </a:t>
            </a:r>
            <a:r>
              <a:rPr lang="en-US" sz="2300" b="0" i="0" dirty="0" err="1">
                <a:solidFill>
                  <a:srgbClr val="000000"/>
                </a:solidFill>
                <a:effectLst/>
                <a:latin typeface="#9Slide03 Roboto Condensed" panose="02000000000000000000" pitchFamily="2" charset="0"/>
                <a:ea typeface="#9Slide03 Roboto Condensed" panose="02000000000000000000" pitchFamily="2" charset="0"/>
              </a:rPr>
              <a:t>đồi</a:t>
            </a:r>
            <a:r>
              <a:rPr lang="en-US" sz="2300" b="0" i="0" dirty="0">
                <a:solidFill>
                  <a:srgbClr val="000000"/>
                </a:solidFill>
                <a:effectLst/>
                <a:latin typeface="#9Slide03 Roboto Condensed" panose="02000000000000000000" pitchFamily="2" charset="0"/>
                <a:ea typeface="#9Slide03 Roboto Condensed" panose="02000000000000000000" pitchFamily="2" charset="0"/>
              </a:rPr>
              <a:t> </a:t>
            </a:r>
            <a:r>
              <a:rPr lang="en-US" sz="2300" b="0" i="0" dirty="0" err="1">
                <a:solidFill>
                  <a:srgbClr val="000000"/>
                </a:solidFill>
                <a:effectLst/>
                <a:latin typeface="#9Slide03 Roboto Condensed" panose="02000000000000000000" pitchFamily="2" charset="0"/>
                <a:ea typeface="#9Slide03 Roboto Condensed" panose="02000000000000000000" pitchFamily="2" charset="0"/>
              </a:rPr>
              <a:t>núi</a:t>
            </a:r>
            <a:r>
              <a:rPr lang="en-US" sz="2300" b="0" i="0" dirty="0">
                <a:solidFill>
                  <a:srgbClr val="000000"/>
                </a:solidFill>
                <a:effectLst/>
                <a:latin typeface="#9Slide03 Roboto Condensed" panose="02000000000000000000" pitchFamily="2" charset="0"/>
                <a:ea typeface="#9Slide03 Roboto Condensed" panose="02000000000000000000" pitchFamily="2" charset="0"/>
              </a:rPr>
              <a:t> </a:t>
            </a:r>
            <a:r>
              <a:rPr lang="en-US" sz="2300" b="0" i="0" dirty="0" err="1">
                <a:solidFill>
                  <a:srgbClr val="000000"/>
                </a:solidFill>
                <a:effectLst/>
                <a:latin typeface="#9Slide03 Roboto Condensed" panose="02000000000000000000" pitchFamily="2" charset="0"/>
                <a:ea typeface="#9Slide03 Roboto Condensed" panose="02000000000000000000" pitchFamily="2" charset="0"/>
              </a:rPr>
              <a:t>tả</a:t>
            </a:r>
            <a:r>
              <a:rPr lang="en-US" sz="2300" b="0" i="0" dirty="0">
                <a:solidFill>
                  <a:srgbClr val="000000"/>
                </a:solidFill>
                <a:effectLst/>
                <a:latin typeface="#9Slide03 Roboto Condensed" panose="02000000000000000000" pitchFamily="2" charset="0"/>
                <a:ea typeface="#9Slide03 Roboto Condensed" panose="02000000000000000000" pitchFamily="2" charset="0"/>
              </a:rPr>
              <a:t> </a:t>
            </a:r>
            <a:r>
              <a:rPr lang="en-US" sz="2300" b="0" i="0" dirty="0" err="1">
                <a:solidFill>
                  <a:srgbClr val="000000"/>
                </a:solidFill>
                <a:effectLst/>
                <a:latin typeface="#9Slide03 Roboto Condensed" panose="02000000000000000000" pitchFamily="2" charset="0"/>
                <a:ea typeface="#9Slide03 Roboto Condensed" panose="02000000000000000000" pitchFamily="2" charset="0"/>
              </a:rPr>
              <a:t>ngạn</a:t>
            </a:r>
            <a:r>
              <a:rPr lang="en-US" sz="2300" b="0" i="0" dirty="0">
                <a:solidFill>
                  <a:srgbClr val="000000"/>
                </a:solidFill>
                <a:effectLst/>
                <a:latin typeface="#9Slide03 Roboto Condensed" panose="02000000000000000000" pitchFamily="2" charset="0"/>
                <a:ea typeface="#9Slide03 Roboto Condensed" panose="02000000000000000000" pitchFamily="2" charset="0"/>
              </a:rPr>
              <a:t> </a:t>
            </a:r>
            <a:r>
              <a:rPr lang="en-US" sz="2300" b="0" i="0" dirty="0" err="1">
                <a:solidFill>
                  <a:srgbClr val="000000"/>
                </a:solidFill>
                <a:effectLst/>
                <a:latin typeface="#9Slide03 Roboto Condensed" panose="02000000000000000000" pitchFamily="2" charset="0"/>
                <a:ea typeface="#9Slide03 Roboto Condensed" panose="02000000000000000000" pitchFamily="2" charset="0"/>
              </a:rPr>
              <a:t>sông</a:t>
            </a:r>
            <a:r>
              <a:rPr lang="en-US" sz="2300" b="0" i="0" dirty="0">
                <a:solidFill>
                  <a:srgbClr val="000000"/>
                </a:solidFill>
                <a:effectLst/>
                <a:latin typeface="#9Slide03 Roboto Condensed" panose="02000000000000000000" pitchFamily="2" charset="0"/>
                <a:ea typeface="#9Slide03 Roboto Condensed" panose="02000000000000000000" pitchFamily="2" charset="0"/>
              </a:rPr>
              <a:t> </a:t>
            </a:r>
            <a:r>
              <a:rPr lang="en-US" sz="2300" b="0" i="0" dirty="0" err="1">
                <a:solidFill>
                  <a:srgbClr val="000000"/>
                </a:solidFill>
                <a:effectLst/>
                <a:latin typeface="#9Slide03 Roboto Condensed" panose="02000000000000000000" pitchFamily="2" charset="0"/>
                <a:ea typeface="#9Slide03 Roboto Condensed" panose="02000000000000000000" pitchFamily="2" charset="0"/>
              </a:rPr>
              <a:t>Hồng</a:t>
            </a:r>
            <a:r>
              <a:rPr lang="en-US" sz="2300" b="0" i="0" dirty="0">
                <a:solidFill>
                  <a:srgbClr val="000000"/>
                </a:solidFill>
                <a:effectLst/>
                <a:latin typeface="#9Slide03 Roboto Condensed" panose="02000000000000000000" pitchFamily="2" charset="0"/>
                <a:ea typeface="#9Slide03 Roboto Condensed" panose="02000000000000000000" pitchFamily="2" charset="0"/>
              </a:rPr>
              <a:t> </a:t>
            </a:r>
            <a:r>
              <a:rPr lang="en-US" sz="2300" b="0" i="0" dirty="0" err="1">
                <a:solidFill>
                  <a:srgbClr val="000000"/>
                </a:solidFill>
                <a:effectLst/>
                <a:latin typeface="#9Slide03 Roboto Condensed" panose="02000000000000000000" pitchFamily="2" charset="0"/>
                <a:ea typeface="#9Slide03 Roboto Condensed" panose="02000000000000000000" pitchFamily="2" charset="0"/>
              </a:rPr>
              <a:t>và</a:t>
            </a:r>
            <a:r>
              <a:rPr lang="en-US" sz="2300" b="0" i="0" dirty="0">
                <a:solidFill>
                  <a:srgbClr val="000000"/>
                </a:solidFill>
                <a:effectLst/>
                <a:latin typeface="#9Slide03 Roboto Condensed" panose="02000000000000000000" pitchFamily="2" charset="0"/>
                <a:ea typeface="#9Slide03 Roboto Condensed" panose="02000000000000000000" pitchFamily="2" charset="0"/>
              </a:rPr>
              <a:t> </a:t>
            </a:r>
            <a:r>
              <a:rPr lang="en-US" sz="2300" b="0" i="0" dirty="0" err="1">
                <a:solidFill>
                  <a:srgbClr val="000000"/>
                </a:solidFill>
                <a:effectLst/>
                <a:latin typeface="#9Slide03 Roboto Condensed" panose="02000000000000000000" pitchFamily="2" charset="0"/>
                <a:ea typeface="#9Slide03 Roboto Condensed" panose="02000000000000000000" pitchFamily="2" charset="0"/>
              </a:rPr>
              <a:t>khu</a:t>
            </a:r>
            <a:r>
              <a:rPr lang="en-US" sz="2300" b="0" i="0" dirty="0">
                <a:solidFill>
                  <a:srgbClr val="000000"/>
                </a:solidFill>
                <a:effectLst/>
                <a:latin typeface="#9Slide03 Roboto Condensed" panose="02000000000000000000" pitchFamily="2" charset="0"/>
                <a:ea typeface="#9Slide03 Roboto Condensed" panose="02000000000000000000" pitchFamily="2" charset="0"/>
              </a:rPr>
              <a:t> </a:t>
            </a:r>
            <a:r>
              <a:rPr lang="en-US" sz="2300" b="0" i="0" dirty="0" err="1">
                <a:solidFill>
                  <a:srgbClr val="000000"/>
                </a:solidFill>
                <a:effectLst/>
                <a:latin typeface="#9Slide03 Roboto Condensed" panose="02000000000000000000" pitchFamily="2" charset="0"/>
                <a:ea typeface="#9Slide03 Roboto Condensed" panose="02000000000000000000" pitchFamily="2" charset="0"/>
              </a:rPr>
              <a:t>đồng</a:t>
            </a:r>
            <a:r>
              <a:rPr lang="en-US" sz="2300" b="0" i="0" dirty="0">
                <a:solidFill>
                  <a:srgbClr val="000000"/>
                </a:solidFill>
                <a:effectLst/>
                <a:latin typeface="#9Slide03 Roboto Condensed" panose="02000000000000000000" pitchFamily="2" charset="0"/>
                <a:ea typeface="#9Slide03 Roboto Condensed" panose="02000000000000000000" pitchFamily="2" charset="0"/>
              </a:rPr>
              <a:t> </a:t>
            </a:r>
            <a:r>
              <a:rPr lang="en-US" sz="2300" b="0" i="0" dirty="0" err="1">
                <a:solidFill>
                  <a:srgbClr val="000000"/>
                </a:solidFill>
                <a:effectLst/>
                <a:latin typeface="#9Slide03 Roboto Condensed" panose="02000000000000000000" pitchFamily="2" charset="0"/>
                <a:ea typeface="#9Slide03 Roboto Condensed" panose="02000000000000000000" pitchFamily="2" charset="0"/>
              </a:rPr>
              <a:t>bằng</a:t>
            </a:r>
            <a:r>
              <a:rPr lang="en-US" sz="2300" b="0" i="0" dirty="0">
                <a:solidFill>
                  <a:srgbClr val="000000"/>
                </a:solidFill>
                <a:effectLst/>
                <a:latin typeface="#9Slide03 Roboto Condensed" panose="02000000000000000000" pitchFamily="2" charset="0"/>
                <a:ea typeface="#9Slide03 Roboto Condensed" panose="02000000000000000000" pitchFamily="2" charset="0"/>
              </a:rPr>
              <a:t> </a:t>
            </a:r>
            <a:r>
              <a:rPr lang="en-US" sz="2300" b="0" i="0" dirty="0" err="1">
                <a:solidFill>
                  <a:srgbClr val="000000"/>
                </a:solidFill>
                <a:effectLst/>
                <a:latin typeface="#9Slide03 Roboto Condensed" panose="02000000000000000000" pitchFamily="2" charset="0"/>
                <a:ea typeface="#9Slide03 Roboto Condensed" panose="02000000000000000000" pitchFamily="2" charset="0"/>
              </a:rPr>
              <a:t>Bắc</a:t>
            </a:r>
            <a:r>
              <a:rPr lang="en-US" sz="2300" b="0" i="0" dirty="0">
                <a:solidFill>
                  <a:srgbClr val="000000"/>
                </a:solidFill>
                <a:effectLst/>
                <a:latin typeface="#9Slide03 Roboto Condensed" panose="02000000000000000000" pitchFamily="2" charset="0"/>
                <a:ea typeface="#9Slide03 Roboto Condensed" panose="02000000000000000000" pitchFamily="2" charset="0"/>
              </a:rPr>
              <a:t> </a:t>
            </a:r>
            <a:r>
              <a:rPr lang="en-US" sz="2300" b="0" i="0" dirty="0" err="1">
                <a:solidFill>
                  <a:srgbClr val="000000"/>
                </a:solidFill>
                <a:effectLst/>
                <a:latin typeface="#9Slide03 Roboto Condensed" panose="02000000000000000000" pitchFamily="2" charset="0"/>
                <a:ea typeface="#9Slide03 Roboto Condensed" panose="02000000000000000000" pitchFamily="2" charset="0"/>
              </a:rPr>
              <a:t>Bộ</a:t>
            </a:r>
            <a:r>
              <a:rPr lang="en-US" sz="2300" b="0" i="0" dirty="0">
                <a:solidFill>
                  <a:srgbClr val="000000"/>
                </a:solidFill>
                <a:effectLst/>
                <a:latin typeface="#9Slide03 Roboto Condensed" panose="02000000000000000000" pitchFamily="2" charset="0"/>
                <a:ea typeface="#9Slide03 Roboto Condensed" panose="02000000000000000000" pitchFamily="2" charset="0"/>
              </a:rPr>
              <a:t>.</a:t>
            </a:r>
          </a:p>
        </p:txBody>
      </p:sp>
      <p:pic>
        <p:nvPicPr>
          <p:cNvPr id="24578" name="Picture 2" descr="Xã hội Tick Blog của bạn Facebook Dùng - twitter png tải về - Miễn phí  trong suốt Trái Tim png Tải về.">
            <a:extLst>
              <a:ext uri="{FF2B5EF4-FFF2-40B4-BE49-F238E27FC236}">
                <a16:creationId xmlns:a16="http://schemas.microsoft.com/office/drawing/2014/main" id="{1A280BFA-956B-41F5-91E9-03AF0FCDA527}"/>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5778" b="100000" l="0" r="97778">
                        <a14:foregroundMark x1="71111" y1="66222" x2="71111" y2="66222"/>
                        <a14:foregroundMark x1="34222" y1="38667" x2="48000" y2="66222"/>
                        <a14:foregroundMark x1="51111" y1="68444" x2="68889" y2="27111"/>
                        <a14:foregroundMark x1="84000" y1="21778" x2="84000" y2="21778"/>
                        <a14:foregroundMark x1="85778" y1="22222" x2="88444" y2="36000"/>
                        <a14:foregroundMark x1="95111" y1="43556" x2="95111" y2="43556"/>
                        <a14:foregroundMark x1="88444" y1="39111" x2="94667" y2="48000"/>
                        <a14:backgroundMark x1="88444" y1="34667" x2="88444" y2="34667"/>
                        <a14:backgroundMark x1="87111" y1="25333" x2="87111" y2="25333"/>
                      </a14:backgroundRemoval>
                    </a14:imgEffect>
                  </a14:imgLayer>
                </a14:imgProps>
              </a:ext>
              <a:ext uri="{28A0092B-C50C-407E-A947-70E740481C1C}">
                <a14:useLocalDpi xmlns:a14="http://schemas.microsoft.com/office/drawing/2010/main" val="0"/>
              </a:ext>
            </a:extLst>
          </a:blip>
          <a:srcRect/>
          <a:stretch>
            <a:fillRect/>
          </a:stretch>
        </p:blipFill>
        <p:spPr bwMode="auto">
          <a:xfrm>
            <a:off x="0" y="3018590"/>
            <a:ext cx="765642" cy="7656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8390682"/>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578"/>
                                        </p:tgtEl>
                                        <p:attrNameLst>
                                          <p:attrName>style.visibility</p:attrName>
                                        </p:attrNameLst>
                                      </p:cBhvr>
                                      <p:to>
                                        <p:strVal val="visible"/>
                                      </p:to>
                                    </p:set>
                                    <p:anim calcmode="lin" valueType="num">
                                      <p:cBhvr additive="base">
                                        <p:cTn id="7" dur="500" fill="hold"/>
                                        <p:tgtEl>
                                          <p:spTgt spid="24578"/>
                                        </p:tgtEl>
                                        <p:attrNameLst>
                                          <p:attrName>ppt_x</p:attrName>
                                        </p:attrNameLst>
                                      </p:cBhvr>
                                      <p:tavLst>
                                        <p:tav tm="0">
                                          <p:val>
                                            <p:strVal val="#ppt_x"/>
                                          </p:val>
                                        </p:tav>
                                        <p:tav tm="100000">
                                          <p:val>
                                            <p:strVal val="#ppt_x"/>
                                          </p:val>
                                        </p:tav>
                                      </p:tavLst>
                                    </p:anim>
                                    <p:anim calcmode="lin" valueType="num">
                                      <p:cBhvr additive="base">
                                        <p:cTn id="8" dur="500" fill="hold"/>
                                        <p:tgtEl>
                                          <p:spTgt spid="2457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2" name="Rectangle 1">
            <a:extLst>
              <a:ext uri="{FF2B5EF4-FFF2-40B4-BE49-F238E27FC236}">
                <a16:creationId xmlns:a16="http://schemas.microsoft.com/office/drawing/2014/main" id="{D43E6AA3-64C3-4A07-A27C-CD06AD9C8E60}"/>
              </a:ext>
            </a:extLst>
          </p:cNvPr>
          <p:cNvSpPr/>
          <p:nvPr/>
        </p:nvSpPr>
        <p:spPr>
          <a:xfrm>
            <a:off x="0" y="2057400"/>
            <a:ext cx="2501153" cy="3086100"/>
          </a:xfrm>
          <a:prstGeom prst="rect">
            <a:avLst/>
          </a:prstGeom>
          <a:solidFill>
            <a:srgbClr val="FFF9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10CB5641-51E5-4668-9EE2-1B18B964A2A7}"/>
              </a:ext>
            </a:extLst>
          </p:cNvPr>
          <p:cNvSpPr/>
          <p:nvPr/>
        </p:nvSpPr>
        <p:spPr>
          <a:xfrm>
            <a:off x="5741893" y="0"/>
            <a:ext cx="3402107" cy="3086100"/>
          </a:xfrm>
          <a:prstGeom prst="rect">
            <a:avLst/>
          </a:prstGeom>
          <a:solidFill>
            <a:srgbClr val="FFF9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BAF5355D-73B8-4484-9197-08B24DA583AC}"/>
              </a:ext>
            </a:extLst>
          </p:cNvPr>
          <p:cNvSpPr txBox="1"/>
          <p:nvPr/>
        </p:nvSpPr>
        <p:spPr>
          <a:xfrm>
            <a:off x="779929" y="897168"/>
            <a:ext cx="7705165" cy="3354765"/>
          </a:xfrm>
          <a:prstGeom prst="rect">
            <a:avLst/>
          </a:prstGeom>
          <a:noFill/>
        </p:spPr>
        <p:txBody>
          <a:bodyPr wrap="square">
            <a:spAutoFit/>
          </a:bodyPr>
          <a:lstStyle/>
          <a:p>
            <a:pPr algn="just">
              <a:lnSpc>
                <a:spcPct val="150000"/>
              </a:lnSpc>
            </a:pPr>
            <a:r>
              <a:rPr lang="vi-VN" sz="2400" b="1" i="0" dirty="0">
                <a:solidFill>
                  <a:srgbClr val="000000"/>
                </a:solidFill>
                <a:effectLst/>
                <a:latin typeface="#9Slide03 Roboto Condensed" panose="02000000000000000000" pitchFamily="2" charset="0"/>
                <a:ea typeface="#9Slide03 Roboto Condensed" panose="02000000000000000000" pitchFamily="2" charset="0"/>
              </a:rPr>
              <a:t>Câu</a:t>
            </a:r>
            <a:r>
              <a:rPr lang="en-US" sz="2400" b="1" i="0" dirty="0">
                <a:solidFill>
                  <a:srgbClr val="000000"/>
                </a:solidFill>
                <a:effectLst/>
                <a:latin typeface="#9Slide03 Roboto Condensed" panose="02000000000000000000" pitchFamily="2" charset="0"/>
                <a:ea typeface="#9Slide03 Roboto Condensed" panose="02000000000000000000" pitchFamily="2" charset="0"/>
              </a:rPr>
              <a:t> 3: </a:t>
            </a:r>
            <a:r>
              <a:rPr lang="en-US" sz="2400" b="1" i="0" dirty="0" err="1">
                <a:solidFill>
                  <a:srgbClr val="000000"/>
                </a:solidFill>
                <a:effectLst/>
                <a:latin typeface="#9Slide03 Roboto Condensed" panose="02000000000000000000" pitchFamily="2" charset="0"/>
                <a:ea typeface="#9Slide03 Roboto Condensed" panose="02000000000000000000" pitchFamily="2" charset="0"/>
              </a:rPr>
              <a:t>Loại</a:t>
            </a:r>
            <a:r>
              <a:rPr lang="en-US" sz="2400" b="1" i="0" dirty="0">
                <a:solidFill>
                  <a:srgbClr val="000000"/>
                </a:solidFill>
                <a:effectLst/>
                <a:latin typeface="#9Slide03 Roboto Condensed" panose="02000000000000000000" pitchFamily="2" charset="0"/>
                <a:ea typeface="#9Slide03 Roboto Condensed" panose="02000000000000000000" pitchFamily="2" charset="0"/>
              </a:rPr>
              <a:t> </a:t>
            </a:r>
            <a:r>
              <a:rPr lang="en-US" sz="2400" b="1" i="0" dirty="0" err="1">
                <a:solidFill>
                  <a:srgbClr val="000000"/>
                </a:solidFill>
                <a:effectLst/>
                <a:latin typeface="#9Slide03 Roboto Condensed" panose="02000000000000000000" pitchFamily="2" charset="0"/>
                <a:ea typeface="#9Slide03 Roboto Condensed" panose="02000000000000000000" pitchFamily="2" charset="0"/>
              </a:rPr>
              <a:t>khoáng</a:t>
            </a:r>
            <a:r>
              <a:rPr lang="en-US" sz="2400" b="1" i="0" dirty="0">
                <a:solidFill>
                  <a:srgbClr val="000000"/>
                </a:solidFill>
                <a:effectLst/>
                <a:latin typeface="#9Slide03 Roboto Condensed" panose="02000000000000000000" pitchFamily="2" charset="0"/>
                <a:ea typeface="#9Slide03 Roboto Condensed" panose="02000000000000000000" pitchFamily="2" charset="0"/>
              </a:rPr>
              <a:t> </a:t>
            </a:r>
            <a:r>
              <a:rPr lang="en-US" sz="2400" b="1" i="0" dirty="0" err="1">
                <a:solidFill>
                  <a:srgbClr val="000000"/>
                </a:solidFill>
                <a:effectLst/>
                <a:latin typeface="#9Slide03 Roboto Condensed" panose="02000000000000000000" pitchFamily="2" charset="0"/>
                <a:ea typeface="#9Slide03 Roboto Condensed" panose="02000000000000000000" pitchFamily="2" charset="0"/>
              </a:rPr>
              <a:t>sản</a:t>
            </a:r>
            <a:r>
              <a:rPr lang="en-US" sz="2400" b="1" i="0" dirty="0">
                <a:solidFill>
                  <a:srgbClr val="000000"/>
                </a:solidFill>
                <a:effectLst/>
                <a:latin typeface="#9Slide03 Roboto Condensed" panose="02000000000000000000" pitchFamily="2" charset="0"/>
                <a:ea typeface="#9Slide03 Roboto Condensed" panose="02000000000000000000" pitchFamily="2" charset="0"/>
              </a:rPr>
              <a:t> </a:t>
            </a:r>
            <a:r>
              <a:rPr lang="en-US" sz="2400" b="1" i="0" dirty="0" err="1">
                <a:solidFill>
                  <a:srgbClr val="000000"/>
                </a:solidFill>
                <a:effectLst/>
                <a:latin typeface="#9Slide03 Roboto Condensed" panose="02000000000000000000" pitchFamily="2" charset="0"/>
                <a:ea typeface="#9Slide03 Roboto Condensed" panose="02000000000000000000" pitchFamily="2" charset="0"/>
              </a:rPr>
              <a:t>nổi</a:t>
            </a:r>
            <a:r>
              <a:rPr lang="en-US" sz="2400" b="1" i="0" dirty="0">
                <a:solidFill>
                  <a:srgbClr val="000000"/>
                </a:solidFill>
                <a:effectLst/>
                <a:latin typeface="#9Slide03 Roboto Condensed" panose="02000000000000000000" pitchFamily="2" charset="0"/>
                <a:ea typeface="#9Slide03 Roboto Condensed" panose="02000000000000000000" pitchFamily="2" charset="0"/>
              </a:rPr>
              <a:t> </a:t>
            </a:r>
            <a:r>
              <a:rPr lang="en-US" sz="2400" b="1" i="0" dirty="0" err="1">
                <a:solidFill>
                  <a:srgbClr val="000000"/>
                </a:solidFill>
                <a:effectLst/>
                <a:latin typeface="#9Slide03 Roboto Condensed" panose="02000000000000000000" pitchFamily="2" charset="0"/>
                <a:ea typeface="#9Slide03 Roboto Condensed" panose="02000000000000000000" pitchFamily="2" charset="0"/>
              </a:rPr>
              <a:t>bật</a:t>
            </a:r>
            <a:r>
              <a:rPr lang="en-US" sz="2400" b="1" i="0" dirty="0">
                <a:solidFill>
                  <a:srgbClr val="000000"/>
                </a:solidFill>
                <a:effectLst/>
                <a:latin typeface="#9Slide03 Roboto Condensed" panose="02000000000000000000" pitchFamily="2" charset="0"/>
                <a:ea typeface="#9Slide03 Roboto Condensed" panose="02000000000000000000" pitchFamily="2" charset="0"/>
              </a:rPr>
              <a:t> </a:t>
            </a:r>
            <a:r>
              <a:rPr lang="en-US" sz="2400" b="1" i="0" dirty="0" err="1">
                <a:solidFill>
                  <a:srgbClr val="000000"/>
                </a:solidFill>
                <a:effectLst/>
                <a:latin typeface="#9Slide03 Roboto Condensed" panose="02000000000000000000" pitchFamily="2" charset="0"/>
                <a:ea typeface="#9Slide03 Roboto Condensed" panose="02000000000000000000" pitchFamily="2" charset="0"/>
              </a:rPr>
              <a:t>nhất</a:t>
            </a:r>
            <a:r>
              <a:rPr lang="en-US" sz="2400" b="1" i="0" dirty="0">
                <a:solidFill>
                  <a:srgbClr val="000000"/>
                </a:solidFill>
                <a:effectLst/>
                <a:latin typeface="#9Slide03 Roboto Condensed" panose="02000000000000000000" pitchFamily="2" charset="0"/>
                <a:ea typeface="#9Slide03 Roboto Condensed" panose="02000000000000000000" pitchFamily="2" charset="0"/>
              </a:rPr>
              <a:t> </a:t>
            </a:r>
            <a:r>
              <a:rPr lang="en-US" sz="2400" b="1" i="0" dirty="0" err="1">
                <a:solidFill>
                  <a:srgbClr val="000000"/>
                </a:solidFill>
                <a:effectLst/>
                <a:latin typeface="#9Slide03 Roboto Condensed" panose="02000000000000000000" pitchFamily="2" charset="0"/>
                <a:ea typeface="#9Slide03 Roboto Condensed" panose="02000000000000000000" pitchFamily="2" charset="0"/>
              </a:rPr>
              <a:t>của</a:t>
            </a:r>
            <a:r>
              <a:rPr lang="en-US" sz="2400" b="1" i="0" dirty="0">
                <a:solidFill>
                  <a:srgbClr val="000000"/>
                </a:solidFill>
                <a:effectLst/>
                <a:latin typeface="#9Slide03 Roboto Condensed" panose="02000000000000000000" pitchFamily="2" charset="0"/>
                <a:ea typeface="#9Slide03 Roboto Condensed" panose="02000000000000000000" pitchFamily="2" charset="0"/>
              </a:rPr>
              <a:t> </a:t>
            </a:r>
            <a:r>
              <a:rPr lang="en-US" sz="2400" b="1" i="0" dirty="0" err="1">
                <a:solidFill>
                  <a:srgbClr val="000000"/>
                </a:solidFill>
                <a:effectLst/>
                <a:latin typeface="#9Slide03 Roboto Condensed" panose="02000000000000000000" pitchFamily="2" charset="0"/>
                <a:ea typeface="#9Slide03 Roboto Condensed" panose="02000000000000000000" pitchFamily="2" charset="0"/>
              </a:rPr>
              <a:t>miền</a:t>
            </a:r>
            <a:r>
              <a:rPr lang="en-US" sz="2400" b="1" i="0" dirty="0">
                <a:solidFill>
                  <a:srgbClr val="000000"/>
                </a:solidFill>
                <a:effectLst/>
                <a:latin typeface="#9Slide03 Roboto Condensed" panose="02000000000000000000" pitchFamily="2" charset="0"/>
                <a:ea typeface="#9Slide03 Roboto Condensed" panose="02000000000000000000" pitchFamily="2" charset="0"/>
              </a:rPr>
              <a:t> </a:t>
            </a:r>
            <a:r>
              <a:rPr lang="en-US" sz="2400" b="1" i="0" dirty="0" err="1">
                <a:solidFill>
                  <a:srgbClr val="000000"/>
                </a:solidFill>
                <a:effectLst/>
                <a:latin typeface="#9Slide03 Roboto Condensed" panose="02000000000000000000" pitchFamily="2" charset="0"/>
                <a:ea typeface="#9Slide03 Roboto Condensed" panose="02000000000000000000" pitchFamily="2" charset="0"/>
              </a:rPr>
              <a:t>Bắc</a:t>
            </a:r>
            <a:r>
              <a:rPr lang="en-US" sz="2400" b="1" i="0" dirty="0">
                <a:solidFill>
                  <a:srgbClr val="000000"/>
                </a:solidFill>
                <a:effectLst/>
                <a:latin typeface="#9Slide03 Roboto Condensed" panose="02000000000000000000" pitchFamily="2" charset="0"/>
                <a:ea typeface="#9Slide03 Roboto Condensed" panose="02000000000000000000" pitchFamily="2" charset="0"/>
              </a:rPr>
              <a:t> </a:t>
            </a:r>
            <a:r>
              <a:rPr lang="en-US" sz="2400" b="1" i="0" dirty="0" err="1">
                <a:solidFill>
                  <a:srgbClr val="000000"/>
                </a:solidFill>
                <a:effectLst/>
                <a:latin typeface="#9Slide03 Roboto Condensed" panose="02000000000000000000" pitchFamily="2" charset="0"/>
                <a:ea typeface="#9Slide03 Roboto Condensed" panose="02000000000000000000" pitchFamily="2" charset="0"/>
              </a:rPr>
              <a:t>và</a:t>
            </a:r>
            <a:r>
              <a:rPr lang="en-US" sz="2400" b="1" i="0" dirty="0">
                <a:solidFill>
                  <a:srgbClr val="000000"/>
                </a:solidFill>
                <a:effectLst/>
                <a:latin typeface="#9Slide03 Roboto Condensed" panose="02000000000000000000" pitchFamily="2" charset="0"/>
                <a:ea typeface="#9Slide03 Roboto Condensed" panose="02000000000000000000" pitchFamily="2" charset="0"/>
              </a:rPr>
              <a:t> </a:t>
            </a:r>
            <a:r>
              <a:rPr lang="en-US" sz="2400" b="1" i="0" dirty="0" err="1">
                <a:solidFill>
                  <a:srgbClr val="000000"/>
                </a:solidFill>
                <a:effectLst/>
                <a:latin typeface="#9Slide03 Roboto Condensed" panose="02000000000000000000" pitchFamily="2" charset="0"/>
                <a:ea typeface="#9Slide03 Roboto Condensed" panose="02000000000000000000" pitchFamily="2" charset="0"/>
              </a:rPr>
              <a:t>Đông</a:t>
            </a:r>
            <a:r>
              <a:rPr lang="en-US" sz="2400" b="1" i="0" dirty="0">
                <a:solidFill>
                  <a:srgbClr val="000000"/>
                </a:solidFill>
                <a:effectLst/>
                <a:latin typeface="#9Slide03 Roboto Condensed" panose="02000000000000000000" pitchFamily="2" charset="0"/>
                <a:ea typeface="#9Slide03 Roboto Condensed" panose="02000000000000000000" pitchFamily="2" charset="0"/>
              </a:rPr>
              <a:t> </a:t>
            </a:r>
            <a:r>
              <a:rPr lang="en-US" sz="2400" b="1" i="0" dirty="0" err="1">
                <a:solidFill>
                  <a:srgbClr val="000000"/>
                </a:solidFill>
                <a:effectLst/>
                <a:latin typeface="#9Slide03 Roboto Condensed" panose="02000000000000000000" pitchFamily="2" charset="0"/>
                <a:ea typeface="#9Slide03 Roboto Condensed" panose="02000000000000000000" pitchFamily="2" charset="0"/>
              </a:rPr>
              <a:t>Bắc</a:t>
            </a:r>
            <a:r>
              <a:rPr lang="en-US" sz="2400" b="1" i="0" dirty="0">
                <a:solidFill>
                  <a:srgbClr val="000000"/>
                </a:solidFill>
                <a:effectLst/>
                <a:latin typeface="#9Slide03 Roboto Condensed" panose="02000000000000000000" pitchFamily="2" charset="0"/>
                <a:ea typeface="#9Slide03 Roboto Condensed" panose="02000000000000000000" pitchFamily="2" charset="0"/>
              </a:rPr>
              <a:t> </a:t>
            </a:r>
            <a:r>
              <a:rPr lang="en-US" sz="2400" b="1" i="0" dirty="0" err="1">
                <a:solidFill>
                  <a:srgbClr val="000000"/>
                </a:solidFill>
                <a:effectLst/>
                <a:latin typeface="#9Slide03 Roboto Condensed" panose="02000000000000000000" pitchFamily="2" charset="0"/>
                <a:ea typeface="#9Slide03 Roboto Condensed" panose="02000000000000000000" pitchFamily="2" charset="0"/>
              </a:rPr>
              <a:t>Bắc</a:t>
            </a:r>
            <a:r>
              <a:rPr lang="en-US" sz="2400" b="1" i="0" dirty="0">
                <a:solidFill>
                  <a:srgbClr val="000000"/>
                </a:solidFill>
                <a:effectLst/>
                <a:latin typeface="#9Slide03 Roboto Condensed" panose="02000000000000000000" pitchFamily="2" charset="0"/>
                <a:ea typeface="#9Slide03 Roboto Condensed" panose="02000000000000000000" pitchFamily="2" charset="0"/>
              </a:rPr>
              <a:t> </a:t>
            </a:r>
            <a:r>
              <a:rPr lang="en-US" sz="2400" b="1" i="0" dirty="0" err="1">
                <a:solidFill>
                  <a:srgbClr val="000000"/>
                </a:solidFill>
                <a:effectLst/>
                <a:latin typeface="#9Slide03 Roboto Condensed" panose="02000000000000000000" pitchFamily="2" charset="0"/>
                <a:ea typeface="#9Slide03 Roboto Condensed" panose="02000000000000000000" pitchFamily="2" charset="0"/>
              </a:rPr>
              <a:t>Bộ</a:t>
            </a:r>
            <a:r>
              <a:rPr lang="en-US" sz="2400" b="1" i="0" dirty="0">
                <a:solidFill>
                  <a:srgbClr val="000000"/>
                </a:solidFill>
                <a:effectLst/>
                <a:latin typeface="#9Slide03 Roboto Condensed" panose="02000000000000000000" pitchFamily="2" charset="0"/>
                <a:ea typeface="#9Slide03 Roboto Condensed" panose="02000000000000000000" pitchFamily="2" charset="0"/>
              </a:rPr>
              <a:t> </a:t>
            </a:r>
            <a:r>
              <a:rPr lang="en-US" sz="2400" b="1" i="0" dirty="0" err="1">
                <a:solidFill>
                  <a:srgbClr val="000000"/>
                </a:solidFill>
                <a:effectLst/>
                <a:latin typeface="#9Slide03 Roboto Condensed" panose="02000000000000000000" pitchFamily="2" charset="0"/>
                <a:ea typeface="#9Slide03 Roboto Condensed" panose="02000000000000000000" pitchFamily="2" charset="0"/>
              </a:rPr>
              <a:t>là</a:t>
            </a:r>
            <a:r>
              <a:rPr lang="en-US" sz="2400" b="1" i="0" dirty="0">
                <a:solidFill>
                  <a:srgbClr val="000000"/>
                </a:solidFill>
                <a:effectLst/>
                <a:latin typeface="#9Slide03 Roboto Condensed" panose="02000000000000000000" pitchFamily="2" charset="0"/>
                <a:ea typeface="#9Slide03 Roboto Condensed" panose="02000000000000000000" pitchFamily="2" charset="0"/>
              </a:rPr>
              <a:t>:</a:t>
            </a:r>
          </a:p>
          <a:p>
            <a:pPr algn="l">
              <a:lnSpc>
                <a:spcPct val="150000"/>
              </a:lnSpc>
            </a:pPr>
            <a:r>
              <a:rPr lang="en-US" sz="2400" b="0" i="0" dirty="0">
                <a:solidFill>
                  <a:srgbClr val="000000"/>
                </a:solidFill>
                <a:effectLst/>
                <a:latin typeface="#9Slide03 Roboto Condensed" panose="02000000000000000000" pitchFamily="2" charset="0"/>
                <a:ea typeface="#9Slide03 Roboto Condensed" panose="02000000000000000000" pitchFamily="2" charset="0"/>
              </a:rPr>
              <a:t>A. </a:t>
            </a:r>
            <a:r>
              <a:rPr lang="en-US" sz="2400" b="0" i="0" dirty="0" err="1">
                <a:solidFill>
                  <a:srgbClr val="000000"/>
                </a:solidFill>
                <a:effectLst/>
                <a:latin typeface="#9Slide03 Roboto Condensed" panose="02000000000000000000" pitchFamily="2" charset="0"/>
                <a:ea typeface="#9Slide03 Roboto Condensed" panose="02000000000000000000" pitchFamily="2" charset="0"/>
              </a:rPr>
              <a:t>Bô</a:t>
            </a:r>
            <a:r>
              <a:rPr lang="en-US" sz="2400" b="0" i="0" dirty="0">
                <a:solidFill>
                  <a:srgbClr val="000000"/>
                </a:solidFill>
                <a:effectLst/>
                <a:latin typeface="#9Slide03 Roboto Condensed" panose="02000000000000000000" pitchFamily="2" charset="0"/>
                <a:ea typeface="#9Slide03 Roboto Condensed" panose="02000000000000000000" pitchFamily="2" charset="0"/>
              </a:rPr>
              <a:t> </a:t>
            </a:r>
            <a:r>
              <a:rPr lang="en-US" sz="2400" b="0" i="0" dirty="0" err="1">
                <a:solidFill>
                  <a:srgbClr val="000000"/>
                </a:solidFill>
                <a:effectLst/>
                <a:latin typeface="#9Slide03 Roboto Condensed" panose="02000000000000000000" pitchFamily="2" charset="0"/>
                <a:ea typeface="#9Slide03 Roboto Condensed" panose="02000000000000000000" pitchFamily="2" charset="0"/>
              </a:rPr>
              <a:t>xít</a:t>
            </a:r>
            <a:r>
              <a:rPr lang="en-US" sz="2400" dirty="0">
                <a:solidFill>
                  <a:srgbClr val="000000"/>
                </a:solidFill>
                <a:latin typeface="#9Slide03 Roboto Condensed" panose="02000000000000000000" pitchFamily="2" charset="0"/>
                <a:ea typeface="#9Slide03 Roboto Condensed" panose="02000000000000000000" pitchFamily="2" charset="0"/>
              </a:rPr>
              <a:t>.						</a:t>
            </a:r>
          </a:p>
          <a:p>
            <a:pPr algn="l">
              <a:lnSpc>
                <a:spcPct val="150000"/>
              </a:lnSpc>
            </a:pPr>
            <a:r>
              <a:rPr lang="en-US" sz="2400" b="0" i="0" dirty="0">
                <a:solidFill>
                  <a:srgbClr val="000000"/>
                </a:solidFill>
                <a:effectLst/>
                <a:latin typeface="#9Slide03 Roboto Condensed" panose="02000000000000000000" pitchFamily="2" charset="0"/>
                <a:ea typeface="#9Slide03 Roboto Condensed" panose="02000000000000000000" pitchFamily="2" charset="0"/>
              </a:rPr>
              <a:t>B. </a:t>
            </a:r>
            <a:r>
              <a:rPr lang="en-US" sz="2400" b="0" i="0" dirty="0" err="1">
                <a:solidFill>
                  <a:srgbClr val="000000"/>
                </a:solidFill>
                <a:effectLst/>
                <a:latin typeface="#9Slide03 Roboto Condensed" panose="02000000000000000000" pitchFamily="2" charset="0"/>
                <a:ea typeface="#9Slide03 Roboto Condensed" panose="02000000000000000000" pitchFamily="2" charset="0"/>
              </a:rPr>
              <a:t>Dầu</a:t>
            </a:r>
            <a:r>
              <a:rPr lang="en-US" sz="2400" b="0" i="0" dirty="0">
                <a:solidFill>
                  <a:srgbClr val="000000"/>
                </a:solidFill>
                <a:effectLst/>
                <a:latin typeface="#9Slide03 Roboto Condensed" panose="02000000000000000000" pitchFamily="2" charset="0"/>
                <a:ea typeface="#9Slide03 Roboto Condensed" panose="02000000000000000000" pitchFamily="2" charset="0"/>
              </a:rPr>
              <a:t> </a:t>
            </a:r>
            <a:r>
              <a:rPr lang="en-US" sz="2400" b="0" i="0" dirty="0" err="1">
                <a:solidFill>
                  <a:srgbClr val="000000"/>
                </a:solidFill>
                <a:effectLst/>
                <a:latin typeface="#9Slide03 Roboto Condensed" panose="02000000000000000000" pitchFamily="2" charset="0"/>
                <a:ea typeface="#9Slide03 Roboto Condensed" panose="02000000000000000000" pitchFamily="2" charset="0"/>
              </a:rPr>
              <a:t>khí</a:t>
            </a:r>
            <a:r>
              <a:rPr lang="en-US" sz="2400" b="0" i="0" dirty="0">
                <a:solidFill>
                  <a:srgbClr val="000000"/>
                </a:solidFill>
                <a:effectLst/>
                <a:latin typeface="#9Slide03 Roboto Condensed" panose="02000000000000000000" pitchFamily="2" charset="0"/>
                <a:ea typeface="#9Slide03 Roboto Condensed" panose="02000000000000000000" pitchFamily="2" charset="0"/>
              </a:rPr>
              <a:t>.</a:t>
            </a:r>
          </a:p>
          <a:p>
            <a:pPr algn="l">
              <a:lnSpc>
                <a:spcPct val="150000"/>
              </a:lnSpc>
            </a:pPr>
            <a:r>
              <a:rPr lang="en-US" sz="2400" b="0" i="0" dirty="0">
                <a:solidFill>
                  <a:srgbClr val="000000"/>
                </a:solidFill>
                <a:effectLst/>
                <a:latin typeface="#9Slide03 Roboto Condensed" panose="02000000000000000000" pitchFamily="2" charset="0"/>
                <a:ea typeface="#9Slide03 Roboto Condensed" panose="02000000000000000000" pitchFamily="2" charset="0"/>
              </a:rPr>
              <a:t>C. Than </a:t>
            </a:r>
            <a:r>
              <a:rPr lang="en-US" sz="2400" b="0" i="0" dirty="0" err="1">
                <a:solidFill>
                  <a:srgbClr val="000000"/>
                </a:solidFill>
                <a:effectLst/>
                <a:latin typeface="#9Slide03 Roboto Condensed" panose="02000000000000000000" pitchFamily="2" charset="0"/>
                <a:ea typeface="#9Slide03 Roboto Condensed" panose="02000000000000000000" pitchFamily="2" charset="0"/>
              </a:rPr>
              <a:t>đá</a:t>
            </a:r>
            <a:r>
              <a:rPr lang="en-US" sz="2400" b="0" i="0" dirty="0">
                <a:solidFill>
                  <a:srgbClr val="000000"/>
                </a:solidFill>
                <a:effectLst/>
                <a:latin typeface="#9Slide03 Roboto Condensed" panose="02000000000000000000" pitchFamily="2" charset="0"/>
                <a:ea typeface="#9Slide03 Roboto Condensed" panose="02000000000000000000" pitchFamily="2" charset="0"/>
              </a:rPr>
              <a:t>.						</a:t>
            </a:r>
          </a:p>
          <a:p>
            <a:pPr algn="l">
              <a:lnSpc>
                <a:spcPct val="150000"/>
              </a:lnSpc>
            </a:pPr>
            <a:r>
              <a:rPr lang="en-US" sz="2400" b="0" i="0" dirty="0">
                <a:solidFill>
                  <a:srgbClr val="000000"/>
                </a:solidFill>
                <a:effectLst/>
                <a:latin typeface="#9Slide03 Roboto Condensed" panose="02000000000000000000" pitchFamily="2" charset="0"/>
                <a:ea typeface="#9Slide03 Roboto Condensed" panose="02000000000000000000" pitchFamily="2" charset="0"/>
              </a:rPr>
              <a:t>D. </a:t>
            </a:r>
            <a:r>
              <a:rPr lang="en-US" sz="2400" b="0" i="0" dirty="0" err="1">
                <a:solidFill>
                  <a:srgbClr val="000000"/>
                </a:solidFill>
                <a:effectLst/>
                <a:latin typeface="#9Slide03 Roboto Condensed" panose="02000000000000000000" pitchFamily="2" charset="0"/>
                <a:ea typeface="#9Slide03 Roboto Condensed" panose="02000000000000000000" pitchFamily="2" charset="0"/>
              </a:rPr>
              <a:t>Đồng</a:t>
            </a:r>
            <a:r>
              <a:rPr lang="en-US" sz="2400" b="0" i="0" dirty="0">
                <a:solidFill>
                  <a:srgbClr val="000000"/>
                </a:solidFill>
                <a:effectLst/>
                <a:latin typeface="#9Slide03 Roboto Condensed" panose="02000000000000000000" pitchFamily="2" charset="0"/>
                <a:ea typeface="#9Slide03 Roboto Condensed" panose="02000000000000000000" pitchFamily="2" charset="0"/>
              </a:rPr>
              <a:t>.</a:t>
            </a:r>
          </a:p>
        </p:txBody>
      </p:sp>
      <p:pic>
        <p:nvPicPr>
          <p:cNvPr id="24578" name="Picture 2" descr="Xã hội Tick Blog của bạn Facebook Dùng - twitter png tải về - Miễn phí  trong suốt Trái Tim png Tải về.">
            <a:extLst>
              <a:ext uri="{FF2B5EF4-FFF2-40B4-BE49-F238E27FC236}">
                <a16:creationId xmlns:a16="http://schemas.microsoft.com/office/drawing/2014/main" id="{1A280BFA-956B-41F5-91E9-03AF0FCDA527}"/>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5778" b="100000" l="0" r="97778">
                        <a14:foregroundMark x1="71111" y1="66222" x2="71111" y2="66222"/>
                        <a14:foregroundMark x1="34222" y1="38667" x2="48000" y2="66222"/>
                        <a14:foregroundMark x1="51111" y1="68444" x2="68889" y2="27111"/>
                        <a14:foregroundMark x1="84000" y1="21778" x2="84000" y2="21778"/>
                        <a14:foregroundMark x1="85778" y1="22222" x2="88444" y2="36000"/>
                        <a14:foregroundMark x1="95111" y1="43556" x2="95111" y2="43556"/>
                        <a14:foregroundMark x1="88444" y1="39111" x2="94667" y2="48000"/>
                        <a14:backgroundMark x1="88444" y1="34667" x2="88444" y2="34667"/>
                        <a14:backgroundMark x1="87111" y1="25333" x2="87111" y2="25333"/>
                      </a14:backgroundRemoval>
                    </a14:imgEffect>
                  </a14:imgLayer>
                </a14:imgProps>
              </a:ext>
              <a:ext uri="{28A0092B-C50C-407E-A947-70E740481C1C}">
                <a14:useLocalDpi xmlns:a14="http://schemas.microsoft.com/office/drawing/2010/main" val="0"/>
              </a:ext>
            </a:extLst>
          </a:blip>
          <a:srcRect/>
          <a:stretch>
            <a:fillRect/>
          </a:stretch>
        </p:blipFill>
        <p:spPr bwMode="auto">
          <a:xfrm>
            <a:off x="551329" y="3025591"/>
            <a:ext cx="765642" cy="7656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5679149"/>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578"/>
                                        </p:tgtEl>
                                        <p:attrNameLst>
                                          <p:attrName>style.visibility</p:attrName>
                                        </p:attrNameLst>
                                      </p:cBhvr>
                                      <p:to>
                                        <p:strVal val="visible"/>
                                      </p:to>
                                    </p:set>
                                    <p:anim calcmode="lin" valueType="num">
                                      <p:cBhvr additive="base">
                                        <p:cTn id="7" dur="500" fill="hold"/>
                                        <p:tgtEl>
                                          <p:spTgt spid="24578"/>
                                        </p:tgtEl>
                                        <p:attrNameLst>
                                          <p:attrName>ppt_x</p:attrName>
                                        </p:attrNameLst>
                                      </p:cBhvr>
                                      <p:tavLst>
                                        <p:tav tm="0">
                                          <p:val>
                                            <p:strVal val="#ppt_x"/>
                                          </p:val>
                                        </p:tav>
                                        <p:tav tm="100000">
                                          <p:val>
                                            <p:strVal val="#ppt_x"/>
                                          </p:val>
                                        </p:tav>
                                      </p:tavLst>
                                    </p:anim>
                                    <p:anim calcmode="lin" valueType="num">
                                      <p:cBhvr additive="base">
                                        <p:cTn id="8" dur="500" fill="hold"/>
                                        <p:tgtEl>
                                          <p:spTgt spid="2457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2" name="Rectangle 1">
            <a:extLst>
              <a:ext uri="{FF2B5EF4-FFF2-40B4-BE49-F238E27FC236}">
                <a16:creationId xmlns:a16="http://schemas.microsoft.com/office/drawing/2014/main" id="{D43E6AA3-64C3-4A07-A27C-CD06AD9C8E60}"/>
              </a:ext>
            </a:extLst>
          </p:cNvPr>
          <p:cNvSpPr/>
          <p:nvPr/>
        </p:nvSpPr>
        <p:spPr>
          <a:xfrm>
            <a:off x="0" y="2057400"/>
            <a:ext cx="2501153" cy="3086100"/>
          </a:xfrm>
          <a:prstGeom prst="rect">
            <a:avLst/>
          </a:prstGeom>
          <a:solidFill>
            <a:srgbClr val="FFF9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10CB5641-51E5-4668-9EE2-1B18B964A2A7}"/>
              </a:ext>
            </a:extLst>
          </p:cNvPr>
          <p:cNvSpPr/>
          <p:nvPr/>
        </p:nvSpPr>
        <p:spPr>
          <a:xfrm>
            <a:off x="5741893" y="0"/>
            <a:ext cx="3402107" cy="3086100"/>
          </a:xfrm>
          <a:prstGeom prst="rect">
            <a:avLst/>
          </a:prstGeom>
          <a:solidFill>
            <a:srgbClr val="FFF9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BAF5355D-73B8-4484-9197-08B24DA583AC}"/>
              </a:ext>
            </a:extLst>
          </p:cNvPr>
          <p:cNvSpPr txBox="1"/>
          <p:nvPr/>
        </p:nvSpPr>
        <p:spPr>
          <a:xfrm>
            <a:off x="712695" y="870275"/>
            <a:ext cx="7933764" cy="3354765"/>
          </a:xfrm>
          <a:prstGeom prst="rect">
            <a:avLst/>
          </a:prstGeom>
          <a:noFill/>
        </p:spPr>
        <p:txBody>
          <a:bodyPr wrap="square">
            <a:spAutoFit/>
          </a:bodyPr>
          <a:lstStyle/>
          <a:p>
            <a:pPr algn="just">
              <a:lnSpc>
                <a:spcPct val="150000"/>
              </a:lnSpc>
            </a:pPr>
            <a:r>
              <a:rPr lang="vi-VN" sz="2400" b="1" i="0" dirty="0">
                <a:solidFill>
                  <a:srgbClr val="000000"/>
                </a:solidFill>
                <a:effectLst/>
                <a:latin typeface="#9Slide03 Roboto Condensed" panose="02000000000000000000" pitchFamily="2" charset="0"/>
                <a:ea typeface="#9Slide03 Roboto Condensed" panose="02000000000000000000" pitchFamily="2" charset="0"/>
              </a:rPr>
              <a:t>Câu</a:t>
            </a:r>
            <a:r>
              <a:rPr lang="en-US" sz="2400" b="1" i="0" dirty="0">
                <a:solidFill>
                  <a:srgbClr val="000000"/>
                </a:solidFill>
                <a:effectLst/>
                <a:latin typeface="#9Slide03 Roboto Condensed" panose="02000000000000000000" pitchFamily="2" charset="0"/>
                <a:ea typeface="#9Slide03 Roboto Condensed" panose="02000000000000000000" pitchFamily="2" charset="0"/>
              </a:rPr>
              <a:t> 4: </a:t>
            </a:r>
            <a:r>
              <a:rPr lang="vi-VN" sz="2400" b="1" i="0" dirty="0">
                <a:solidFill>
                  <a:srgbClr val="000000"/>
                </a:solidFill>
                <a:effectLst/>
                <a:latin typeface="#9Slide03 Roboto Condensed" panose="02000000000000000000" pitchFamily="2" charset="0"/>
                <a:ea typeface="#9Slide03 Roboto Condensed" panose="02000000000000000000" pitchFamily="2" charset="0"/>
              </a:rPr>
              <a:t>Cảnh quan tự nhiên </a:t>
            </a:r>
            <a:r>
              <a:rPr lang="vi-VN" sz="2400" b="1" i="0" u="sng" dirty="0">
                <a:solidFill>
                  <a:srgbClr val="000000"/>
                </a:solidFill>
                <a:effectLst/>
                <a:latin typeface="#9Slide03 Roboto Condensed" panose="02000000000000000000" pitchFamily="2" charset="0"/>
                <a:ea typeface="#9Slide03 Roboto Condensed" panose="02000000000000000000" pitchFamily="2" charset="0"/>
              </a:rPr>
              <a:t>không</a:t>
            </a:r>
            <a:r>
              <a:rPr lang="vi-VN" sz="2400" b="1" i="0" dirty="0">
                <a:solidFill>
                  <a:srgbClr val="000000"/>
                </a:solidFill>
                <a:effectLst/>
                <a:latin typeface="#9Slide03 Roboto Condensed" panose="02000000000000000000" pitchFamily="2" charset="0"/>
                <a:ea typeface="#9Slide03 Roboto Condensed" panose="02000000000000000000" pitchFamily="2" charset="0"/>
              </a:rPr>
              <a:t> nằm trong miền Bắc và Đông Bắc Bắc Bộ là:</a:t>
            </a:r>
          </a:p>
          <a:p>
            <a:pPr algn="l">
              <a:lnSpc>
                <a:spcPct val="150000"/>
              </a:lnSpc>
            </a:pPr>
            <a:r>
              <a:rPr lang="vi-VN" sz="2400" b="0" i="0" dirty="0">
                <a:solidFill>
                  <a:srgbClr val="000000"/>
                </a:solidFill>
                <a:effectLst/>
                <a:latin typeface="#9Slide03 Roboto Condensed" panose="02000000000000000000" pitchFamily="2" charset="0"/>
                <a:ea typeface="#9Slide03 Roboto Condensed" panose="02000000000000000000" pitchFamily="2" charset="0"/>
              </a:rPr>
              <a:t>A. Vịnh Hạ Long, hồ Ba Bể.</a:t>
            </a:r>
          </a:p>
          <a:p>
            <a:pPr algn="l">
              <a:lnSpc>
                <a:spcPct val="150000"/>
              </a:lnSpc>
            </a:pPr>
            <a:r>
              <a:rPr lang="vi-VN" sz="2400" b="0" i="0" dirty="0">
                <a:solidFill>
                  <a:srgbClr val="000000"/>
                </a:solidFill>
                <a:effectLst/>
                <a:latin typeface="#9Slide03 Roboto Condensed" panose="02000000000000000000" pitchFamily="2" charset="0"/>
                <a:ea typeface="#9Slide03 Roboto Condensed" panose="02000000000000000000" pitchFamily="2" charset="0"/>
              </a:rPr>
              <a:t>B. Vườn quốc gia Nam Cát Tiên, Bạch Mã.</a:t>
            </a:r>
          </a:p>
          <a:p>
            <a:pPr algn="l">
              <a:lnSpc>
                <a:spcPct val="150000"/>
              </a:lnSpc>
            </a:pPr>
            <a:r>
              <a:rPr lang="vi-VN" sz="2400" b="0" i="0" dirty="0">
                <a:solidFill>
                  <a:srgbClr val="000000"/>
                </a:solidFill>
                <a:effectLst/>
                <a:latin typeface="#9Slide03 Roboto Condensed" panose="02000000000000000000" pitchFamily="2" charset="0"/>
                <a:ea typeface="#9Slide03 Roboto Condensed" panose="02000000000000000000" pitchFamily="2" charset="0"/>
              </a:rPr>
              <a:t>C. Bãi tắm Trà Cổ, núi Mẫu Sơn.</a:t>
            </a:r>
          </a:p>
          <a:p>
            <a:pPr algn="l">
              <a:lnSpc>
                <a:spcPct val="150000"/>
              </a:lnSpc>
            </a:pPr>
            <a:r>
              <a:rPr lang="vi-VN" sz="2400" b="0" i="0" dirty="0">
                <a:solidFill>
                  <a:srgbClr val="000000"/>
                </a:solidFill>
                <a:effectLst/>
                <a:latin typeface="#9Slide03 Roboto Condensed" panose="02000000000000000000" pitchFamily="2" charset="0"/>
                <a:ea typeface="#9Slide03 Roboto Condensed" panose="02000000000000000000" pitchFamily="2" charset="0"/>
              </a:rPr>
              <a:t>D. Vườn quốc gia Cúc Phương, Tam Đảo.</a:t>
            </a:r>
          </a:p>
        </p:txBody>
      </p:sp>
      <p:pic>
        <p:nvPicPr>
          <p:cNvPr id="24578" name="Picture 2" descr="Xã hội Tick Blog của bạn Facebook Dùng - twitter png tải về - Miễn phí  trong suốt Trái Tim png Tải về.">
            <a:extLst>
              <a:ext uri="{FF2B5EF4-FFF2-40B4-BE49-F238E27FC236}">
                <a16:creationId xmlns:a16="http://schemas.microsoft.com/office/drawing/2014/main" id="{1A280BFA-956B-41F5-91E9-03AF0FCDA527}"/>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5778" b="100000" l="0" r="97778">
                        <a14:foregroundMark x1="71111" y1="66222" x2="71111" y2="66222"/>
                        <a14:foregroundMark x1="34222" y1="38667" x2="48000" y2="66222"/>
                        <a14:foregroundMark x1="51111" y1="68444" x2="68889" y2="27111"/>
                        <a14:foregroundMark x1="84000" y1="21778" x2="84000" y2="21778"/>
                        <a14:foregroundMark x1="85778" y1="22222" x2="88444" y2="36000"/>
                        <a14:foregroundMark x1="95111" y1="43556" x2="95111" y2="43556"/>
                        <a14:foregroundMark x1="88444" y1="39111" x2="94667" y2="48000"/>
                        <a14:backgroundMark x1="88444" y1="34667" x2="88444" y2="34667"/>
                        <a14:backgroundMark x1="87111" y1="25333" x2="87111" y2="25333"/>
                      </a14:backgroundRemoval>
                    </a14:imgEffect>
                  </a14:imgLayer>
                </a14:imgProps>
              </a:ext>
              <a:ext uri="{28A0092B-C50C-407E-A947-70E740481C1C}">
                <a14:useLocalDpi xmlns:a14="http://schemas.microsoft.com/office/drawing/2010/main" val="0"/>
              </a:ext>
            </a:extLst>
          </a:blip>
          <a:srcRect/>
          <a:stretch>
            <a:fillRect/>
          </a:stretch>
        </p:blipFill>
        <p:spPr bwMode="auto">
          <a:xfrm>
            <a:off x="437449" y="2447367"/>
            <a:ext cx="765642" cy="7656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1397052"/>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578"/>
                                        </p:tgtEl>
                                        <p:attrNameLst>
                                          <p:attrName>style.visibility</p:attrName>
                                        </p:attrNameLst>
                                      </p:cBhvr>
                                      <p:to>
                                        <p:strVal val="visible"/>
                                      </p:to>
                                    </p:set>
                                    <p:anim calcmode="lin" valueType="num">
                                      <p:cBhvr additive="base">
                                        <p:cTn id="7" dur="500" fill="hold"/>
                                        <p:tgtEl>
                                          <p:spTgt spid="24578"/>
                                        </p:tgtEl>
                                        <p:attrNameLst>
                                          <p:attrName>ppt_x</p:attrName>
                                        </p:attrNameLst>
                                      </p:cBhvr>
                                      <p:tavLst>
                                        <p:tav tm="0">
                                          <p:val>
                                            <p:strVal val="#ppt_x"/>
                                          </p:val>
                                        </p:tav>
                                        <p:tav tm="100000">
                                          <p:val>
                                            <p:strVal val="#ppt_x"/>
                                          </p:val>
                                        </p:tav>
                                      </p:tavLst>
                                    </p:anim>
                                    <p:anim calcmode="lin" valueType="num">
                                      <p:cBhvr additive="base">
                                        <p:cTn id="8" dur="500" fill="hold"/>
                                        <p:tgtEl>
                                          <p:spTgt spid="2457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0568B05A-C3E1-4658-91BA-34DEDC63E92E}"/>
              </a:ext>
            </a:extLst>
          </p:cNvPr>
          <p:cNvSpPr txBox="1"/>
          <p:nvPr/>
        </p:nvSpPr>
        <p:spPr>
          <a:xfrm>
            <a:off x="524435" y="813705"/>
            <a:ext cx="8269941" cy="3354765"/>
          </a:xfrm>
          <a:prstGeom prst="rect">
            <a:avLst/>
          </a:prstGeom>
          <a:noFill/>
        </p:spPr>
        <p:txBody>
          <a:bodyPr wrap="square">
            <a:spAutoFit/>
          </a:bodyPr>
          <a:lstStyle/>
          <a:p>
            <a:pPr algn="just">
              <a:lnSpc>
                <a:spcPct val="150000"/>
              </a:lnSpc>
            </a:pPr>
            <a:r>
              <a:rPr lang="vi-VN" sz="2400" b="1" i="0" dirty="0">
                <a:solidFill>
                  <a:srgbClr val="000000"/>
                </a:solidFill>
                <a:effectLst/>
                <a:latin typeface="#9Slide03 Roboto Condensed" panose="02000000000000000000" pitchFamily="2" charset="0"/>
                <a:ea typeface="#9Slide03 Roboto Condensed" panose="02000000000000000000" pitchFamily="2" charset="0"/>
              </a:rPr>
              <a:t>Câu </a:t>
            </a:r>
            <a:r>
              <a:rPr lang="en-US" sz="2400" b="1" i="0" dirty="0">
                <a:solidFill>
                  <a:srgbClr val="000000"/>
                </a:solidFill>
                <a:effectLst/>
                <a:latin typeface="#9Slide03 Roboto Condensed" panose="02000000000000000000" pitchFamily="2" charset="0"/>
                <a:ea typeface="#9Slide03 Roboto Condensed" panose="02000000000000000000" pitchFamily="2" charset="0"/>
              </a:rPr>
              <a:t>5</a:t>
            </a:r>
            <a:r>
              <a:rPr lang="vi-VN" sz="2400" b="1" i="0" dirty="0">
                <a:solidFill>
                  <a:srgbClr val="000000"/>
                </a:solidFill>
                <a:effectLst/>
                <a:latin typeface="#9Slide03 Roboto Condensed" panose="02000000000000000000" pitchFamily="2" charset="0"/>
                <a:ea typeface="#9Slide03 Roboto Condensed" panose="02000000000000000000" pitchFamily="2" charset="0"/>
              </a:rPr>
              <a:t>: Trở ngại lớn nhất trong việc sử dụng tự nhiên của miền Bắc và Đông Bắc Bắc Bộ là</a:t>
            </a:r>
            <a:r>
              <a:rPr lang="en-US" sz="2400" b="1" i="0" dirty="0">
                <a:solidFill>
                  <a:srgbClr val="000000"/>
                </a:solidFill>
                <a:effectLst/>
                <a:latin typeface="#9Slide03 Roboto Condensed" panose="02000000000000000000" pitchFamily="2" charset="0"/>
                <a:ea typeface="#9Slide03 Roboto Condensed" panose="02000000000000000000" pitchFamily="2" charset="0"/>
              </a:rPr>
              <a:t>:</a:t>
            </a:r>
            <a:endParaRPr lang="vi-VN" sz="2400" b="1" i="0" dirty="0">
              <a:solidFill>
                <a:srgbClr val="000000"/>
              </a:solidFill>
              <a:effectLst/>
              <a:latin typeface="#9Slide03 Roboto Condensed" panose="02000000000000000000" pitchFamily="2" charset="0"/>
              <a:ea typeface="#9Slide03 Roboto Condensed" panose="02000000000000000000" pitchFamily="2" charset="0"/>
            </a:endParaRPr>
          </a:p>
          <a:p>
            <a:pPr algn="l">
              <a:lnSpc>
                <a:spcPct val="150000"/>
              </a:lnSpc>
            </a:pPr>
            <a:r>
              <a:rPr lang="vi-VN" sz="2400" b="0" i="0" dirty="0">
                <a:solidFill>
                  <a:srgbClr val="000000"/>
                </a:solidFill>
                <a:effectLst/>
                <a:latin typeface="#9Slide03 Roboto Condensed" panose="02000000000000000000" pitchFamily="2" charset="0"/>
                <a:ea typeface="#9Slide03 Roboto Condensed" panose="02000000000000000000" pitchFamily="2" charset="0"/>
              </a:rPr>
              <a:t>A. thiếu nước nghiêm trọng vào mùa khô.</a:t>
            </a:r>
          </a:p>
          <a:p>
            <a:pPr algn="l">
              <a:lnSpc>
                <a:spcPct val="150000"/>
              </a:lnSpc>
            </a:pPr>
            <a:r>
              <a:rPr lang="en-US" sz="2400" b="0" i="0" dirty="0">
                <a:solidFill>
                  <a:srgbClr val="000000"/>
                </a:solidFill>
                <a:effectLst/>
                <a:latin typeface="#9Slide03 Roboto Condensed" panose="02000000000000000000" pitchFamily="2" charset="0"/>
                <a:ea typeface="#9Slide03 Roboto Condensed" panose="02000000000000000000" pitchFamily="2" charset="0"/>
              </a:rPr>
              <a:t>B</a:t>
            </a:r>
            <a:r>
              <a:rPr lang="vi-VN" sz="2400" b="0" i="0" dirty="0">
                <a:solidFill>
                  <a:srgbClr val="000000"/>
                </a:solidFill>
                <a:effectLst/>
                <a:latin typeface="#9Slide03 Roboto Condensed" panose="02000000000000000000" pitchFamily="2" charset="0"/>
                <a:ea typeface="#9Slide03 Roboto Condensed" panose="02000000000000000000" pitchFamily="2" charset="0"/>
              </a:rPr>
              <a:t>. nạn cát bay, cát chảy lấn chiếm đồng ruộng.</a:t>
            </a:r>
            <a:endParaRPr lang="en-US" sz="2400" b="0" i="0" dirty="0">
              <a:solidFill>
                <a:srgbClr val="000000"/>
              </a:solidFill>
              <a:effectLst/>
              <a:latin typeface="#9Slide03 Roboto Condensed" panose="02000000000000000000" pitchFamily="2" charset="0"/>
              <a:ea typeface="#9Slide03 Roboto Condensed" panose="02000000000000000000" pitchFamily="2" charset="0"/>
            </a:endParaRPr>
          </a:p>
          <a:p>
            <a:pPr>
              <a:lnSpc>
                <a:spcPct val="150000"/>
              </a:lnSpc>
            </a:pPr>
            <a:r>
              <a:rPr lang="en-US" sz="2400" b="0" i="0" dirty="0">
                <a:solidFill>
                  <a:srgbClr val="000000"/>
                </a:solidFill>
                <a:effectLst/>
                <a:latin typeface="#9Slide03 Roboto Condensed" panose="02000000000000000000" pitchFamily="2" charset="0"/>
                <a:ea typeface="#9Slide03 Roboto Condensed" panose="02000000000000000000" pitchFamily="2" charset="0"/>
              </a:rPr>
              <a:t>C</a:t>
            </a:r>
            <a:r>
              <a:rPr lang="vi-VN" sz="2400" b="0" i="0" dirty="0">
                <a:solidFill>
                  <a:srgbClr val="000000"/>
                </a:solidFill>
                <a:effectLst/>
                <a:latin typeface="#9Slide03 Roboto Condensed" panose="02000000000000000000" pitchFamily="2" charset="0"/>
                <a:ea typeface="#9Slide03 Roboto Condensed" panose="02000000000000000000" pitchFamily="2" charset="0"/>
              </a:rPr>
              <a:t>. khí hậu thất thường, thời tiết không ổn định.</a:t>
            </a:r>
          </a:p>
          <a:p>
            <a:pPr algn="l">
              <a:lnSpc>
                <a:spcPct val="150000"/>
              </a:lnSpc>
            </a:pPr>
            <a:r>
              <a:rPr lang="vi-VN" sz="2400" b="0" i="0" dirty="0">
                <a:solidFill>
                  <a:srgbClr val="000000"/>
                </a:solidFill>
                <a:effectLst/>
                <a:latin typeface="#9Slide03 Roboto Condensed" panose="02000000000000000000" pitchFamily="2" charset="0"/>
                <a:ea typeface="#9Slide03 Roboto Condensed" panose="02000000000000000000" pitchFamily="2" charset="0"/>
              </a:rPr>
              <a:t>D. bão lũ, trượt lở đất, hạn hán diễn ra thường xuyên.</a:t>
            </a:r>
          </a:p>
        </p:txBody>
      </p:sp>
      <p:pic>
        <p:nvPicPr>
          <p:cNvPr id="23" name="Picture 2" descr="Xã hội Tick Blog của bạn Facebook Dùng - twitter png tải về - Miễn phí  trong suốt Trái Tim png Tải về.">
            <a:extLst>
              <a:ext uri="{FF2B5EF4-FFF2-40B4-BE49-F238E27FC236}">
                <a16:creationId xmlns:a16="http://schemas.microsoft.com/office/drawing/2014/main" id="{90FCCCF6-DD0D-44E6-9969-E82F00E88282}"/>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5778" b="100000" l="0" r="97778">
                        <a14:foregroundMark x1="71111" y1="66222" x2="71111" y2="66222"/>
                        <a14:foregroundMark x1="34222" y1="38667" x2="48000" y2="66222"/>
                        <a14:foregroundMark x1="51111" y1="68444" x2="68889" y2="27111"/>
                        <a14:foregroundMark x1="84000" y1="21778" x2="84000" y2="21778"/>
                        <a14:foregroundMark x1="85778" y1="22222" x2="88444" y2="36000"/>
                        <a14:foregroundMark x1="95111" y1="43556" x2="95111" y2="43556"/>
                        <a14:foregroundMark x1="88444" y1="39111" x2="94667" y2="48000"/>
                        <a14:backgroundMark x1="88444" y1="34667" x2="88444" y2="34667"/>
                        <a14:backgroundMark x1="87111" y1="25333" x2="87111" y2="25333"/>
                      </a14:backgroundRemoval>
                    </a14:imgEffect>
                  </a14:imgLayer>
                </a14:imgProps>
              </a:ext>
              <a:ext uri="{28A0092B-C50C-407E-A947-70E740481C1C}">
                <a14:useLocalDpi xmlns:a14="http://schemas.microsoft.com/office/drawing/2010/main" val="0"/>
              </a:ext>
            </a:extLst>
          </a:blip>
          <a:srcRect/>
          <a:stretch>
            <a:fillRect/>
          </a:stretch>
        </p:blipFill>
        <p:spPr bwMode="auto">
          <a:xfrm>
            <a:off x="302978" y="2918014"/>
            <a:ext cx="765642" cy="7656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4339430"/>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38F34E66-25ED-46D2-AE07-A2E0E5E58CE5}"/>
              </a:ext>
            </a:extLst>
          </p:cNvPr>
          <p:cNvSpPr txBox="1"/>
          <p:nvPr/>
        </p:nvSpPr>
        <p:spPr>
          <a:xfrm>
            <a:off x="712693" y="776146"/>
            <a:ext cx="7987553" cy="3354765"/>
          </a:xfrm>
          <a:prstGeom prst="rect">
            <a:avLst/>
          </a:prstGeom>
          <a:noFill/>
        </p:spPr>
        <p:txBody>
          <a:bodyPr wrap="square">
            <a:spAutoFit/>
          </a:bodyPr>
          <a:lstStyle/>
          <a:p>
            <a:pPr algn="just">
              <a:lnSpc>
                <a:spcPct val="150000"/>
              </a:lnSpc>
            </a:pPr>
            <a:r>
              <a:rPr lang="vi-VN" sz="2400" b="1" i="0" dirty="0">
                <a:solidFill>
                  <a:srgbClr val="000000"/>
                </a:solidFill>
                <a:effectLst/>
                <a:latin typeface="#9Slide03 Roboto Condensed" panose="02000000000000000000" pitchFamily="2" charset="0"/>
                <a:ea typeface="#9Slide03 Roboto Condensed" panose="02000000000000000000" pitchFamily="2" charset="0"/>
              </a:rPr>
              <a:t>Câu </a:t>
            </a:r>
            <a:r>
              <a:rPr lang="en-US" sz="2400" b="1" i="0" dirty="0">
                <a:solidFill>
                  <a:srgbClr val="000000"/>
                </a:solidFill>
                <a:effectLst/>
                <a:latin typeface="#9Slide03 Roboto Condensed" panose="02000000000000000000" pitchFamily="2" charset="0"/>
                <a:ea typeface="#9Slide03 Roboto Condensed" panose="02000000000000000000" pitchFamily="2" charset="0"/>
              </a:rPr>
              <a:t>6</a:t>
            </a:r>
            <a:r>
              <a:rPr lang="vi-VN" sz="2400" b="1" i="0" dirty="0">
                <a:solidFill>
                  <a:srgbClr val="000000"/>
                </a:solidFill>
                <a:effectLst/>
                <a:latin typeface="#9Slide03 Roboto Condensed" panose="02000000000000000000" pitchFamily="2" charset="0"/>
                <a:ea typeface="#9Slide03 Roboto Condensed" panose="02000000000000000000" pitchFamily="2" charset="0"/>
              </a:rPr>
              <a:t>: Nhân dân ta đã sử dụng biện pháp chủ yếu nào để phòng chống lũ lụt ở đồng bằng sông Hồng?</a:t>
            </a:r>
          </a:p>
          <a:p>
            <a:pPr>
              <a:lnSpc>
                <a:spcPct val="150000"/>
              </a:lnSpc>
            </a:pPr>
            <a:r>
              <a:rPr lang="en-US" sz="2400" b="0" i="0" dirty="0">
                <a:solidFill>
                  <a:srgbClr val="000000"/>
                </a:solidFill>
                <a:effectLst/>
                <a:latin typeface="#9Slide03 Roboto Condensed" panose="02000000000000000000" pitchFamily="2" charset="0"/>
                <a:ea typeface="#9Slide03 Roboto Condensed" panose="02000000000000000000" pitchFamily="2" charset="0"/>
              </a:rPr>
              <a:t>A</a:t>
            </a:r>
            <a:r>
              <a:rPr lang="vi-VN" sz="2400" b="0" i="0" dirty="0">
                <a:solidFill>
                  <a:srgbClr val="000000"/>
                </a:solidFill>
                <a:effectLst/>
                <a:latin typeface="#9Slide03 Roboto Condensed" panose="02000000000000000000" pitchFamily="2" charset="0"/>
                <a:ea typeface="#9Slide03 Roboto Condensed" panose="02000000000000000000" pitchFamily="2" charset="0"/>
              </a:rPr>
              <a:t>. Đắp đê ven sông.</a:t>
            </a:r>
          </a:p>
          <a:p>
            <a:pPr algn="l">
              <a:lnSpc>
                <a:spcPct val="150000"/>
              </a:lnSpc>
            </a:pPr>
            <a:r>
              <a:rPr lang="en-US" sz="2400" b="0" i="0" dirty="0">
                <a:solidFill>
                  <a:srgbClr val="000000"/>
                </a:solidFill>
                <a:effectLst/>
                <a:latin typeface="#9Slide03 Roboto Condensed" panose="02000000000000000000" pitchFamily="2" charset="0"/>
                <a:ea typeface="#9Slide03 Roboto Condensed" panose="02000000000000000000" pitchFamily="2" charset="0"/>
              </a:rPr>
              <a:t>B</a:t>
            </a:r>
            <a:r>
              <a:rPr lang="vi-VN" sz="2400" b="0" i="0" dirty="0">
                <a:solidFill>
                  <a:srgbClr val="000000"/>
                </a:solidFill>
                <a:effectLst/>
                <a:latin typeface="#9Slide03 Roboto Condensed" panose="02000000000000000000" pitchFamily="2" charset="0"/>
                <a:ea typeface="#9Slide03 Roboto Condensed" panose="02000000000000000000" pitchFamily="2" charset="0"/>
              </a:rPr>
              <a:t>. Trồng rừng đầu nguồn.</a:t>
            </a:r>
          </a:p>
          <a:p>
            <a:pPr algn="l">
              <a:lnSpc>
                <a:spcPct val="150000"/>
              </a:lnSpc>
            </a:pPr>
            <a:r>
              <a:rPr lang="vi-VN" sz="2400" b="0" i="0" dirty="0">
                <a:solidFill>
                  <a:srgbClr val="000000"/>
                </a:solidFill>
                <a:effectLst/>
                <a:latin typeface="#9Slide03 Roboto Condensed" panose="02000000000000000000" pitchFamily="2" charset="0"/>
                <a:ea typeface="#9Slide03 Roboto Condensed" panose="02000000000000000000" pitchFamily="2" charset="0"/>
              </a:rPr>
              <a:t>C. Xây dựng nhiều hồ chứa nước.</a:t>
            </a:r>
          </a:p>
          <a:p>
            <a:pPr algn="l">
              <a:lnSpc>
                <a:spcPct val="150000"/>
              </a:lnSpc>
            </a:pPr>
            <a:r>
              <a:rPr lang="vi-VN" sz="2400" b="0" i="0" dirty="0">
                <a:solidFill>
                  <a:srgbClr val="000000"/>
                </a:solidFill>
                <a:effectLst/>
                <a:latin typeface="#9Slide03 Roboto Condensed" panose="02000000000000000000" pitchFamily="2" charset="0"/>
                <a:ea typeface="#9Slide03 Roboto Condensed" panose="02000000000000000000" pitchFamily="2" charset="0"/>
              </a:rPr>
              <a:t>D. Xây dựng hệ thống kênh rạch.</a:t>
            </a:r>
          </a:p>
        </p:txBody>
      </p:sp>
      <p:pic>
        <p:nvPicPr>
          <p:cNvPr id="23" name="Picture 2" descr="Xã hội Tick Blog của bạn Facebook Dùng - twitter png tải về - Miễn phí  trong suốt Trái Tim png Tải về.">
            <a:extLst>
              <a:ext uri="{FF2B5EF4-FFF2-40B4-BE49-F238E27FC236}">
                <a16:creationId xmlns:a16="http://schemas.microsoft.com/office/drawing/2014/main" id="{52009A04-6322-472A-A580-BFB60C323423}"/>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5778" b="100000" l="0" r="97778">
                        <a14:foregroundMark x1="71111" y1="66222" x2="71111" y2="66222"/>
                        <a14:foregroundMark x1="34222" y1="38667" x2="48000" y2="66222"/>
                        <a14:foregroundMark x1="51111" y1="68444" x2="68889" y2="27111"/>
                        <a14:foregroundMark x1="84000" y1="21778" x2="84000" y2="21778"/>
                        <a14:foregroundMark x1="85778" y1="22222" x2="88444" y2="36000"/>
                        <a14:foregroundMark x1="95111" y1="43556" x2="95111" y2="43556"/>
                        <a14:foregroundMark x1="88444" y1="39111" x2="94667" y2="48000"/>
                        <a14:backgroundMark x1="88444" y1="34667" x2="88444" y2="34667"/>
                        <a14:backgroundMark x1="87111" y1="25333" x2="87111" y2="25333"/>
                      </a14:backgroundRemoval>
                    </a14:imgEffect>
                  </a14:imgLayer>
                </a14:imgProps>
              </a:ext>
              <a:ext uri="{28A0092B-C50C-407E-A947-70E740481C1C}">
                <a14:useLocalDpi xmlns:a14="http://schemas.microsoft.com/office/drawing/2010/main" val="0"/>
              </a:ext>
            </a:extLst>
          </a:blip>
          <a:srcRect/>
          <a:stretch>
            <a:fillRect/>
          </a:stretch>
        </p:blipFill>
        <p:spPr bwMode="auto">
          <a:xfrm>
            <a:off x="477790" y="1801908"/>
            <a:ext cx="765642" cy="7656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3123355"/>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54D95BF3-3F66-4528-96AD-FD673100A3C5}"/>
              </a:ext>
            </a:extLst>
          </p:cNvPr>
          <p:cNvSpPr txBox="1"/>
          <p:nvPr/>
        </p:nvSpPr>
        <p:spPr>
          <a:xfrm>
            <a:off x="349625" y="860529"/>
            <a:ext cx="8269941" cy="3354765"/>
          </a:xfrm>
          <a:prstGeom prst="rect">
            <a:avLst/>
          </a:prstGeom>
          <a:noFill/>
        </p:spPr>
        <p:txBody>
          <a:bodyPr wrap="square">
            <a:spAutoFit/>
          </a:bodyPr>
          <a:lstStyle/>
          <a:p>
            <a:pPr algn="just">
              <a:lnSpc>
                <a:spcPct val="150000"/>
              </a:lnSpc>
            </a:pPr>
            <a:r>
              <a:rPr lang="vi-VN" sz="2400" b="1" i="0" dirty="0">
                <a:solidFill>
                  <a:srgbClr val="000000"/>
                </a:solidFill>
                <a:effectLst/>
                <a:latin typeface="#9Slide03 Roboto Condensed" panose="02000000000000000000" pitchFamily="2" charset="0"/>
                <a:ea typeface="#9Slide03 Roboto Condensed" panose="02000000000000000000" pitchFamily="2" charset="0"/>
              </a:rPr>
              <a:t>Câu </a:t>
            </a:r>
            <a:r>
              <a:rPr lang="en-US" sz="2400" b="1" i="0" dirty="0">
                <a:solidFill>
                  <a:srgbClr val="000000"/>
                </a:solidFill>
                <a:effectLst/>
                <a:latin typeface="#9Slide03 Roboto Condensed" panose="02000000000000000000" pitchFamily="2" charset="0"/>
                <a:ea typeface="#9Slide03 Roboto Condensed" panose="02000000000000000000" pitchFamily="2" charset="0"/>
              </a:rPr>
              <a:t>7</a:t>
            </a:r>
            <a:r>
              <a:rPr lang="vi-VN" sz="2400" b="1" i="0" dirty="0">
                <a:solidFill>
                  <a:srgbClr val="000000"/>
                </a:solidFill>
                <a:effectLst/>
                <a:latin typeface="#9Slide03 Roboto Condensed" panose="02000000000000000000" pitchFamily="2" charset="0"/>
                <a:ea typeface="#9Slide03 Roboto Condensed" panose="02000000000000000000" pitchFamily="2" charset="0"/>
              </a:rPr>
              <a:t>: Vì sao miền Bắc và Đông Bắc Bắc Bộ có mùa đông lạnh giá nhất cả nước?</a:t>
            </a:r>
          </a:p>
          <a:p>
            <a:pPr algn="l">
              <a:lnSpc>
                <a:spcPct val="150000"/>
              </a:lnSpc>
            </a:pPr>
            <a:r>
              <a:rPr lang="vi-VN" sz="2400" b="0" i="0" dirty="0">
                <a:solidFill>
                  <a:srgbClr val="000000"/>
                </a:solidFill>
                <a:effectLst/>
                <a:latin typeface="#9Slide03 Roboto Condensed" panose="02000000000000000000" pitchFamily="2" charset="0"/>
                <a:ea typeface="#9Slide03 Roboto Condensed" panose="02000000000000000000" pitchFamily="2" charset="0"/>
              </a:rPr>
              <a:t>A. Nằm trong khu vực ngoại chí tuyến</a:t>
            </a:r>
            <a:r>
              <a:rPr lang="en-US" sz="2400" b="0" i="0" dirty="0">
                <a:solidFill>
                  <a:srgbClr val="000000"/>
                </a:solidFill>
                <a:effectLst/>
                <a:latin typeface="#9Slide03 Roboto Condensed" panose="02000000000000000000" pitchFamily="2" charset="0"/>
                <a:ea typeface="#9Slide03 Roboto Condensed" panose="02000000000000000000" pitchFamily="2" charset="0"/>
              </a:rPr>
              <a:t>.</a:t>
            </a:r>
            <a:endParaRPr lang="vi-VN" sz="2400" b="0" i="0" dirty="0">
              <a:solidFill>
                <a:srgbClr val="000000"/>
              </a:solidFill>
              <a:effectLst/>
              <a:latin typeface="#9Slide03 Roboto Condensed" panose="02000000000000000000" pitchFamily="2" charset="0"/>
              <a:ea typeface="#9Slide03 Roboto Condensed" panose="02000000000000000000" pitchFamily="2" charset="0"/>
            </a:endParaRPr>
          </a:p>
          <a:p>
            <a:pPr algn="l">
              <a:lnSpc>
                <a:spcPct val="150000"/>
              </a:lnSpc>
            </a:pPr>
            <a:r>
              <a:rPr lang="en-US" sz="2400" b="0" i="0" dirty="0">
                <a:solidFill>
                  <a:srgbClr val="000000"/>
                </a:solidFill>
                <a:effectLst/>
                <a:latin typeface="#9Slide03 Roboto Condensed" panose="02000000000000000000" pitchFamily="2" charset="0"/>
                <a:ea typeface="#9Slide03 Roboto Condensed" panose="02000000000000000000" pitchFamily="2" charset="0"/>
              </a:rPr>
              <a:t>B</a:t>
            </a:r>
            <a:r>
              <a:rPr lang="vi-VN" sz="2400" b="0" i="0" dirty="0">
                <a:solidFill>
                  <a:srgbClr val="000000"/>
                </a:solidFill>
                <a:effectLst/>
                <a:latin typeface="#9Slide03 Roboto Condensed" panose="02000000000000000000" pitchFamily="2" charset="0"/>
                <a:ea typeface="#9Slide03 Roboto Condensed" panose="02000000000000000000" pitchFamily="2" charset="0"/>
              </a:rPr>
              <a:t>. Địa hình núi thấp và thấp dần ra biể</a:t>
            </a:r>
            <a:r>
              <a:rPr lang="en-US" sz="2400" b="0" i="0" dirty="0">
                <a:solidFill>
                  <a:srgbClr val="000000"/>
                </a:solidFill>
                <a:effectLst/>
                <a:latin typeface="#9Slide03 Roboto Condensed" panose="02000000000000000000" pitchFamily="2" charset="0"/>
                <a:ea typeface="#9Slide03 Roboto Condensed" panose="02000000000000000000" pitchFamily="2" charset="0"/>
              </a:rPr>
              <a:t>n.</a:t>
            </a:r>
            <a:endParaRPr lang="vi-VN" sz="2400" b="0" i="0" dirty="0">
              <a:solidFill>
                <a:srgbClr val="000000"/>
              </a:solidFill>
              <a:effectLst/>
              <a:latin typeface="#9Slide03 Roboto Condensed" panose="02000000000000000000" pitchFamily="2" charset="0"/>
              <a:ea typeface="#9Slide03 Roboto Condensed" panose="02000000000000000000" pitchFamily="2" charset="0"/>
            </a:endParaRPr>
          </a:p>
          <a:p>
            <a:pPr algn="l">
              <a:lnSpc>
                <a:spcPct val="150000"/>
              </a:lnSpc>
            </a:pPr>
            <a:r>
              <a:rPr lang="en-US" sz="2400" b="0" i="0" dirty="0">
                <a:solidFill>
                  <a:srgbClr val="000000"/>
                </a:solidFill>
                <a:effectLst/>
                <a:latin typeface="#9Slide03 Roboto Condensed" panose="02000000000000000000" pitchFamily="2" charset="0"/>
                <a:ea typeface="#9Slide03 Roboto Condensed" panose="02000000000000000000" pitchFamily="2" charset="0"/>
              </a:rPr>
              <a:t>C</a:t>
            </a:r>
            <a:r>
              <a:rPr lang="vi-VN" sz="2400" b="0" i="0" dirty="0">
                <a:solidFill>
                  <a:srgbClr val="000000"/>
                </a:solidFill>
                <a:effectLst/>
                <a:latin typeface="#9Slide03 Roboto Condensed" panose="02000000000000000000" pitchFamily="2" charset="0"/>
                <a:ea typeface="#9Slide03 Roboto Condensed" panose="02000000000000000000" pitchFamily="2" charset="0"/>
              </a:rPr>
              <a:t>. Chịu ảnh hưởng của gió mùa đông bắc</a:t>
            </a:r>
            <a:r>
              <a:rPr lang="en-US" sz="2400" b="0" i="0" dirty="0">
                <a:solidFill>
                  <a:srgbClr val="000000"/>
                </a:solidFill>
                <a:effectLst/>
                <a:latin typeface="#9Slide03 Roboto Condensed" panose="02000000000000000000" pitchFamily="2" charset="0"/>
                <a:ea typeface="#9Slide03 Roboto Condensed" panose="02000000000000000000" pitchFamily="2" charset="0"/>
              </a:rPr>
              <a:t>.</a:t>
            </a:r>
          </a:p>
          <a:p>
            <a:pPr>
              <a:lnSpc>
                <a:spcPct val="150000"/>
              </a:lnSpc>
            </a:pPr>
            <a:r>
              <a:rPr lang="en-US" sz="2400" b="0" i="0" dirty="0">
                <a:solidFill>
                  <a:srgbClr val="000000"/>
                </a:solidFill>
                <a:effectLst/>
                <a:latin typeface="#9Slide03 Roboto Condensed" panose="02000000000000000000" pitchFamily="2" charset="0"/>
                <a:ea typeface="#9Slide03 Roboto Condensed" panose="02000000000000000000" pitchFamily="2" charset="0"/>
              </a:rPr>
              <a:t>D</a:t>
            </a:r>
            <a:r>
              <a:rPr lang="vi-VN" sz="2400" b="0" i="0" dirty="0">
                <a:solidFill>
                  <a:srgbClr val="000000"/>
                </a:solidFill>
                <a:effectLst/>
                <a:latin typeface="#9Slide03 Roboto Condensed" panose="02000000000000000000" pitchFamily="2" charset="0"/>
                <a:ea typeface="#9Slide03 Roboto Condensed" panose="02000000000000000000" pitchFamily="2" charset="0"/>
              </a:rPr>
              <a:t>. Địa hình thấp, có hướng vòng cung và vị trí địa lí của miền.</a:t>
            </a:r>
          </a:p>
        </p:txBody>
      </p:sp>
      <p:pic>
        <p:nvPicPr>
          <p:cNvPr id="23" name="Picture 2" descr="Xã hội Tick Blog của bạn Facebook Dùng - twitter png tải về - Miễn phí  trong suốt Trái Tim png Tải về.">
            <a:extLst>
              <a:ext uri="{FF2B5EF4-FFF2-40B4-BE49-F238E27FC236}">
                <a16:creationId xmlns:a16="http://schemas.microsoft.com/office/drawing/2014/main" id="{3B0243A6-1BCC-4C00-851B-04DDD00E127D}"/>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5778" b="100000" l="0" r="97778">
                        <a14:foregroundMark x1="71111" y1="66222" x2="71111" y2="66222"/>
                        <a14:foregroundMark x1="34222" y1="38667" x2="48000" y2="66222"/>
                        <a14:foregroundMark x1="51111" y1="68444" x2="68889" y2="27111"/>
                        <a14:foregroundMark x1="84000" y1="21778" x2="84000" y2="21778"/>
                        <a14:foregroundMark x1="85778" y1="22222" x2="88444" y2="36000"/>
                        <a14:foregroundMark x1="95111" y1="43556" x2="95111" y2="43556"/>
                        <a14:foregroundMark x1="88444" y1="39111" x2="94667" y2="48000"/>
                        <a14:backgroundMark x1="88444" y1="34667" x2="88444" y2="34667"/>
                        <a14:backgroundMark x1="87111" y1="25333" x2="87111" y2="25333"/>
                      </a14:backgroundRemoval>
                    </a14:imgEffect>
                  </a14:imgLayer>
                </a14:imgProps>
              </a:ext>
              <a:ext uri="{28A0092B-C50C-407E-A947-70E740481C1C}">
                <a14:useLocalDpi xmlns:a14="http://schemas.microsoft.com/office/drawing/2010/main" val="0"/>
              </a:ext>
            </a:extLst>
          </a:blip>
          <a:srcRect/>
          <a:stretch>
            <a:fillRect/>
          </a:stretch>
        </p:blipFill>
        <p:spPr bwMode="auto">
          <a:xfrm>
            <a:off x="101272" y="3469342"/>
            <a:ext cx="765642" cy="7656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0775395"/>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grpSp>
        <p:nvGrpSpPr>
          <p:cNvPr id="579" name="Google Shape;579;p38"/>
          <p:cNvGrpSpPr/>
          <p:nvPr/>
        </p:nvGrpSpPr>
        <p:grpSpPr>
          <a:xfrm>
            <a:off x="3443342" y="659914"/>
            <a:ext cx="5351033" cy="2809427"/>
            <a:chOff x="3535840" y="641775"/>
            <a:chExt cx="5110390" cy="2634640"/>
          </a:xfrm>
          <a:solidFill>
            <a:schemeClr val="accent2">
              <a:lumMod val="40000"/>
              <a:lumOff val="60000"/>
            </a:schemeClr>
          </a:solidFill>
        </p:grpSpPr>
        <p:sp>
          <p:nvSpPr>
            <p:cNvPr id="580" name="Google Shape;580;p38"/>
            <p:cNvSpPr/>
            <p:nvPr/>
          </p:nvSpPr>
          <p:spPr>
            <a:xfrm>
              <a:off x="3966899" y="641775"/>
              <a:ext cx="4679330" cy="2634640"/>
            </a:xfrm>
            <a:custGeom>
              <a:avLst/>
              <a:gdLst/>
              <a:ahLst/>
              <a:cxnLst/>
              <a:rect l="l" t="t" r="r" b="b"/>
              <a:pathLst>
                <a:path w="269043" h="134215" extrusionOk="0">
                  <a:moveTo>
                    <a:pt x="234301" y="1"/>
                  </a:moveTo>
                  <a:cubicBezTo>
                    <a:pt x="234241" y="1"/>
                    <a:pt x="234182" y="1"/>
                    <a:pt x="234121" y="2"/>
                  </a:cubicBezTo>
                  <a:lnTo>
                    <a:pt x="34498" y="2875"/>
                  </a:lnTo>
                  <a:cubicBezTo>
                    <a:pt x="28536" y="2940"/>
                    <a:pt x="23460" y="7174"/>
                    <a:pt x="22293" y="13006"/>
                  </a:cubicBezTo>
                  <a:lnTo>
                    <a:pt x="1555" y="116306"/>
                  </a:lnTo>
                  <a:cubicBezTo>
                    <a:pt x="0" y="124061"/>
                    <a:pt x="5876" y="131320"/>
                    <a:pt x="13804" y="131428"/>
                  </a:cubicBezTo>
                  <a:lnTo>
                    <a:pt x="255011" y="134214"/>
                  </a:lnTo>
                  <a:cubicBezTo>
                    <a:pt x="255058" y="134215"/>
                    <a:pt x="255105" y="134215"/>
                    <a:pt x="255152" y="134215"/>
                  </a:cubicBezTo>
                  <a:cubicBezTo>
                    <a:pt x="263053" y="134215"/>
                    <a:pt x="269043" y="127018"/>
                    <a:pt x="267561" y="119223"/>
                  </a:cubicBezTo>
                  <a:lnTo>
                    <a:pt x="246715" y="10263"/>
                  </a:lnTo>
                  <a:cubicBezTo>
                    <a:pt x="245582" y="4316"/>
                    <a:pt x="240360" y="1"/>
                    <a:pt x="234301"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1" name="Google Shape;581;p38"/>
            <p:cNvSpPr/>
            <p:nvPr/>
          </p:nvSpPr>
          <p:spPr>
            <a:xfrm rot="-6299141">
              <a:off x="3788991" y="1152205"/>
              <a:ext cx="346898" cy="790439"/>
            </a:xfrm>
            <a:prstGeom prst="triangle">
              <a:avLst>
                <a:gd name="adj" fmla="val 6716"/>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585" name="Google Shape;585;p38"/>
          <p:cNvSpPr/>
          <p:nvPr/>
        </p:nvSpPr>
        <p:spPr>
          <a:xfrm>
            <a:off x="855842" y="1921669"/>
            <a:ext cx="2627806" cy="2726407"/>
          </a:xfrm>
          <a:custGeom>
            <a:avLst/>
            <a:gdLst/>
            <a:ahLst/>
            <a:cxnLst/>
            <a:rect l="l" t="t" r="r" b="b"/>
            <a:pathLst>
              <a:path w="53435" h="55440" extrusionOk="0">
                <a:moveTo>
                  <a:pt x="3259" y="0"/>
                </a:moveTo>
                <a:cubicBezTo>
                  <a:pt x="1455" y="0"/>
                  <a:pt x="1" y="1454"/>
                  <a:pt x="1" y="3258"/>
                </a:cubicBezTo>
                <a:lnTo>
                  <a:pt x="1" y="52181"/>
                </a:lnTo>
                <a:cubicBezTo>
                  <a:pt x="1" y="53986"/>
                  <a:pt x="1455" y="55439"/>
                  <a:pt x="3259" y="55439"/>
                </a:cubicBezTo>
                <a:lnTo>
                  <a:pt x="50177" y="55439"/>
                </a:lnTo>
                <a:cubicBezTo>
                  <a:pt x="51956" y="55439"/>
                  <a:pt x="53435" y="53986"/>
                  <a:pt x="53435" y="52181"/>
                </a:cubicBezTo>
                <a:lnTo>
                  <a:pt x="53435" y="14888"/>
                </a:lnTo>
                <a:cubicBezTo>
                  <a:pt x="53435" y="14161"/>
                  <a:pt x="53159" y="13434"/>
                  <a:pt x="52708" y="12857"/>
                </a:cubicBezTo>
                <a:lnTo>
                  <a:pt x="43284" y="1203"/>
                </a:lnTo>
                <a:cubicBezTo>
                  <a:pt x="42658" y="451"/>
                  <a:pt x="41731" y="0"/>
                  <a:pt x="40753" y="0"/>
                </a:cubicBezTo>
                <a:close/>
              </a:path>
            </a:pathLst>
          </a:custGeom>
          <a:solidFill>
            <a:schemeClr val="tx1">
              <a:lumMod val="25000"/>
              <a:lumOff val="75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TextBox 37">
            <a:extLst>
              <a:ext uri="{FF2B5EF4-FFF2-40B4-BE49-F238E27FC236}">
                <a16:creationId xmlns:a16="http://schemas.microsoft.com/office/drawing/2014/main" id="{6E1EB165-70CD-4EF3-8605-6A5E437F74B7}"/>
              </a:ext>
            </a:extLst>
          </p:cNvPr>
          <p:cNvSpPr txBox="1"/>
          <p:nvPr/>
        </p:nvSpPr>
        <p:spPr>
          <a:xfrm>
            <a:off x="4225738" y="1075924"/>
            <a:ext cx="4245909" cy="2012218"/>
          </a:xfrm>
          <a:prstGeom prst="rect">
            <a:avLst/>
          </a:prstGeom>
          <a:noFill/>
        </p:spPr>
        <p:txBody>
          <a:bodyPr wrap="square">
            <a:spAutoFit/>
          </a:bodyPr>
          <a:lstStyle/>
          <a:p>
            <a:pPr marL="0" marR="0" indent="0" algn="ctr">
              <a:lnSpc>
                <a:spcPct val="115000"/>
              </a:lnSpc>
              <a:spcBef>
                <a:spcPts val="0"/>
              </a:spcBef>
              <a:spcAft>
                <a:spcPts val="0"/>
              </a:spcAft>
              <a:tabLst>
                <a:tab pos="180340" algn="l"/>
                <a:tab pos="450215" algn="l"/>
                <a:tab pos="6400800" algn="l"/>
              </a:tabLst>
            </a:pPr>
            <a:r>
              <a:rPr lang="en-US" sz="2200" b="1" dirty="0" err="1">
                <a:solidFill>
                  <a:srgbClr val="000000"/>
                </a:solidFill>
                <a:effectLst/>
                <a:latin typeface="#9Slide03 Roboto Condensed" panose="02000000000000000000" pitchFamily="2" charset="0"/>
                <a:ea typeface="#9Slide03 Roboto Condensed" panose="02000000000000000000" pitchFamily="2" charset="0"/>
                <a:cs typeface="Times New Roman" panose="02020603050405020304" pitchFamily="18" charset="0"/>
              </a:rPr>
              <a:t>Đóng</a:t>
            </a:r>
            <a:r>
              <a:rPr lang="en-US" sz="2200" b="1" dirty="0">
                <a:solidFill>
                  <a:srgbClr val="000000"/>
                </a:solidFill>
                <a:effectLst/>
                <a:latin typeface="#9Slide03 Roboto Condensed" panose="02000000000000000000" pitchFamily="2" charset="0"/>
                <a:ea typeface="#9Slide03 Roboto Condensed" panose="02000000000000000000" pitchFamily="2" charset="0"/>
                <a:cs typeface="Times New Roman" panose="02020603050405020304" pitchFamily="18" charset="0"/>
              </a:rPr>
              <a:t> </a:t>
            </a:r>
            <a:r>
              <a:rPr lang="en-US" sz="2200" b="1" dirty="0" err="1">
                <a:solidFill>
                  <a:srgbClr val="000000"/>
                </a:solidFill>
                <a:effectLst/>
                <a:latin typeface="#9Slide03 Roboto Condensed" panose="02000000000000000000" pitchFamily="2" charset="0"/>
                <a:ea typeface="#9Slide03 Roboto Condensed" panose="02000000000000000000" pitchFamily="2" charset="0"/>
                <a:cs typeface="Times New Roman" panose="02020603050405020304" pitchFamily="18" charset="0"/>
              </a:rPr>
              <a:t>vai</a:t>
            </a:r>
            <a:r>
              <a:rPr lang="en-US" sz="2200" b="1" dirty="0">
                <a:solidFill>
                  <a:srgbClr val="000000"/>
                </a:solidFill>
                <a:effectLst/>
                <a:latin typeface="#9Slide03 Roboto Condensed" panose="02000000000000000000" pitchFamily="2" charset="0"/>
                <a:ea typeface="#9Slide03 Roboto Condensed" panose="02000000000000000000" pitchFamily="2" charset="0"/>
                <a:cs typeface="Times New Roman" panose="02020603050405020304" pitchFamily="18" charset="0"/>
              </a:rPr>
              <a:t> </a:t>
            </a:r>
            <a:r>
              <a:rPr lang="en-US" sz="2200" b="1" dirty="0" err="1">
                <a:solidFill>
                  <a:srgbClr val="000000"/>
                </a:solidFill>
                <a:effectLst/>
                <a:latin typeface="#9Slide03 Roboto Condensed" panose="02000000000000000000" pitchFamily="2" charset="0"/>
                <a:ea typeface="#9Slide03 Roboto Condensed" panose="02000000000000000000" pitchFamily="2" charset="0"/>
                <a:cs typeface="Times New Roman" panose="02020603050405020304" pitchFamily="18" charset="0"/>
              </a:rPr>
              <a:t>là</a:t>
            </a:r>
            <a:r>
              <a:rPr lang="en-US" sz="2200" b="1" dirty="0">
                <a:solidFill>
                  <a:srgbClr val="000000"/>
                </a:solidFill>
                <a:effectLst/>
                <a:latin typeface="#9Slide03 Roboto Condensed" panose="02000000000000000000" pitchFamily="2" charset="0"/>
                <a:ea typeface="#9Slide03 Roboto Condensed" panose="02000000000000000000" pitchFamily="2" charset="0"/>
                <a:cs typeface="Times New Roman" panose="02020603050405020304" pitchFamily="18" charset="0"/>
              </a:rPr>
              <a:t> </a:t>
            </a:r>
            <a:r>
              <a:rPr lang="en-US" sz="2200" b="1" dirty="0" err="1">
                <a:solidFill>
                  <a:srgbClr val="000000"/>
                </a:solidFill>
                <a:effectLst/>
                <a:latin typeface="#9Slide03 Roboto Condensed" panose="02000000000000000000" pitchFamily="2" charset="0"/>
                <a:ea typeface="#9Slide03 Roboto Condensed" panose="02000000000000000000" pitchFamily="2" charset="0"/>
                <a:cs typeface="Times New Roman" panose="02020603050405020304" pitchFamily="18" charset="0"/>
              </a:rPr>
              <a:t>chuyên</a:t>
            </a:r>
            <a:r>
              <a:rPr lang="en-US" sz="2200" b="1" dirty="0">
                <a:solidFill>
                  <a:srgbClr val="000000"/>
                </a:solidFill>
                <a:effectLst/>
                <a:latin typeface="#9Slide03 Roboto Condensed" panose="02000000000000000000" pitchFamily="2" charset="0"/>
                <a:ea typeface="#9Slide03 Roboto Condensed" panose="02000000000000000000" pitchFamily="2" charset="0"/>
                <a:cs typeface="Times New Roman" panose="02020603050405020304" pitchFamily="18" charset="0"/>
              </a:rPr>
              <a:t> </a:t>
            </a:r>
            <a:r>
              <a:rPr lang="en-US" sz="2200" b="1" dirty="0" err="1">
                <a:solidFill>
                  <a:srgbClr val="000000"/>
                </a:solidFill>
                <a:effectLst/>
                <a:latin typeface="#9Slide03 Roboto Condensed" panose="02000000000000000000" pitchFamily="2" charset="0"/>
                <a:ea typeface="#9Slide03 Roboto Condensed" panose="02000000000000000000" pitchFamily="2" charset="0"/>
                <a:cs typeface="Times New Roman" panose="02020603050405020304" pitchFamily="18" charset="0"/>
              </a:rPr>
              <a:t>gia</a:t>
            </a:r>
            <a:r>
              <a:rPr lang="en-US" sz="2200" b="1" dirty="0">
                <a:solidFill>
                  <a:srgbClr val="000000"/>
                </a:solidFill>
                <a:effectLst/>
                <a:latin typeface="#9Slide03 Roboto Condensed" panose="02000000000000000000" pitchFamily="2" charset="0"/>
                <a:ea typeface="#9Slide03 Roboto Condensed" panose="02000000000000000000" pitchFamily="2" charset="0"/>
                <a:cs typeface="Times New Roman" panose="02020603050405020304" pitchFamily="18" charset="0"/>
              </a:rPr>
              <a:t> </a:t>
            </a:r>
            <a:r>
              <a:rPr lang="en-US" sz="2200" b="1" dirty="0" err="1">
                <a:solidFill>
                  <a:srgbClr val="000000"/>
                </a:solidFill>
                <a:effectLst/>
                <a:latin typeface="#9Slide03 Roboto Condensed" panose="02000000000000000000" pitchFamily="2" charset="0"/>
                <a:ea typeface="#9Slide03 Roboto Condensed" panose="02000000000000000000" pitchFamily="2" charset="0"/>
                <a:cs typeface="Times New Roman" panose="02020603050405020304" pitchFamily="18" charset="0"/>
              </a:rPr>
              <a:t>trong</a:t>
            </a:r>
            <a:r>
              <a:rPr lang="en-US" sz="2200" b="1" dirty="0">
                <a:solidFill>
                  <a:srgbClr val="000000"/>
                </a:solidFill>
                <a:effectLst/>
                <a:latin typeface="#9Slide03 Roboto Condensed" panose="02000000000000000000" pitchFamily="2" charset="0"/>
                <a:ea typeface="#9Slide03 Roboto Condensed" panose="02000000000000000000" pitchFamily="2" charset="0"/>
                <a:cs typeface="Times New Roman" panose="02020603050405020304" pitchFamily="18" charset="0"/>
              </a:rPr>
              <a:t> </a:t>
            </a:r>
            <a:r>
              <a:rPr lang="en-US" sz="2200" b="1" dirty="0" err="1">
                <a:solidFill>
                  <a:srgbClr val="000000"/>
                </a:solidFill>
                <a:effectLst/>
                <a:latin typeface="#9Slide03 Roboto Condensed" panose="02000000000000000000" pitchFamily="2" charset="0"/>
                <a:ea typeface="#9Slide03 Roboto Condensed" panose="02000000000000000000" pitchFamily="2" charset="0"/>
                <a:cs typeface="Times New Roman" panose="02020603050405020304" pitchFamily="18" charset="0"/>
              </a:rPr>
              <a:t>lĩnh</a:t>
            </a:r>
            <a:r>
              <a:rPr lang="en-US" sz="2200" b="1" dirty="0">
                <a:solidFill>
                  <a:srgbClr val="000000"/>
                </a:solidFill>
                <a:effectLst/>
                <a:latin typeface="#9Slide03 Roboto Condensed" panose="02000000000000000000" pitchFamily="2" charset="0"/>
                <a:ea typeface="#9Slide03 Roboto Condensed" panose="02000000000000000000" pitchFamily="2" charset="0"/>
                <a:cs typeface="Times New Roman" panose="02020603050405020304" pitchFamily="18" charset="0"/>
              </a:rPr>
              <a:t> </a:t>
            </a:r>
            <a:r>
              <a:rPr lang="en-US" sz="2200" b="1" dirty="0" err="1">
                <a:solidFill>
                  <a:srgbClr val="000000"/>
                </a:solidFill>
                <a:effectLst/>
                <a:latin typeface="#9Slide03 Roboto Condensed" panose="02000000000000000000" pitchFamily="2" charset="0"/>
                <a:ea typeface="#9Slide03 Roboto Condensed" panose="02000000000000000000" pitchFamily="2" charset="0"/>
                <a:cs typeface="Times New Roman" panose="02020603050405020304" pitchFamily="18" charset="0"/>
              </a:rPr>
              <a:t>vực</a:t>
            </a:r>
            <a:r>
              <a:rPr lang="en-US" sz="2200" b="1" dirty="0">
                <a:solidFill>
                  <a:srgbClr val="000000"/>
                </a:solidFill>
                <a:effectLst/>
                <a:latin typeface="#9Slide03 Roboto Condensed" panose="02000000000000000000" pitchFamily="2" charset="0"/>
                <a:ea typeface="#9Slide03 Roboto Condensed" panose="02000000000000000000" pitchFamily="2" charset="0"/>
                <a:cs typeface="Times New Roman" panose="02020603050405020304" pitchFamily="18" charset="0"/>
              </a:rPr>
              <a:t> </a:t>
            </a:r>
            <a:r>
              <a:rPr lang="en-US" sz="2200" b="1" dirty="0" err="1">
                <a:solidFill>
                  <a:srgbClr val="000000"/>
                </a:solidFill>
                <a:effectLst/>
                <a:latin typeface="#9Slide03 Roboto Condensed" panose="02000000000000000000" pitchFamily="2" charset="0"/>
                <a:ea typeface="#9Slide03 Roboto Condensed" panose="02000000000000000000" pitchFamily="2" charset="0"/>
                <a:cs typeface="Times New Roman" panose="02020603050405020304" pitchFamily="18" charset="0"/>
              </a:rPr>
              <a:t>kế</a:t>
            </a:r>
            <a:r>
              <a:rPr lang="en-US" sz="2200" b="1" dirty="0">
                <a:solidFill>
                  <a:srgbClr val="000000"/>
                </a:solidFill>
                <a:effectLst/>
                <a:latin typeface="#9Slide03 Roboto Condensed" panose="02000000000000000000" pitchFamily="2" charset="0"/>
                <a:ea typeface="#9Slide03 Roboto Condensed" panose="02000000000000000000" pitchFamily="2" charset="0"/>
                <a:cs typeface="Times New Roman" panose="02020603050405020304" pitchFamily="18" charset="0"/>
              </a:rPr>
              <a:t> </a:t>
            </a:r>
            <a:r>
              <a:rPr lang="en-US" sz="2200" b="1" dirty="0" err="1">
                <a:solidFill>
                  <a:srgbClr val="000000"/>
                </a:solidFill>
                <a:effectLst/>
                <a:latin typeface="#9Slide03 Roboto Condensed" panose="02000000000000000000" pitchFamily="2" charset="0"/>
                <a:ea typeface="#9Slide03 Roboto Condensed" panose="02000000000000000000" pitchFamily="2" charset="0"/>
                <a:cs typeface="Times New Roman" panose="02020603050405020304" pitchFamily="18" charset="0"/>
              </a:rPr>
              <a:t>hoạch</a:t>
            </a:r>
            <a:r>
              <a:rPr lang="en-US" sz="2200" b="1" dirty="0">
                <a:solidFill>
                  <a:srgbClr val="000000"/>
                </a:solidFill>
                <a:effectLst/>
                <a:latin typeface="#9Slide03 Roboto Condensed" panose="02000000000000000000" pitchFamily="2" charset="0"/>
                <a:ea typeface="#9Slide03 Roboto Condensed" panose="02000000000000000000" pitchFamily="2" charset="0"/>
                <a:cs typeface="Times New Roman" panose="02020603050405020304" pitchFamily="18" charset="0"/>
              </a:rPr>
              <a:t> </a:t>
            </a:r>
            <a:r>
              <a:rPr lang="en-US" sz="2200" b="1" dirty="0" err="1">
                <a:solidFill>
                  <a:srgbClr val="000000"/>
                </a:solidFill>
                <a:effectLst/>
                <a:latin typeface="#9Slide03 Roboto Condensed" panose="02000000000000000000" pitchFamily="2" charset="0"/>
                <a:ea typeface="#9Slide03 Roboto Condensed" panose="02000000000000000000" pitchFamily="2" charset="0"/>
                <a:cs typeface="Times New Roman" panose="02020603050405020304" pitchFamily="18" charset="0"/>
              </a:rPr>
              <a:t>và</a:t>
            </a:r>
            <a:r>
              <a:rPr lang="en-US" sz="2200" b="1" dirty="0">
                <a:solidFill>
                  <a:srgbClr val="000000"/>
                </a:solidFill>
                <a:effectLst/>
                <a:latin typeface="#9Slide03 Roboto Condensed" panose="02000000000000000000" pitchFamily="2" charset="0"/>
                <a:ea typeface="#9Slide03 Roboto Condensed" panose="02000000000000000000" pitchFamily="2" charset="0"/>
                <a:cs typeface="Times New Roman" panose="02020603050405020304" pitchFamily="18" charset="0"/>
              </a:rPr>
              <a:t> </a:t>
            </a:r>
            <a:r>
              <a:rPr lang="en-US" sz="2200" b="1" dirty="0" err="1">
                <a:solidFill>
                  <a:srgbClr val="000000"/>
                </a:solidFill>
                <a:effectLst/>
                <a:latin typeface="#9Slide03 Roboto Condensed" panose="02000000000000000000" pitchFamily="2" charset="0"/>
                <a:ea typeface="#9Slide03 Roboto Condensed" panose="02000000000000000000" pitchFamily="2" charset="0"/>
                <a:cs typeface="Times New Roman" panose="02020603050405020304" pitchFamily="18" charset="0"/>
              </a:rPr>
              <a:t>đầu</a:t>
            </a:r>
            <a:r>
              <a:rPr lang="en-US" sz="2200" b="1" dirty="0">
                <a:solidFill>
                  <a:srgbClr val="000000"/>
                </a:solidFill>
                <a:effectLst/>
                <a:latin typeface="#9Slide03 Roboto Condensed" panose="02000000000000000000" pitchFamily="2" charset="0"/>
                <a:ea typeface="#9Slide03 Roboto Condensed" panose="02000000000000000000" pitchFamily="2" charset="0"/>
                <a:cs typeface="Times New Roman" panose="02020603050405020304" pitchFamily="18" charset="0"/>
              </a:rPr>
              <a:t> </a:t>
            </a:r>
            <a:r>
              <a:rPr lang="en-US" sz="2200" b="1" dirty="0" err="1">
                <a:solidFill>
                  <a:srgbClr val="000000"/>
                </a:solidFill>
                <a:effectLst/>
                <a:latin typeface="#9Slide03 Roboto Condensed" panose="02000000000000000000" pitchFamily="2" charset="0"/>
                <a:ea typeface="#9Slide03 Roboto Condensed" panose="02000000000000000000" pitchFamily="2" charset="0"/>
                <a:cs typeface="Times New Roman" panose="02020603050405020304" pitchFamily="18" charset="0"/>
              </a:rPr>
              <a:t>tư</a:t>
            </a:r>
            <a:r>
              <a:rPr lang="en-US" sz="2200" b="1" dirty="0">
                <a:solidFill>
                  <a:srgbClr val="000000"/>
                </a:solidFill>
                <a:effectLst/>
                <a:latin typeface="#9Slide03 Roboto Condensed" panose="02000000000000000000" pitchFamily="2" charset="0"/>
                <a:ea typeface="#9Slide03 Roboto Condensed" panose="02000000000000000000" pitchFamily="2" charset="0"/>
                <a:cs typeface="Times New Roman" panose="02020603050405020304" pitchFamily="18" charset="0"/>
              </a:rPr>
              <a:t>, </a:t>
            </a:r>
            <a:r>
              <a:rPr lang="en-US" sz="2200" b="1" dirty="0" err="1">
                <a:solidFill>
                  <a:srgbClr val="000000"/>
                </a:solidFill>
                <a:effectLst/>
                <a:latin typeface="#9Slide03 Roboto Condensed" panose="02000000000000000000" pitchFamily="2" charset="0"/>
                <a:ea typeface="#9Slide03 Roboto Condensed" panose="02000000000000000000" pitchFamily="2" charset="0"/>
                <a:cs typeface="Times New Roman" panose="02020603050405020304" pitchFamily="18" charset="0"/>
              </a:rPr>
              <a:t>em</a:t>
            </a:r>
            <a:r>
              <a:rPr lang="en-US" sz="2200" b="1" dirty="0">
                <a:solidFill>
                  <a:srgbClr val="000000"/>
                </a:solidFill>
                <a:effectLst/>
                <a:latin typeface="#9Slide03 Roboto Condensed" panose="02000000000000000000" pitchFamily="2" charset="0"/>
                <a:ea typeface="#9Slide03 Roboto Condensed" panose="02000000000000000000" pitchFamily="2" charset="0"/>
                <a:cs typeface="Times New Roman" panose="02020603050405020304" pitchFamily="18" charset="0"/>
              </a:rPr>
              <a:t> </a:t>
            </a:r>
            <a:r>
              <a:rPr lang="en-US" sz="2200" b="1" dirty="0" err="1">
                <a:solidFill>
                  <a:srgbClr val="000000"/>
                </a:solidFill>
                <a:effectLst/>
                <a:latin typeface="#9Slide03 Roboto Condensed" panose="02000000000000000000" pitchFamily="2" charset="0"/>
                <a:ea typeface="#9Slide03 Roboto Condensed" panose="02000000000000000000" pitchFamily="2" charset="0"/>
                <a:cs typeface="Times New Roman" panose="02020603050405020304" pitchFamily="18" charset="0"/>
              </a:rPr>
              <a:t>hãy</a:t>
            </a:r>
            <a:r>
              <a:rPr lang="en-US" sz="2200" b="1" dirty="0">
                <a:solidFill>
                  <a:srgbClr val="000000"/>
                </a:solidFill>
                <a:effectLst/>
                <a:latin typeface="#9Slide03 Roboto Condensed" panose="02000000000000000000" pitchFamily="2" charset="0"/>
                <a:ea typeface="#9Slide03 Roboto Condensed" panose="02000000000000000000" pitchFamily="2" charset="0"/>
                <a:cs typeface="Times New Roman" panose="02020603050405020304" pitchFamily="18" charset="0"/>
              </a:rPr>
              <a:t>  </a:t>
            </a:r>
            <a:r>
              <a:rPr lang="en-US" sz="2200" b="1" dirty="0" err="1">
                <a:solidFill>
                  <a:srgbClr val="000000"/>
                </a:solidFill>
                <a:effectLst/>
                <a:latin typeface="#9Slide03 Roboto Condensed" panose="02000000000000000000" pitchFamily="2" charset="0"/>
                <a:ea typeface="#9Slide03 Roboto Condensed" panose="02000000000000000000" pitchFamily="2" charset="0"/>
                <a:cs typeface="Times New Roman" panose="02020603050405020304" pitchFamily="18" charset="0"/>
              </a:rPr>
              <a:t>đề</a:t>
            </a:r>
            <a:r>
              <a:rPr lang="en-US" sz="2200" b="1" dirty="0">
                <a:solidFill>
                  <a:srgbClr val="000000"/>
                </a:solidFill>
                <a:effectLst/>
                <a:latin typeface="#9Slide03 Roboto Condensed" panose="02000000000000000000" pitchFamily="2" charset="0"/>
                <a:ea typeface="#9Slide03 Roboto Condensed" panose="02000000000000000000" pitchFamily="2" charset="0"/>
                <a:cs typeface="Times New Roman" panose="02020603050405020304" pitchFamily="18" charset="0"/>
              </a:rPr>
              <a:t> </a:t>
            </a:r>
            <a:r>
              <a:rPr lang="en-US" sz="2200" b="1" dirty="0" err="1">
                <a:solidFill>
                  <a:srgbClr val="000000"/>
                </a:solidFill>
                <a:effectLst/>
                <a:latin typeface="#9Slide03 Roboto Condensed" panose="02000000000000000000" pitchFamily="2" charset="0"/>
                <a:ea typeface="#9Slide03 Roboto Condensed" panose="02000000000000000000" pitchFamily="2" charset="0"/>
                <a:cs typeface="Times New Roman" panose="02020603050405020304" pitchFamily="18" charset="0"/>
              </a:rPr>
              <a:t>xuất</a:t>
            </a:r>
            <a:r>
              <a:rPr lang="en-US" sz="2200" b="1" dirty="0">
                <a:solidFill>
                  <a:srgbClr val="000000"/>
                </a:solidFill>
                <a:effectLst/>
                <a:latin typeface="#9Slide03 Roboto Condensed" panose="02000000000000000000" pitchFamily="2" charset="0"/>
                <a:ea typeface="#9Slide03 Roboto Condensed" panose="02000000000000000000" pitchFamily="2" charset="0"/>
                <a:cs typeface="Times New Roman" panose="02020603050405020304" pitchFamily="18" charset="0"/>
              </a:rPr>
              <a:t> </a:t>
            </a:r>
            <a:r>
              <a:rPr lang="en-US" sz="2200" b="1" dirty="0" err="1">
                <a:solidFill>
                  <a:srgbClr val="000000"/>
                </a:solidFill>
                <a:effectLst/>
                <a:latin typeface="#9Slide03 Roboto Condensed" panose="02000000000000000000" pitchFamily="2" charset="0"/>
                <a:ea typeface="#9Slide03 Roboto Condensed" panose="02000000000000000000" pitchFamily="2" charset="0"/>
                <a:cs typeface="Times New Roman" panose="02020603050405020304" pitchFamily="18" charset="0"/>
              </a:rPr>
              <a:t>một</a:t>
            </a:r>
            <a:r>
              <a:rPr lang="en-US" sz="2200" b="1" dirty="0">
                <a:solidFill>
                  <a:srgbClr val="000000"/>
                </a:solidFill>
                <a:effectLst/>
                <a:latin typeface="#9Slide03 Roboto Condensed" panose="02000000000000000000" pitchFamily="2" charset="0"/>
                <a:ea typeface="#9Slide03 Roboto Condensed" panose="02000000000000000000" pitchFamily="2" charset="0"/>
                <a:cs typeface="Times New Roman" panose="02020603050405020304" pitchFamily="18" charset="0"/>
              </a:rPr>
              <a:t> </a:t>
            </a:r>
            <a:r>
              <a:rPr lang="en-US" sz="2200" b="1" dirty="0" err="1">
                <a:solidFill>
                  <a:srgbClr val="000000"/>
                </a:solidFill>
                <a:effectLst/>
                <a:latin typeface="#9Slide03 Roboto Condensed" panose="02000000000000000000" pitchFamily="2" charset="0"/>
                <a:ea typeface="#9Slide03 Roboto Condensed" panose="02000000000000000000" pitchFamily="2" charset="0"/>
                <a:cs typeface="Times New Roman" panose="02020603050405020304" pitchFamily="18" charset="0"/>
              </a:rPr>
              <a:t>số</a:t>
            </a:r>
            <a:r>
              <a:rPr lang="en-US" sz="2200" b="1" dirty="0">
                <a:solidFill>
                  <a:srgbClr val="000000"/>
                </a:solidFill>
                <a:effectLst/>
                <a:latin typeface="#9Slide03 Roboto Condensed" panose="02000000000000000000" pitchFamily="2" charset="0"/>
                <a:ea typeface="#9Slide03 Roboto Condensed" panose="02000000000000000000" pitchFamily="2" charset="0"/>
                <a:cs typeface="Times New Roman" panose="02020603050405020304" pitchFamily="18" charset="0"/>
              </a:rPr>
              <a:t> </a:t>
            </a:r>
            <a:r>
              <a:rPr lang="en-US" sz="2200" b="1" dirty="0" err="1">
                <a:solidFill>
                  <a:srgbClr val="000000"/>
                </a:solidFill>
                <a:effectLst/>
                <a:latin typeface="#9Slide03 Roboto Condensed" panose="02000000000000000000" pitchFamily="2" charset="0"/>
                <a:ea typeface="#9Slide03 Roboto Condensed" panose="02000000000000000000" pitchFamily="2" charset="0"/>
                <a:cs typeface="Times New Roman" panose="02020603050405020304" pitchFamily="18" charset="0"/>
              </a:rPr>
              <a:t>giải</a:t>
            </a:r>
            <a:r>
              <a:rPr lang="en-US" sz="2200" b="1" dirty="0">
                <a:solidFill>
                  <a:srgbClr val="000000"/>
                </a:solidFill>
                <a:effectLst/>
                <a:latin typeface="#9Slide03 Roboto Condensed" panose="02000000000000000000" pitchFamily="2" charset="0"/>
                <a:ea typeface="#9Slide03 Roboto Condensed" panose="02000000000000000000" pitchFamily="2" charset="0"/>
                <a:cs typeface="Times New Roman" panose="02020603050405020304" pitchFamily="18" charset="0"/>
              </a:rPr>
              <a:t> </a:t>
            </a:r>
            <a:r>
              <a:rPr lang="en-US" sz="2200" b="1" dirty="0" err="1">
                <a:solidFill>
                  <a:srgbClr val="000000"/>
                </a:solidFill>
                <a:effectLst/>
                <a:latin typeface="#9Slide03 Roboto Condensed" panose="02000000000000000000" pitchFamily="2" charset="0"/>
                <a:ea typeface="#9Slide03 Roboto Condensed" panose="02000000000000000000" pitchFamily="2" charset="0"/>
                <a:cs typeface="Times New Roman" panose="02020603050405020304" pitchFamily="18" charset="0"/>
              </a:rPr>
              <a:t>pháp</a:t>
            </a:r>
            <a:r>
              <a:rPr lang="en-US" sz="2200" b="1" dirty="0">
                <a:solidFill>
                  <a:srgbClr val="000000"/>
                </a:solidFill>
                <a:latin typeface="#9Slide03 Roboto Condensed" panose="02000000000000000000" pitchFamily="2" charset="0"/>
                <a:ea typeface="#9Slide03 Roboto Condensed" panose="02000000000000000000" pitchFamily="2" charset="0"/>
                <a:cs typeface="Times New Roman" panose="02020603050405020304" pitchFamily="18" charset="0"/>
              </a:rPr>
              <a:t> </a:t>
            </a:r>
            <a:r>
              <a:rPr lang="en-US" sz="2200" b="1" dirty="0" err="1">
                <a:solidFill>
                  <a:srgbClr val="000000"/>
                </a:solidFill>
                <a:effectLst/>
                <a:latin typeface="#9Slide03 Roboto Condensed" panose="02000000000000000000" pitchFamily="2" charset="0"/>
                <a:ea typeface="#9Slide03 Roboto Condensed" panose="02000000000000000000" pitchFamily="2" charset="0"/>
                <a:cs typeface="Times New Roman" panose="02020603050405020304" pitchFamily="18" charset="0"/>
              </a:rPr>
              <a:t>nhằm</a:t>
            </a:r>
            <a:r>
              <a:rPr lang="en-US" sz="2200" b="1" dirty="0">
                <a:solidFill>
                  <a:srgbClr val="000000"/>
                </a:solidFill>
                <a:effectLst/>
                <a:latin typeface="#9Slide03 Roboto Condensed" panose="02000000000000000000" pitchFamily="2" charset="0"/>
                <a:ea typeface="#9Slide03 Roboto Condensed" panose="02000000000000000000" pitchFamily="2" charset="0"/>
                <a:cs typeface="Times New Roman" panose="02020603050405020304" pitchFamily="18" charset="0"/>
              </a:rPr>
              <a:t> </a:t>
            </a:r>
            <a:r>
              <a:rPr lang="en-US" sz="2200" b="1" dirty="0" err="1">
                <a:solidFill>
                  <a:srgbClr val="000000"/>
                </a:solidFill>
                <a:effectLst/>
                <a:latin typeface="#9Slide03 Roboto Condensed" panose="02000000000000000000" pitchFamily="2" charset="0"/>
                <a:ea typeface="#9Slide03 Roboto Condensed" panose="02000000000000000000" pitchFamily="2" charset="0"/>
                <a:cs typeface="Times New Roman" panose="02020603050405020304" pitchFamily="18" charset="0"/>
              </a:rPr>
              <a:t>thúc</a:t>
            </a:r>
            <a:r>
              <a:rPr lang="en-US" sz="2200" b="1" dirty="0">
                <a:solidFill>
                  <a:srgbClr val="000000"/>
                </a:solidFill>
                <a:effectLst/>
                <a:latin typeface="#9Slide03 Roboto Condensed" panose="02000000000000000000" pitchFamily="2" charset="0"/>
                <a:ea typeface="#9Slide03 Roboto Condensed" panose="02000000000000000000" pitchFamily="2" charset="0"/>
                <a:cs typeface="Times New Roman" panose="02020603050405020304" pitchFamily="18" charset="0"/>
              </a:rPr>
              <a:t> </a:t>
            </a:r>
            <a:r>
              <a:rPr lang="en-US" sz="2200" b="1" dirty="0" err="1">
                <a:solidFill>
                  <a:srgbClr val="000000"/>
                </a:solidFill>
                <a:effectLst/>
                <a:latin typeface="#9Slide03 Roboto Condensed" panose="02000000000000000000" pitchFamily="2" charset="0"/>
                <a:ea typeface="#9Slide03 Roboto Condensed" panose="02000000000000000000" pitchFamily="2" charset="0"/>
                <a:cs typeface="Times New Roman" panose="02020603050405020304" pitchFamily="18" charset="0"/>
              </a:rPr>
              <a:t>đẩy</a:t>
            </a:r>
            <a:r>
              <a:rPr lang="en-US" sz="2200" b="1" dirty="0">
                <a:solidFill>
                  <a:srgbClr val="000000"/>
                </a:solidFill>
                <a:effectLst/>
                <a:latin typeface="#9Slide03 Roboto Condensed" panose="02000000000000000000" pitchFamily="2" charset="0"/>
                <a:ea typeface="#9Slide03 Roboto Condensed" panose="02000000000000000000" pitchFamily="2" charset="0"/>
                <a:cs typeface="Times New Roman" panose="02020603050405020304" pitchFamily="18" charset="0"/>
              </a:rPr>
              <a:t> </a:t>
            </a:r>
            <a:r>
              <a:rPr lang="en-US" sz="2200" b="1" dirty="0" err="1">
                <a:solidFill>
                  <a:srgbClr val="000000"/>
                </a:solidFill>
                <a:effectLst/>
                <a:latin typeface="#9Slide03 Roboto Condensed" panose="02000000000000000000" pitchFamily="2" charset="0"/>
                <a:ea typeface="#9Slide03 Roboto Condensed" panose="02000000000000000000" pitchFamily="2" charset="0"/>
                <a:cs typeface="Times New Roman" panose="02020603050405020304" pitchFamily="18" charset="0"/>
              </a:rPr>
              <a:t>kinh</a:t>
            </a:r>
            <a:r>
              <a:rPr lang="en-US" sz="2200" b="1" dirty="0">
                <a:solidFill>
                  <a:srgbClr val="000000"/>
                </a:solidFill>
                <a:effectLst/>
                <a:latin typeface="#9Slide03 Roboto Condensed" panose="02000000000000000000" pitchFamily="2" charset="0"/>
                <a:ea typeface="#9Slide03 Roboto Condensed" panose="02000000000000000000" pitchFamily="2" charset="0"/>
                <a:cs typeface="Times New Roman" panose="02020603050405020304" pitchFamily="18" charset="0"/>
              </a:rPr>
              <a:t> </a:t>
            </a:r>
            <a:r>
              <a:rPr lang="en-US" sz="2200" b="1" dirty="0" err="1">
                <a:solidFill>
                  <a:srgbClr val="000000"/>
                </a:solidFill>
                <a:effectLst/>
                <a:latin typeface="#9Slide03 Roboto Condensed" panose="02000000000000000000" pitchFamily="2" charset="0"/>
                <a:ea typeface="#9Slide03 Roboto Condensed" panose="02000000000000000000" pitchFamily="2" charset="0"/>
                <a:cs typeface="Times New Roman" panose="02020603050405020304" pitchFamily="18" charset="0"/>
              </a:rPr>
              <a:t>tế</a:t>
            </a:r>
            <a:r>
              <a:rPr lang="en-US" sz="2200" b="1" dirty="0">
                <a:solidFill>
                  <a:srgbClr val="000000"/>
                </a:solidFill>
                <a:effectLst/>
                <a:latin typeface="#9Slide03 Roboto Condensed" panose="02000000000000000000" pitchFamily="2" charset="0"/>
                <a:ea typeface="#9Slide03 Roboto Condensed" panose="02000000000000000000" pitchFamily="2" charset="0"/>
                <a:cs typeface="Times New Roman" panose="02020603050405020304" pitchFamily="18" charset="0"/>
              </a:rPr>
              <a:t> ở </a:t>
            </a:r>
            <a:r>
              <a:rPr lang="en-US" sz="2200" b="1" dirty="0" err="1">
                <a:solidFill>
                  <a:srgbClr val="000000"/>
                </a:solidFill>
                <a:effectLst/>
                <a:latin typeface="#9Slide03 Roboto Condensed" panose="02000000000000000000" pitchFamily="2" charset="0"/>
                <a:ea typeface="#9Slide03 Roboto Condensed" panose="02000000000000000000" pitchFamily="2" charset="0"/>
                <a:cs typeface="Times New Roman" panose="02020603050405020304" pitchFamily="18" charset="0"/>
              </a:rPr>
              <a:t>miền</a:t>
            </a:r>
            <a:r>
              <a:rPr lang="en-US" sz="2200" b="1" dirty="0">
                <a:solidFill>
                  <a:srgbClr val="000000"/>
                </a:solidFill>
                <a:effectLst/>
                <a:latin typeface="#9Slide03 Roboto Condensed" panose="02000000000000000000" pitchFamily="2" charset="0"/>
                <a:ea typeface="#9Slide03 Roboto Condensed" panose="02000000000000000000" pitchFamily="2" charset="0"/>
                <a:cs typeface="Times New Roman" panose="02020603050405020304" pitchFamily="18" charset="0"/>
              </a:rPr>
              <a:t> </a:t>
            </a:r>
            <a:r>
              <a:rPr lang="en-US" sz="2200" b="1" dirty="0" err="1">
                <a:solidFill>
                  <a:srgbClr val="000000"/>
                </a:solidFill>
                <a:effectLst/>
                <a:latin typeface="#9Slide03 Roboto Condensed" panose="02000000000000000000" pitchFamily="2" charset="0"/>
                <a:ea typeface="#9Slide03 Roboto Condensed" panose="02000000000000000000" pitchFamily="2" charset="0"/>
                <a:cs typeface="Times New Roman" panose="02020603050405020304" pitchFamily="18" charset="0"/>
              </a:rPr>
              <a:t>Bắc</a:t>
            </a:r>
            <a:r>
              <a:rPr lang="en-US" sz="2200" b="1" dirty="0">
                <a:solidFill>
                  <a:srgbClr val="000000"/>
                </a:solidFill>
                <a:effectLst/>
                <a:latin typeface="#9Slide03 Roboto Condensed" panose="02000000000000000000" pitchFamily="2" charset="0"/>
                <a:ea typeface="#9Slide03 Roboto Condensed" panose="02000000000000000000" pitchFamily="2" charset="0"/>
                <a:cs typeface="Times New Roman" panose="02020603050405020304" pitchFamily="18" charset="0"/>
              </a:rPr>
              <a:t> </a:t>
            </a:r>
            <a:r>
              <a:rPr lang="en-US" sz="2200" b="1" dirty="0" err="1">
                <a:solidFill>
                  <a:srgbClr val="000000"/>
                </a:solidFill>
                <a:effectLst/>
                <a:latin typeface="#9Slide03 Roboto Condensed" panose="02000000000000000000" pitchFamily="2" charset="0"/>
                <a:ea typeface="#9Slide03 Roboto Condensed" panose="02000000000000000000" pitchFamily="2" charset="0"/>
                <a:cs typeface="Times New Roman" panose="02020603050405020304" pitchFamily="18" charset="0"/>
              </a:rPr>
              <a:t>và</a:t>
            </a:r>
            <a:r>
              <a:rPr lang="en-US" sz="2200" b="1" dirty="0">
                <a:solidFill>
                  <a:srgbClr val="000000"/>
                </a:solidFill>
                <a:effectLst/>
                <a:latin typeface="#9Slide03 Roboto Condensed" panose="02000000000000000000" pitchFamily="2" charset="0"/>
                <a:ea typeface="#9Slide03 Roboto Condensed" panose="02000000000000000000" pitchFamily="2" charset="0"/>
                <a:cs typeface="Times New Roman" panose="02020603050405020304" pitchFamily="18" charset="0"/>
              </a:rPr>
              <a:t> </a:t>
            </a:r>
            <a:r>
              <a:rPr lang="en-US" sz="2200" b="1" dirty="0" err="1">
                <a:solidFill>
                  <a:srgbClr val="000000"/>
                </a:solidFill>
                <a:effectLst/>
                <a:latin typeface="#9Slide03 Roboto Condensed" panose="02000000000000000000" pitchFamily="2" charset="0"/>
                <a:ea typeface="#9Slide03 Roboto Condensed" panose="02000000000000000000" pitchFamily="2" charset="0"/>
                <a:cs typeface="Times New Roman" panose="02020603050405020304" pitchFamily="18" charset="0"/>
              </a:rPr>
              <a:t>Đông</a:t>
            </a:r>
            <a:r>
              <a:rPr lang="en-US" sz="2200" b="1" dirty="0">
                <a:solidFill>
                  <a:srgbClr val="000000"/>
                </a:solidFill>
                <a:effectLst/>
                <a:latin typeface="#9Slide03 Roboto Condensed" panose="02000000000000000000" pitchFamily="2" charset="0"/>
                <a:ea typeface="#9Slide03 Roboto Condensed" panose="02000000000000000000" pitchFamily="2" charset="0"/>
                <a:cs typeface="Times New Roman" panose="02020603050405020304" pitchFamily="18" charset="0"/>
              </a:rPr>
              <a:t> </a:t>
            </a:r>
            <a:r>
              <a:rPr lang="en-US" sz="2200" b="1" dirty="0" err="1">
                <a:solidFill>
                  <a:srgbClr val="000000"/>
                </a:solidFill>
                <a:effectLst/>
                <a:latin typeface="#9Slide03 Roboto Condensed" panose="02000000000000000000" pitchFamily="2" charset="0"/>
                <a:ea typeface="#9Slide03 Roboto Condensed" panose="02000000000000000000" pitchFamily="2" charset="0"/>
                <a:cs typeface="Times New Roman" panose="02020603050405020304" pitchFamily="18" charset="0"/>
              </a:rPr>
              <a:t>Bắc</a:t>
            </a:r>
            <a:r>
              <a:rPr lang="en-US" sz="2200" b="1" dirty="0">
                <a:solidFill>
                  <a:srgbClr val="000000"/>
                </a:solidFill>
                <a:effectLst/>
                <a:latin typeface="#9Slide03 Roboto Condensed" panose="02000000000000000000" pitchFamily="2" charset="0"/>
                <a:ea typeface="#9Slide03 Roboto Condensed" panose="02000000000000000000" pitchFamily="2" charset="0"/>
                <a:cs typeface="Times New Roman" panose="02020603050405020304" pitchFamily="18" charset="0"/>
              </a:rPr>
              <a:t> </a:t>
            </a:r>
            <a:r>
              <a:rPr lang="en-US" sz="2200" b="1" dirty="0" err="1">
                <a:solidFill>
                  <a:srgbClr val="000000"/>
                </a:solidFill>
                <a:effectLst/>
                <a:latin typeface="#9Slide03 Roboto Condensed" panose="02000000000000000000" pitchFamily="2" charset="0"/>
                <a:ea typeface="#9Slide03 Roboto Condensed" panose="02000000000000000000" pitchFamily="2" charset="0"/>
                <a:cs typeface="Times New Roman" panose="02020603050405020304" pitchFamily="18" charset="0"/>
              </a:rPr>
              <a:t>Bắc</a:t>
            </a:r>
            <a:r>
              <a:rPr lang="en-US" sz="2200" b="1" dirty="0">
                <a:solidFill>
                  <a:srgbClr val="000000"/>
                </a:solidFill>
                <a:effectLst/>
                <a:latin typeface="#9Slide03 Roboto Condensed" panose="02000000000000000000" pitchFamily="2" charset="0"/>
                <a:ea typeface="#9Slide03 Roboto Condensed" panose="02000000000000000000" pitchFamily="2" charset="0"/>
                <a:cs typeface="Times New Roman" panose="02020603050405020304" pitchFamily="18" charset="0"/>
              </a:rPr>
              <a:t> </a:t>
            </a:r>
            <a:r>
              <a:rPr lang="en-US" sz="2200" b="1" dirty="0" err="1">
                <a:solidFill>
                  <a:srgbClr val="000000"/>
                </a:solidFill>
                <a:effectLst/>
                <a:latin typeface="#9Slide03 Roboto Condensed" panose="02000000000000000000" pitchFamily="2" charset="0"/>
                <a:ea typeface="#9Slide03 Roboto Condensed" panose="02000000000000000000" pitchFamily="2" charset="0"/>
                <a:cs typeface="Times New Roman" panose="02020603050405020304" pitchFamily="18" charset="0"/>
              </a:rPr>
              <a:t>Bộ</a:t>
            </a:r>
            <a:r>
              <a:rPr lang="en-US" sz="2200" b="1" dirty="0">
                <a:solidFill>
                  <a:srgbClr val="000000"/>
                </a:solidFill>
                <a:effectLst/>
                <a:latin typeface="#9Slide03 Roboto Condensed" panose="02000000000000000000" pitchFamily="2" charset="0"/>
                <a:ea typeface="#9Slide03 Roboto Condensed" panose="02000000000000000000" pitchFamily="2" charset="0"/>
                <a:cs typeface="Times New Roman" panose="02020603050405020304" pitchFamily="18" charset="0"/>
              </a:rPr>
              <a:t> </a:t>
            </a:r>
            <a:r>
              <a:rPr lang="en-US" sz="2200" b="1" dirty="0" err="1">
                <a:solidFill>
                  <a:srgbClr val="000000"/>
                </a:solidFill>
                <a:effectLst/>
                <a:latin typeface="#9Slide03 Roboto Condensed" panose="02000000000000000000" pitchFamily="2" charset="0"/>
                <a:ea typeface="#9Slide03 Roboto Condensed" panose="02000000000000000000" pitchFamily="2" charset="0"/>
                <a:cs typeface="Times New Roman" panose="02020603050405020304" pitchFamily="18" charset="0"/>
              </a:rPr>
              <a:t>một</a:t>
            </a:r>
            <a:r>
              <a:rPr lang="en-US" sz="2200" b="1" dirty="0">
                <a:solidFill>
                  <a:srgbClr val="000000"/>
                </a:solidFill>
                <a:effectLst/>
                <a:latin typeface="#9Slide03 Roboto Condensed" panose="02000000000000000000" pitchFamily="2" charset="0"/>
                <a:ea typeface="#9Slide03 Roboto Condensed" panose="02000000000000000000" pitchFamily="2" charset="0"/>
                <a:cs typeface="Times New Roman" panose="02020603050405020304" pitchFamily="18" charset="0"/>
              </a:rPr>
              <a:t> </a:t>
            </a:r>
            <a:r>
              <a:rPr lang="en-US" sz="2200" b="1" dirty="0" err="1">
                <a:solidFill>
                  <a:srgbClr val="000000"/>
                </a:solidFill>
                <a:effectLst/>
                <a:latin typeface="#9Slide03 Roboto Condensed" panose="02000000000000000000" pitchFamily="2" charset="0"/>
                <a:ea typeface="#9Slide03 Roboto Condensed" panose="02000000000000000000" pitchFamily="2" charset="0"/>
                <a:cs typeface="Times New Roman" panose="02020603050405020304" pitchFamily="18" charset="0"/>
              </a:rPr>
              <a:t>cách</a:t>
            </a:r>
            <a:r>
              <a:rPr lang="en-US" sz="2200" b="1" dirty="0">
                <a:solidFill>
                  <a:srgbClr val="000000"/>
                </a:solidFill>
                <a:effectLst/>
                <a:latin typeface="#9Slide03 Roboto Condensed" panose="02000000000000000000" pitchFamily="2" charset="0"/>
                <a:ea typeface="#9Slide03 Roboto Condensed" panose="02000000000000000000" pitchFamily="2" charset="0"/>
                <a:cs typeface="Times New Roman" panose="02020603050405020304" pitchFamily="18" charset="0"/>
              </a:rPr>
              <a:t> </a:t>
            </a:r>
            <a:r>
              <a:rPr lang="en-US" sz="2200" b="1" dirty="0" err="1">
                <a:solidFill>
                  <a:srgbClr val="000000"/>
                </a:solidFill>
                <a:effectLst/>
                <a:latin typeface="#9Slide03 Roboto Condensed" panose="02000000000000000000" pitchFamily="2" charset="0"/>
                <a:ea typeface="#9Slide03 Roboto Condensed" panose="02000000000000000000" pitchFamily="2" charset="0"/>
                <a:cs typeface="Times New Roman" panose="02020603050405020304" pitchFamily="18" charset="0"/>
              </a:rPr>
              <a:t>bền</a:t>
            </a:r>
            <a:r>
              <a:rPr lang="en-US" sz="2200" b="1" dirty="0">
                <a:solidFill>
                  <a:srgbClr val="000000"/>
                </a:solidFill>
                <a:effectLst/>
                <a:latin typeface="#9Slide03 Roboto Condensed" panose="02000000000000000000" pitchFamily="2" charset="0"/>
                <a:ea typeface="#9Slide03 Roboto Condensed" panose="02000000000000000000" pitchFamily="2" charset="0"/>
                <a:cs typeface="Times New Roman" panose="02020603050405020304" pitchFamily="18" charset="0"/>
              </a:rPr>
              <a:t> </a:t>
            </a:r>
            <a:r>
              <a:rPr lang="en-US" sz="2200" b="1" dirty="0" err="1">
                <a:solidFill>
                  <a:srgbClr val="000000"/>
                </a:solidFill>
                <a:effectLst/>
                <a:latin typeface="#9Slide03 Roboto Condensed" panose="02000000000000000000" pitchFamily="2" charset="0"/>
                <a:ea typeface="#9Slide03 Roboto Condensed" panose="02000000000000000000" pitchFamily="2" charset="0"/>
                <a:cs typeface="Times New Roman" panose="02020603050405020304" pitchFamily="18" charset="0"/>
              </a:rPr>
              <a:t>vững</a:t>
            </a:r>
            <a:r>
              <a:rPr lang="en-US" sz="2200" b="1" dirty="0">
                <a:solidFill>
                  <a:srgbClr val="000000"/>
                </a:solidFill>
                <a:effectLst/>
                <a:latin typeface="#9Slide03 Roboto Condensed" panose="02000000000000000000" pitchFamily="2" charset="0"/>
                <a:ea typeface="#9Slide03 Roboto Condensed" panose="02000000000000000000" pitchFamily="2" charset="0"/>
                <a:cs typeface="Times New Roman" panose="02020603050405020304" pitchFamily="18" charset="0"/>
              </a:rPr>
              <a:t>?</a:t>
            </a:r>
            <a:endParaRPr lang="en-US" sz="2200" b="1" dirty="0">
              <a:effectLst/>
              <a:latin typeface="#9Slide03 Roboto Condensed" panose="02000000000000000000" pitchFamily="2" charset="0"/>
              <a:ea typeface="#9Slide03 Roboto Condensed" panose="02000000000000000000" pitchFamily="2" charset="0"/>
            </a:endParaRPr>
          </a:p>
        </p:txBody>
      </p:sp>
      <p:pic>
        <p:nvPicPr>
          <p:cNvPr id="27650" name="Picture 2" descr="Hình ảnh Quản Lý Tài Chính Ngân Hàng đô La, Giá Trị Gia Tăng, Thăng Bằng,  Cổ Tức miễn phí tải tập tin PNG PSDComment và Vector">
            <a:extLst>
              <a:ext uri="{FF2B5EF4-FFF2-40B4-BE49-F238E27FC236}">
                <a16:creationId xmlns:a16="http://schemas.microsoft.com/office/drawing/2014/main" id="{8EFD5E15-28B1-4FAE-9E48-7AAF2848A74C}"/>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875" b="93594" l="625" r="98906">
                        <a14:foregroundMark x1="32500" y1="37188" x2="32969" y2="54063"/>
                        <a14:foregroundMark x1="30469" y1="47031" x2="30469" y2="47031"/>
                        <a14:foregroundMark x1="61563" y1="41250" x2="63125" y2="53125"/>
                      </a14:backgroundRemoval>
                    </a14:imgEffect>
                  </a14:imgLayer>
                </a14:imgProps>
              </a:ext>
              <a:ext uri="{28A0092B-C50C-407E-A947-70E740481C1C}">
                <a14:useLocalDpi xmlns:a14="http://schemas.microsoft.com/office/drawing/2010/main" val="0"/>
              </a:ext>
            </a:extLst>
          </a:blip>
          <a:srcRect/>
          <a:stretch>
            <a:fillRect/>
          </a:stretch>
        </p:blipFill>
        <p:spPr bwMode="auto">
          <a:xfrm>
            <a:off x="736225" y="2030505"/>
            <a:ext cx="2783542" cy="2783542"/>
          </a:xfrm>
          <a:prstGeom prst="rect">
            <a:avLst/>
          </a:prstGeom>
          <a:noFill/>
          <a:extLst>
            <a:ext uri="{909E8E84-426E-40DD-AFC4-6F175D3DCCD1}">
              <a14:hiddenFill xmlns:a14="http://schemas.microsoft.com/office/drawing/2010/main">
                <a:solidFill>
                  <a:srgbClr val="FFFFFF"/>
                </a:solidFill>
              </a14:hiddenFill>
            </a:ext>
          </a:extLst>
        </p:spPr>
      </p:pic>
      <p:sp>
        <p:nvSpPr>
          <p:cNvPr id="40" name="Google Shape;1287;p56">
            <a:extLst>
              <a:ext uri="{FF2B5EF4-FFF2-40B4-BE49-F238E27FC236}">
                <a16:creationId xmlns:a16="http://schemas.microsoft.com/office/drawing/2014/main" id="{3E078626-2DE4-47E0-9C6A-2D37112D9EBC}"/>
              </a:ext>
            </a:extLst>
          </p:cNvPr>
          <p:cNvSpPr txBox="1">
            <a:spLocks/>
          </p:cNvSpPr>
          <p:nvPr/>
        </p:nvSpPr>
        <p:spPr>
          <a:xfrm>
            <a:off x="403411" y="0"/>
            <a:ext cx="3025589" cy="62752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l" rtl="0">
              <a:lnSpc>
                <a:spcPct val="100000"/>
              </a:lnSpc>
              <a:spcBef>
                <a:spcPts val="0"/>
              </a:spcBef>
              <a:spcAft>
                <a:spcPts val="0"/>
              </a:spcAft>
              <a:buClr>
                <a:schemeClr val="dk1"/>
              </a:buClr>
              <a:buSzPts val="1600"/>
              <a:buFont typeface="Cairo"/>
              <a:buNone/>
              <a:defRPr sz="1600" b="0" i="0" u="none" strike="noStrike" cap="none">
                <a:solidFill>
                  <a:schemeClr val="dk1"/>
                </a:solidFill>
                <a:latin typeface="Cairo"/>
                <a:ea typeface="Cairo"/>
                <a:cs typeface="Cairo"/>
                <a:sym typeface="Cairo"/>
              </a:defRPr>
            </a:lvl1pPr>
            <a:lvl2pPr marL="914400" marR="0" lvl="1" indent="-330200" algn="l" rtl="0">
              <a:lnSpc>
                <a:spcPct val="100000"/>
              </a:lnSpc>
              <a:spcBef>
                <a:spcPts val="1000"/>
              </a:spcBef>
              <a:spcAft>
                <a:spcPts val="0"/>
              </a:spcAft>
              <a:buClr>
                <a:schemeClr val="dk1"/>
              </a:buClr>
              <a:buSzPts val="1600"/>
              <a:buFont typeface="Cairo"/>
              <a:buNone/>
              <a:defRPr sz="1600" b="0" i="0" u="none" strike="noStrike" cap="none">
                <a:solidFill>
                  <a:schemeClr val="dk1"/>
                </a:solidFill>
                <a:latin typeface="Cairo"/>
                <a:ea typeface="Cairo"/>
                <a:cs typeface="Cairo"/>
                <a:sym typeface="Cairo"/>
              </a:defRPr>
            </a:lvl2pPr>
            <a:lvl3pPr marL="1371600" marR="0" lvl="2" indent="-330200" algn="l" rtl="0">
              <a:lnSpc>
                <a:spcPct val="100000"/>
              </a:lnSpc>
              <a:spcBef>
                <a:spcPts val="1000"/>
              </a:spcBef>
              <a:spcAft>
                <a:spcPts val="0"/>
              </a:spcAft>
              <a:buClr>
                <a:schemeClr val="dk1"/>
              </a:buClr>
              <a:buSzPts val="1600"/>
              <a:buFont typeface="Cairo"/>
              <a:buNone/>
              <a:defRPr sz="1600" b="0" i="0" u="none" strike="noStrike" cap="none">
                <a:solidFill>
                  <a:schemeClr val="dk1"/>
                </a:solidFill>
                <a:latin typeface="Cairo"/>
                <a:ea typeface="Cairo"/>
                <a:cs typeface="Cairo"/>
                <a:sym typeface="Cairo"/>
              </a:defRPr>
            </a:lvl3pPr>
            <a:lvl4pPr marL="1828800" marR="0" lvl="3" indent="-330200" algn="l" rtl="0">
              <a:lnSpc>
                <a:spcPct val="100000"/>
              </a:lnSpc>
              <a:spcBef>
                <a:spcPts val="1000"/>
              </a:spcBef>
              <a:spcAft>
                <a:spcPts val="0"/>
              </a:spcAft>
              <a:buClr>
                <a:schemeClr val="dk1"/>
              </a:buClr>
              <a:buSzPts val="1600"/>
              <a:buFont typeface="Cairo"/>
              <a:buNone/>
              <a:defRPr sz="1600" b="0" i="0" u="none" strike="noStrike" cap="none">
                <a:solidFill>
                  <a:schemeClr val="dk1"/>
                </a:solidFill>
                <a:latin typeface="Cairo"/>
                <a:ea typeface="Cairo"/>
                <a:cs typeface="Cairo"/>
                <a:sym typeface="Cairo"/>
              </a:defRPr>
            </a:lvl4pPr>
            <a:lvl5pPr marL="2286000" marR="0" lvl="4" indent="-330200" algn="l" rtl="0">
              <a:lnSpc>
                <a:spcPct val="100000"/>
              </a:lnSpc>
              <a:spcBef>
                <a:spcPts val="1000"/>
              </a:spcBef>
              <a:spcAft>
                <a:spcPts val="0"/>
              </a:spcAft>
              <a:buClr>
                <a:schemeClr val="dk1"/>
              </a:buClr>
              <a:buSzPts val="1600"/>
              <a:buFont typeface="Cairo"/>
              <a:buNone/>
              <a:defRPr sz="1600" b="0" i="0" u="none" strike="noStrike" cap="none">
                <a:solidFill>
                  <a:schemeClr val="dk1"/>
                </a:solidFill>
                <a:latin typeface="Cairo"/>
                <a:ea typeface="Cairo"/>
                <a:cs typeface="Cairo"/>
                <a:sym typeface="Cairo"/>
              </a:defRPr>
            </a:lvl5pPr>
            <a:lvl6pPr marL="2743200" marR="0" lvl="5" indent="-330200" algn="l" rtl="0">
              <a:lnSpc>
                <a:spcPct val="100000"/>
              </a:lnSpc>
              <a:spcBef>
                <a:spcPts val="1000"/>
              </a:spcBef>
              <a:spcAft>
                <a:spcPts val="0"/>
              </a:spcAft>
              <a:buClr>
                <a:schemeClr val="dk1"/>
              </a:buClr>
              <a:buSzPts val="1600"/>
              <a:buFont typeface="Cairo"/>
              <a:buNone/>
              <a:defRPr sz="1600" b="0" i="0" u="none" strike="noStrike" cap="none">
                <a:solidFill>
                  <a:schemeClr val="dk1"/>
                </a:solidFill>
                <a:latin typeface="Cairo"/>
                <a:ea typeface="Cairo"/>
                <a:cs typeface="Cairo"/>
                <a:sym typeface="Cairo"/>
              </a:defRPr>
            </a:lvl6pPr>
            <a:lvl7pPr marL="3200400" marR="0" lvl="6" indent="-330200" algn="l" rtl="0">
              <a:lnSpc>
                <a:spcPct val="100000"/>
              </a:lnSpc>
              <a:spcBef>
                <a:spcPts val="1000"/>
              </a:spcBef>
              <a:spcAft>
                <a:spcPts val="0"/>
              </a:spcAft>
              <a:buClr>
                <a:schemeClr val="dk1"/>
              </a:buClr>
              <a:buSzPts val="1600"/>
              <a:buFont typeface="Cairo"/>
              <a:buNone/>
              <a:defRPr sz="1600" b="0" i="0" u="none" strike="noStrike" cap="none">
                <a:solidFill>
                  <a:schemeClr val="dk1"/>
                </a:solidFill>
                <a:latin typeface="Cairo"/>
                <a:ea typeface="Cairo"/>
                <a:cs typeface="Cairo"/>
                <a:sym typeface="Cairo"/>
              </a:defRPr>
            </a:lvl7pPr>
            <a:lvl8pPr marL="3657600" marR="0" lvl="7" indent="-330200" algn="l" rtl="0">
              <a:lnSpc>
                <a:spcPct val="100000"/>
              </a:lnSpc>
              <a:spcBef>
                <a:spcPts val="1000"/>
              </a:spcBef>
              <a:spcAft>
                <a:spcPts val="0"/>
              </a:spcAft>
              <a:buClr>
                <a:schemeClr val="dk1"/>
              </a:buClr>
              <a:buSzPts val="1600"/>
              <a:buFont typeface="Cairo"/>
              <a:buNone/>
              <a:defRPr sz="1600" b="0" i="0" u="none" strike="noStrike" cap="none">
                <a:solidFill>
                  <a:schemeClr val="dk1"/>
                </a:solidFill>
                <a:latin typeface="Cairo"/>
                <a:ea typeface="Cairo"/>
                <a:cs typeface="Cairo"/>
                <a:sym typeface="Cairo"/>
              </a:defRPr>
            </a:lvl8pPr>
            <a:lvl9pPr marL="4114800" marR="0" lvl="8" indent="-330200" algn="l" rtl="0">
              <a:lnSpc>
                <a:spcPct val="100000"/>
              </a:lnSpc>
              <a:spcBef>
                <a:spcPts val="1000"/>
              </a:spcBef>
              <a:spcAft>
                <a:spcPts val="1000"/>
              </a:spcAft>
              <a:buClr>
                <a:schemeClr val="dk1"/>
              </a:buClr>
              <a:buSzPts val="1600"/>
              <a:buFont typeface="Cairo"/>
              <a:buNone/>
              <a:defRPr sz="1600" b="0" i="0" u="none" strike="noStrike" cap="none">
                <a:solidFill>
                  <a:schemeClr val="dk1"/>
                </a:solidFill>
                <a:latin typeface="Cairo"/>
                <a:ea typeface="Cairo"/>
                <a:cs typeface="Cairo"/>
                <a:sym typeface="Cairo"/>
              </a:defRPr>
            </a:lvl9pPr>
          </a:lstStyle>
          <a:p>
            <a:pPr marL="127000" indent="0" algn="ctr" defTabSz="914400">
              <a:buClr>
                <a:schemeClr val="accent1"/>
              </a:buClr>
            </a:pPr>
            <a:r>
              <a:rPr lang="en-US" sz="3600" kern="0" dirty="0">
                <a:solidFill>
                  <a:schemeClr val="bg1">
                    <a:lumMod val="10000"/>
                  </a:schemeClr>
                </a:solidFill>
                <a:latin typeface="#9Slide03 IcielPanton Black" panose="00000A00000000000000" pitchFamily="2" charset="-93"/>
              </a:rPr>
              <a:t>VẬN DỤNG</a:t>
            </a:r>
          </a:p>
        </p:txBody>
      </p:sp>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ppt_x"/>
                                          </p:val>
                                        </p:tav>
                                        <p:tav tm="100000">
                                          <p:val>
                                            <p:strVal val="#ppt_x"/>
                                          </p:val>
                                        </p:tav>
                                      </p:tavLst>
                                    </p:anim>
                                    <p:anim calcmode="lin" valueType="num">
                                      <p:cBhvr additive="base">
                                        <p:cTn id="8" dur="500" fill="hold"/>
                                        <p:tgtEl>
                                          <p:spTgt spid="4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79"/>
                                        </p:tgtEl>
                                        <p:attrNameLst>
                                          <p:attrName>style.visibility</p:attrName>
                                        </p:attrNameLst>
                                      </p:cBhvr>
                                      <p:to>
                                        <p:strVal val="visible"/>
                                      </p:to>
                                    </p:set>
                                    <p:anim calcmode="lin" valueType="num">
                                      <p:cBhvr additive="base">
                                        <p:cTn id="11" dur="500" fill="hold"/>
                                        <p:tgtEl>
                                          <p:spTgt spid="579"/>
                                        </p:tgtEl>
                                        <p:attrNameLst>
                                          <p:attrName>ppt_x</p:attrName>
                                        </p:attrNameLst>
                                      </p:cBhvr>
                                      <p:tavLst>
                                        <p:tav tm="0">
                                          <p:val>
                                            <p:strVal val="#ppt_x"/>
                                          </p:val>
                                        </p:tav>
                                        <p:tav tm="100000">
                                          <p:val>
                                            <p:strVal val="#ppt_x"/>
                                          </p:val>
                                        </p:tav>
                                      </p:tavLst>
                                    </p:anim>
                                    <p:anim calcmode="lin" valueType="num">
                                      <p:cBhvr additive="base">
                                        <p:cTn id="12" dur="500" fill="hold"/>
                                        <p:tgtEl>
                                          <p:spTgt spid="57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85"/>
                                        </p:tgtEl>
                                        <p:attrNameLst>
                                          <p:attrName>style.visibility</p:attrName>
                                        </p:attrNameLst>
                                      </p:cBhvr>
                                      <p:to>
                                        <p:strVal val="visible"/>
                                      </p:to>
                                    </p:set>
                                    <p:anim calcmode="lin" valueType="num">
                                      <p:cBhvr additive="base">
                                        <p:cTn id="15" dur="500" fill="hold"/>
                                        <p:tgtEl>
                                          <p:spTgt spid="585"/>
                                        </p:tgtEl>
                                        <p:attrNameLst>
                                          <p:attrName>ppt_x</p:attrName>
                                        </p:attrNameLst>
                                      </p:cBhvr>
                                      <p:tavLst>
                                        <p:tav tm="0">
                                          <p:val>
                                            <p:strVal val="#ppt_x"/>
                                          </p:val>
                                        </p:tav>
                                        <p:tav tm="100000">
                                          <p:val>
                                            <p:strVal val="#ppt_x"/>
                                          </p:val>
                                        </p:tav>
                                      </p:tavLst>
                                    </p:anim>
                                    <p:anim calcmode="lin" valueType="num">
                                      <p:cBhvr additive="base">
                                        <p:cTn id="16" dur="500" fill="hold"/>
                                        <p:tgtEl>
                                          <p:spTgt spid="58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ppt_x"/>
                                          </p:val>
                                        </p:tav>
                                        <p:tav tm="100000">
                                          <p:val>
                                            <p:strVal val="#ppt_x"/>
                                          </p:val>
                                        </p:tav>
                                      </p:tavLst>
                                    </p:anim>
                                    <p:anim calcmode="lin" valueType="num">
                                      <p:cBhvr additive="base">
                                        <p:cTn id="20" dur="500" fill="hold"/>
                                        <p:tgtEl>
                                          <p:spTgt spid="38"/>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7650"/>
                                        </p:tgtEl>
                                        <p:attrNameLst>
                                          <p:attrName>style.visibility</p:attrName>
                                        </p:attrNameLst>
                                      </p:cBhvr>
                                      <p:to>
                                        <p:strVal val="visible"/>
                                      </p:to>
                                    </p:set>
                                    <p:anim calcmode="lin" valueType="num">
                                      <p:cBhvr additive="base">
                                        <p:cTn id="23" dur="500" fill="hold"/>
                                        <p:tgtEl>
                                          <p:spTgt spid="27650"/>
                                        </p:tgtEl>
                                        <p:attrNameLst>
                                          <p:attrName>ppt_x</p:attrName>
                                        </p:attrNameLst>
                                      </p:cBhvr>
                                      <p:tavLst>
                                        <p:tav tm="0">
                                          <p:val>
                                            <p:strVal val="#ppt_x"/>
                                          </p:val>
                                        </p:tav>
                                        <p:tav tm="100000">
                                          <p:val>
                                            <p:strVal val="#ppt_x"/>
                                          </p:val>
                                        </p:tav>
                                      </p:tavLst>
                                    </p:anim>
                                    <p:anim calcmode="lin" valueType="num">
                                      <p:cBhvr additive="base">
                                        <p:cTn id="24" dur="500" fill="hold"/>
                                        <p:tgtEl>
                                          <p:spTgt spid="276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5" grpId="0" animBg="1"/>
      <p:bldP spid="38" grpId="0"/>
      <p:bldP spid="4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9"/>
        <p:cNvGrpSpPr/>
        <p:nvPr/>
      </p:nvGrpSpPr>
      <p:grpSpPr>
        <a:xfrm>
          <a:off x="0" y="0"/>
          <a:ext cx="0" cy="0"/>
          <a:chOff x="0" y="0"/>
          <a:chExt cx="0" cy="0"/>
        </a:xfrm>
      </p:grpSpPr>
      <p:sp>
        <p:nvSpPr>
          <p:cNvPr id="38" name="TextBox 37">
            <a:extLst>
              <a:ext uri="{FF2B5EF4-FFF2-40B4-BE49-F238E27FC236}">
                <a16:creationId xmlns:a16="http://schemas.microsoft.com/office/drawing/2014/main" id="{8D307902-F552-4153-8E5C-07E16959A6D7}"/>
              </a:ext>
            </a:extLst>
          </p:cNvPr>
          <p:cNvSpPr txBox="1"/>
          <p:nvPr/>
        </p:nvSpPr>
        <p:spPr>
          <a:xfrm>
            <a:off x="1266258" y="1668124"/>
            <a:ext cx="5554956" cy="1338828"/>
          </a:xfrm>
          <a:prstGeom prst="rect">
            <a:avLst/>
          </a:prstGeom>
          <a:noFill/>
        </p:spPr>
        <p:txBody>
          <a:bodyPr wrap="square">
            <a:spAutoFit/>
          </a:bodyPr>
          <a:lstStyle/>
          <a:p>
            <a:pPr algn="ctr" defTabSz="514312">
              <a:defRPr/>
            </a:pPr>
            <a:r>
              <a:rPr lang="en-US" sz="4000" b="1" dirty="0">
                <a:solidFill>
                  <a:schemeClr val="bg2">
                    <a:lumMod val="50000"/>
                  </a:schemeClr>
                </a:solidFill>
                <a:latin typeface="#9Slide03 IcielUni Sans Heavy" panose="00000500000000000000" pitchFamily="2" charset="-93"/>
                <a:cs typeface="Times New Roman" panose="02020603050405020304" pitchFamily="18" charset="0"/>
              </a:rPr>
              <a:t>1. VỊ TRÍ VÀ PHẠM VI LÃNH THỔ</a:t>
            </a:r>
            <a:endParaRPr lang="en-US" sz="4000" dirty="0">
              <a:solidFill>
                <a:schemeClr val="bg2">
                  <a:lumMod val="50000"/>
                </a:schemeClr>
              </a:solidFill>
              <a:latin typeface="#9Slide03 IcielUni Sans Heavy" panose="00000500000000000000" pitchFamily="2" charset="-93"/>
            </a:endParaRPr>
          </a:p>
        </p:txBody>
      </p:sp>
      <p:pic>
        <p:nvPicPr>
          <p:cNvPr id="4098" name="Picture 2" descr="Vị Trí Điểm Đến Bóng - Ảnh miễn phí trên Pixabay">
            <a:extLst>
              <a:ext uri="{FF2B5EF4-FFF2-40B4-BE49-F238E27FC236}">
                <a16:creationId xmlns:a16="http://schemas.microsoft.com/office/drawing/2014/main" id="{2FB68121-B73C-45AF-85D8-4CFF419DEB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17878" y="1418899"/>
            <a:ext cx="2021928" cy="202192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ppt_x"/>
                                          </p:val>
                                        </p:tav>
                                        <p:tav tm="100000">
                                          <p:val>
                                            <p:strVal val="#ppt_x"/>
                                          </p:val>
                                        </p:tav>
                                      </p:tavLst>
                                    </p:anim>
                                    <p:anim calcmode="lin" valueType="num">
                                      <p:cBhvr additive="base">
                                        <p:cTn id="8" dur="500" fill="hold"/>
                                        <p:tgtEl>
                                          <p:spTgt spid="3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098"/>
                                        </p:tgtEl>
                                        <p:attrNameLst>
                                          <p:attrName>style.visibility</p:attrName>
                                        </p:attrNameLst>
                                      </p:cBhvr>
                                      <p:to>
                                        <p:strVal val="visible"/>
                                      </p:to>
                                    </p:set>
                                    <p:anim calcmode="lin" valueType="num">
                                      <p:cBhvr additive="base">
                                        <p:cTn id="11" dur="500" fill="hold"/>
                                        <p:tgtEl>
                                          <p:spTgt spid="4098"/>
                                        </p:tgtEl>
                                        <p:attrNameLst>
                                          <p:attrName>ppt_x</p:attrName>
                                        </p:attrNameLst>
                                      </p:cBhvr>
                                      <p:tavLst>
                                        <p:tav tm="0">
                                          <p:val>
                                            <p:strVal val="#ppt_x"/>
                                          </p:val>
                                        </p:tav>
                                        <p:tav tm="100000">
                                          <p:val>
                                            <p:strVal val="#ppt_x"/>
                                          </p:val>
                                        </p:tav>
                                      </p:tavLst>
                                    </p:anim>
                                    <p:anim calcmode="lin" valueType="num">
                                      <p:cBhvr additive="base">
                                        <p:cTn id="12"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21"/>
        <p:cNvGrpSpPr/>
        <p:nvPr/>
      </p:nvGrpSpPr>
      <p:grpSpPr>
        <a:xfrm>
          <a:off x="0" y="0"/>
          <a:ext cx="0" cy="0"/>
          <a:chOff x="0" y="0"/>
          <a:chExt cx="0" cy="0"/>
        </a:xfrm>
      </p:grpSpPr>
      <p:sp>
        <p:nvSpPr>
          <p:cNvPr id="2" name="Rectangle 1">
            <a:extLst>
              <a:ext uri="{FF2B5EF4-FFF2-40B4-BE49-F238E27FC236}">
                <a16:creationId xmlns:a16="http://schemas.microsoft.com/office/drawing/2014/main" id="{3CD6A125-A94F-4685-A915-A940E3CBCAF0}"/>
              </a:ext>
            </a:extLst>
          </p:cNvPr>
          <p:cNvSpPr/>
          <p:nvPr/>
        </p:nvSpPr>
        <p:spPr>
          <a:xfrm>
            <a:off x="0" y="0"/>
            <a:ext cx="9144000" cy="5143500"/>
          </a:xfrm>
          <a:prstGeom prst="rect">
            <a:avLst/>
          </a:prstGeom>
          <a:solidFill>
            <a:srgbClr val="FFF9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Địa Lí 8 Bài 41: Miền Bắc và Đông Bắc Bắc Bộ">
            <a:extLst>
              <a:ext uri="{FF2B5EF4-FFF2-40B4-BE49-F238E27FC236}">
                <a16:creationId xmlns:a16="http://schemas.microsoft.com/office/drawing/2014/main" id="{0BBD3BED-C612-4698-A172-6A27EE3CF5CF}"/>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t="526" b="6927"/>
          <a:stretch/>
        </p:blipFill>
        <p:spPr bwMode="auto">
          <a:xfrm>
            <a:off x="1274878" y="405800"/>
            <a:ext cx="6618392" cy="44001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8082043"/>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21"/>
        <p:cNvGrpSpPr/>
        <p:nvPr/>
      </p:nvGrpSpPr>
      <p:grpSpPr>
        <a:xfrm>
          <a:off x="0" y="0"/>
          <a:ext cx="0" cy="0"/>
          <a:chOff x="0" y="0"/>
          <a:chExt cx="0" cy="0"/>
        </a:xfrm>
      </p:grpSpPr>
      <p:sp>
        <p:nvSpPr>
          <p:cNvPr id="2" name="Rectangle 1">
            <a:extLst>
              <a:ext uri="{FF2B5EF4-FFF2-40B4-BE49-F238E27FC236}">
                <a16:creationId xmlns:a16="http://schemas.microsoft.com/office/drawing/2014/main" id="{3CD6A125-A94F-4685-A915-A940E3CBCAF0}"/>
              </a:ext>
            </a:extLst>
          </p:cNvPr>
          <p:cNvSpPr/>
          <p:nvPr/>
        </p:nvSpPr>
        <p:spPr>
          <a:xfrm>
            <a:off x="0" y="0"/>
            <a:ext cx="9144000" cy="5143500"/>
          </a:xfrm>
          <a:prstGeom prst="rect">
            <a:avLst/>
          </a:prstGeom>
          <a:solidFill>
            <a:srgbClr val="FFF9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D16BFF00-BE9E-40DD-9AE2-DEDE2E9B4770}"/>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contrast="20000"/>
                    </a14:imgEffect>
                  </a14:imgLayer>
                </a14:imgProps>
              </a:ext>
            </a:extLst>
          </a:blip>
          <a:stretch>
            <a:fillRect/>
          </a:stretch>
        </p:blipFill>
        <p:spPr>
          <a:xfrm>
            <a:off x="831795" y="81289"/>
            <a:ext cx="4317521" cy="4371155"/>
          </a:xfrm>
          <a:prstGeom prst="rect">
            <a:avLst/>
          </a:prstGeom>
        </p:spPr>
      </p:pic>
      <p:sp>
        <p:nvSpPr>
          <p:cNvPr id="6" name="TextBox 5">
            <a:extLst>
              <a:ext uri="{FF2B5EF4-FFF2-40B4-BE49-F238E27FC236}">
                <a16:creationId xmlns:a16="http://schemas.microsoft.com/office/drawing/2014/main" id="{5EFE37B8-BC85-4643-A3B7-4602D2EDFD30}"/>
              </a:ext>
            </a:extLst>
          </p:cNvPr>
          <p:cNvSpPr txBox="1"/>
          <p:nvPr/>
        </p:nvSpPr>
        <p:spPr>
          <a:xfrm>
            <a:off x="672662" y="4497169"/>
            <a:ext cx="4382814" cy="646331"/>
          </a:xfrm>
          <a:prstGeom prst="rect">
            <a:avLst/>
          </a:prstGeom>
          <a:noFill/>
        </p:spPr>
        <p:txBody>
          <a:bodyPr wrap="square">
            <a:spAutoFit/>
          </a:bodyPr>
          <a:lstStyle/>
          <a:p>
            <a:pPr algn="ctr"/>
            <a:r>
              <a:rPr lang="en-US" sz="1800" b="1" dirty="0" err="1">
                <a:solidFill>
                  <a:srgbClr val="000000"/>
                </a:solidFill>
                <a:latin typeface="#9Slide03 Roboto Condensed" panose="02000000000000000000" pitchFamily="2" charset="0"/>
                <a:ea typeface="#9Slide03 Roboto Condensed" panose="02000000000000000000" pitchFamily="2" charset="0"/>
              </a:rPr>
              <a:t>Hình</a:t>
            </a:r>
            <a:r>
              <a:rPr lang="en-US" sz="1800" b="1" dirty="0">
                <a:solidFill>
                  <a:srgbClr val="000000"/>
                </a:solidFill>
                <a:latin typeface="#9Slide03 Roboto Condensed" panose="02000000000000000000" pitchFamily="2" charset="0"/>
                <a:ea typeface="#9Slide03 Roboto Condensed" panose="02000000000000000000" pitchFamily="2" charset="0"/>
              </a:rPr>
              <a:t> 41.1. L</a:t>
            </a:r>
            <a:r>
              <a:rPr lang="vi-VN" sz="1800" b="1" dirty="0">
                <a:solidFill>
                  <a:srgbClr val="000000"/>
                </a:solidFill>
                <a:latin typeface="#9Slide03 Roboto Condensed" panose="02000000000000000000" pitchFamily="2" charset="0"/>
                <a:ea typeface="#9Slide03 Roboto Condensed" panose="02000000000000000000" pitchFamily="2" charset="0"/>
              </a:rPr>
              <a:t>ược</a:t>
            </a:r>
            <a:r>
              <a:rPr lang="en-US" sz="1800" b="1" dirty="0">
                <a:solidFill>
                  <a:srgbClr val="000000"/>
                </a:solidFill>
                <a:latin typeface="#9Slide03 Roboto Condensed" panose="02000000000000000000" pitchFamily="2" charset="0"/>
                <a:ea typeface="#9Slide03 Roboto Condensed" panose="02000000000000000000" pitchFamily="2" charset="0"/>
              </a:rPr>
              <a:t> </a:t>
            </a:r>
            <a:r>
              <a:rPr lang="en-US" sz="1800" b="1" dirty="0" err="1">
                <a:solidFill>
                  <a:srgbClr val="000000"/>
                </a:solidFill>
                <a:latin typeface="#9Slide03 Roboto Condensed" panose="02000000000000000000" pitchFamily="2" charset="0"/>
                <a:ea typeface="#9Slide03 Roboto Condensed" panose="02000000000000000000" pitchFamily="2" charset="0"/>
              </a:rPr>
              <a:t>đồ</a:t>
            </a:r>
            <a:r>
              <a:rPr lang="en-US" sz="1800" b="1" dirty="0">
                <a:solidFill>
                  <a:srgbClr val="000000"/>
                </a:solidFill>
                <a:latin typeface="#9Slide03 Roboto Condensed" panose="02000000000000000000" pitchFamily="2" charset="0"/>
                <a:ea typeface="#9Slide03 Roboto Condensed" panose="02000000000000000000" pitchFamily="2" charset="0"/>
              </a:rPr>
              <a:t> </a:t>
            </a:r>
            <a:r>
              <a:rPr lang="en-US" sz="1800" b="1" dirty="0" err="1">
                <a:solidFill>
                  <a:srgbClr val="000000"/>
                </a:solidFill>
                <a:latin typeface="#9Slide03 Roboto Condensed" panose="02000000000000000000" pitchFamily="2" charset="0"/>
                <a:ea typeface="#9Slide03 Roboto Condensed" panose="02000000000000000000" pitchFamily="2" charset="0"/>
              </a:rPr>
              <a:t>địa</a:t>
            </a:r>
            <a:r>
              <a:rPr lang="en-US" sz="1800" b="1" dirty="0">
                <a:solidFill>
                  <a:srgbClr val="000000"/>
                </a:solidFill>
                <a:latin typeface="#9Slide03 Roboto Condensed" panose="02000000000000000000" pitchFamily="2" charset="0"/>
                <a:ea typeface="#9Slide03 Roboto Condensed" panose="02000000000000000000" pitchFamily="2" charset="0"/>
              </a:rPr>
              <a:t> </a:t>
            </a:r>
            <a:r>
              <a:rPr lang="en-US" sz="1800" b="1" dirty="0" err="1">
                <a:solidFill>
                  <a:srgbClr val="000000"/>
                </a:solidFill>
                <a:latin typeface="#9Slide03 Roboto Condensed" panose="02000000000000000000" pitchFamily="2" charset="0"/>
                <a:ea typeface="#9Slide03 Roboto Condensed" panose="02000000000000000000" pitchFamily="2" charset="0"/>
              </a:rPr>
              <a:t>hình</a:t>
            </a:r>
            <a:r>
              <a:rPr lang="en-US" sz="1800" b="1" dirty="0">
                <a:solidFill>
                  <a:srgbClr val="000000"/>
                </a:solidFill>
                <a:latin typeface="#9Slide03 Roboto Condensed" panose="02000000000000000000" pitchFamily="2" charset="0"/>
                <a:ea typeface="#9Slide03 Roboto Condensed" panose="02000000000000000000" pitchFamily="2" charset="0"/>
              </a:rPr>
              <a:t> </a:t>
            </a:r>
            <a:r>
              <a:rPr lang="en-US" sz="1800" b="1" dirty="0" err="1">
                <a:solidFill>
                  <a:srgbClr val="000000"/>
                </a:solidFill>
                <a:latin typeface="#9Slide03 Roboto Condensed" panose="02000000000000000000" pitchFamily="2" charset="0"/>
                <a:ea typeface="#9Slide03 Roboto Condensed" panose="02000000000000000000" pitchFamily="2" charset="0"/>
              </a:rPr>
              <a:t>và</a:t>
            </a:r>
            <a:r>
              <a:rPr lang="en-US" sz="1800" b="1" dirty="0">
                <a:solidFill>
                  <a:srgbClr val="000000"/>
                </a:solidFill>
                <a:latin typeface="#9Slide03 Roboto Condensed" panose="02000000000000000000" pitchFamily="2" charset="0"/>
                <a:ea typeface="#9Slide03 Roboto Condensed" panose="02000000000000000000" pitchFamily="2" charset="0"/>
              </a:rPr>
              <a:t> </a:t>
            </a:r>
            <a:r>
              <a:rPr lang="en-US" sz="1800" b="1" dirty="0" err="1">
                <a:solidFill>
                  <a:srgbClr val="000000"/>
                </a:solidFill>
                <a:latin typeface="#9Slide03 Roboto Condensed" panose="02000000000000000000" pitchFamily="2" charset="0"/>
                <a:ea typeface="#9Slide03 Roboto Condensed" panose="02000000000000000000" pitchFamily="2" charset="0"/>
              </a:rPr>
              <a:t>khoáng</a:t>
            </a:r>
            <a:r>
              <a:rPr lang="en-US" sz="1800" b="1" dirty="0">
                <a:solidFill>
                  <a:srgbClr val="000000"/>
                </a:solidFill>
                <a:latin typeface="#9Slide03 Roboto Condensed" panose="02000000000000000000" pitchFamily="2" charset="0"/>
                <a:ea typeface="#9Slide03 Roboto Condensed" panose="02000000000000000000" pitchFamily="2" charset="0"/>
              </a:rPr>
              <a:t> </a:t>
            </a:r>
            <a:r>
              <a:rPr lang="en-US" sz="1800" b="1" dirty="0" err="1">
                <a:solidFill>
                  <a:srgbClr val="000000"/>
                </a:solidFill>
                <a:latin typeface="#9Slide03 Roboto Condensed" panose="02000000000000000000" pitchFamily="2" charset="0"/>
                <a:ea typeface="#9Slide03 Roboto Condensed" panose="02000000000000000000" pitchFamily="2" charset="0"/>
              </a:rPr>
              <a:t>sản</a:t>
            </a:r>
            <a:r>
              <a:rPr lang="en-US" sz="1800" b="1" dirty="0">
                <a:solidFill>
                  <a:srgbClr val="000000"/>
                </a:solidFill>
                <a:latin typeface="#9Slide03 Roboto Condensed" panose="02000000000000000000" pitchFamily="2" charset="0"/>
                <a:ea typeface="#9Slide03 Roboto Condensed" panose="02000000000000000000" pitchFamily="2" charset="0"/>
              </a:rPr>
              <a:t> </a:t>
            </a:r>
            <a:r>
              <a:rPr lang="en-US" sz="1800" b="1" dirty="0" err="1">
                <a:solidFill>
                  <a:srgbClr val="000000"/>
                </a:solidFill>
                <a:latin typeface="#9Slide03 Roboto Condensed" panose="02000000000000000000" pitchFamily="2" charset="0"/>
                <a:ea typeface="#9Slide03 Roboto Condensed" panose="02000000000000000000" pitchFamily="2" charset="0"/>
              </a:rPr>
              <a:t>miền</a:t>
            </a:r>
            <a:r>
              <a:rPr lang="en-US" sz="1800" b="1" dirty="0">
                <a:solidFill>
                  <a:srgbClr val="000000"/>
                </a:solidFill>
                <a:latin typeface="#9Slide03 Roboto Condensed" panose="02000000000000000000" pitchFamily="2" charset="0"/>
                <a:ea typeface="#9Slide03 Roboto Condensed" panose="02000000000000000000" pitchFamily="2" charset="0"/>
              </a:rPr>
              <a:t> </a:t>
            </a:r>
            <a:r>
              <a:rPr lang="en-US" sz="1800" b="1" dirty="0" err="1">
                <a:solidFill>
                  <a:srgbClr val="000000"/>
                </a:solidFill>
                <a:latin typeface="#9Slide03 Roboto Condensed" panose="02000000000000000000" pitchFamily="2" charset="0"/>
                <a:ea typeface="#9Slide03 Roboto Condensed" panose="02000000000000000000" pitchFamily="2" charset="0"/>
              </a:rPr>
              <a:t>Bắc</a:t>
            </a:r>
            <a:r>
              <a:rPr lang="en-US" sz="1800" b="1" dirty="0">
                <a:solidFill>
                  <a:srgbClr val="000000"/>
                </a:solidFill>
                <a:latin typeface="#9Slide03 Roboto Condensed" panose="02000000000000000000" pitchFamily="2" charset="0"/>
                <a:ea typeface="#9Slide03 Roboto Condensed" panose="02000000000000000000" pitchFamily="2" charset="0"/>
              </a:rPr>
              <a:t> </a:t>
            </a:r>
            <a:r>
              <a:rPr lang="en-US" sz="1800" b="1" dirty="0" err="1">
                <a:solidFill>
                  <a:srgbClr val="000000"/>
                </a:solidFill>
                <a:latin typeface="#9Slide03 Roboto Condensed" panose="02000000000000000000" pitchFamily="2" charset="0"/>
                <a:ea typeface="#9Slide03 Roboto Condensed" panose="02000000000000000000" pitchFamily="2" charset="0"/>
              </a:rPr>
              <a:t>và</a:t>
            </a:r>
            <a:r>
              <a:rPr lang="en-US" sz="1800" b="1" dirty="0">
                <a:solidFill>
                  <a:srgbClr val="000000"/>
                </a:solidFill>
                <a:latin typeface="#9Slide03 Roboto Condensed" panose="02000000000000000000" pitchFamily="2" charset="0"/>
                <a:ea typeface="#9Slide03 Roboto Condensed" panose="02000000000000000000" pitchFamily="2" charset="0"/>
              </a:rPr>
              <a:t> </a:t>
            </a:r>
            <a:r>
              <a:rPr lang="en-US" sz="1800" b="1" dirty="0" err="1">
                <a:solidFill>
                  <a:srgbClr val="000000"/>
                </a:solidFill>
                <a:latin typeface="#9Slide03 Roboto Condensed" panose="02000000000000000000" pitchFamily="2" charset="0"/>
                <a:ea typeface="#9Slide03 Roboto Condensed" panose="02000000000000000000" pitchFamily="2" charset="0"/>
              </a:rPr>
              <a:t>Đông</a:t>
            </a:r>
            <a:r>
              <a:rPr lang="en-US" sz="1800" b="1" dirty="0">
                <a:solidFill>
                  <a:srgbClr val="000000"/>
                </a:solidFill>
                <a:latin typeface="#9Slide03 Roboto Condensed" panose="02000000000000000000" pitchFamily="2" charset="0"/>
                <a:ea typeface="#9Slide03 Roboto Condensed" panose="02000000000000000000" pitchFamily="2" charset="0"/>
              </a:rPr>
              <a:t> </a:t>
            </a:r>
            <a:r>
              <a:rPr lang="en-US" sz="1800" b="1" dirty="0" err="1">
                <a:solidFill>
                  <a:srgbClr val="000000"/>
                </a:solidFill>
                <a:latin typeface="#9Slide03 Roboto Condensed" panose="02000000000000000000" pitchFamily="2" charset="0"/>
                <a:ea typeface="#9Slide03 Roboto Condensed" panose="02000000000000000000" pitchFamily="2" charset="0"/>
              </a:rPr>
              <a:t>Bắc</a:t>
            </a:r>
            <a:r>
              <a:rPr lang="en-US" sz="1800" b="1" dirty="0">
                <a:solidFill>
                  <a:srgbClr val="000000"/>
                </a:solidFill>
                <a:latin typeface="#9Slide03 Roboto Condensed" panose="02000000000000000000" pitchFamily="2" charset="0"/>
                <a:ea typeface="#9Slide03 Roboto Condensed" panose="02000000000000000000" pitchFamily="2" charset="0"/>
              </a:rPr>
              <a:t> </a:t>
            </a:r>
            <a:r>
              <a:rPr lang="en-US" sz="1800" b="1" dirty="0" err="1">
                <a:solidFill>
                  <a:srgbClr val="000000"/>
                </a:solidFill>
                <a:latin typeface="#9Slide03 Roboto Condensed" panose="02000000000000000000" pitchFamily="2" charset="0"/>
                <a:ea typeface="#9Slide03 Roboto Condensed" panose="02000000000000000000" pitchFamily="2" charset="0"/>
              </a:rPr>
              <a:t>Bắc</a:t>
            </a:r>
            <a:r>
              <a:rPr lang="en-US" sz="1800" b="1" dirty="0">
                <a:solidFill>
                  <a:srgbClr val="000000"/>
                </a:solidFill>
                <a:latin typeface="#9Slide03 Roboto Condensed" panose="02000000000000000000" pitchFamily="2" charset="0"/>
                <a:ea typeface="#9Slide03 Roboto Condensed" panose="02000000000000000000" pitchFamily="2" charset="0"/>
              </a:rPr>
              <a:t> </a:t>
            </a:r>
            <a:r>
              <a:rPr lang="en-US" sz="1800" b="1" dirty="0" err="1">
                <a:solidFill>
                  <a:srgbClr val="000000"/>
                </a:solidFill>
                <a:latin typeface="#9Slide03 Roboto Condensed" panose="02000000000000000000" pitchFamily="2" charset="0"/>
                <a:ea typeface="#9Slide03 Roboto Condensed" panose="02000000000000000000" pitchFamily="2" charset="0"/>
              </a:rPr>
              <a:t>Bộ</a:t>
            </a:r>
            <a:endParaRPr lang="en-US" sz="1800" b="1" dirty="0">
              <a:latin typeface="#9Slide03 Roboto Condensed" panose="02000000000000000000" pitchFamily="2" charset="0"/>
              <a:ea typeface="#9Slide03 Roboto Condensed" panose="02000000000000000000" pitchFamily="2" charset="0"/>
            </a:endParaRPr>
          </a:p>
        </p:txBody>
      </p:sp>
      <p:sp>
        <p:nvSpPr>
          <p:cNvPr id="7" name="Google Shape;1603;p50">
            <a:extLst>
              <a:ext uri="{FF2B5EF4-FFF2-40B4-BE49-F238E27FC236}">
                <a16:creationId xmlns:a16="http://schemas.microsoft.com/office/drawing/2014/main" id="{FD69614E-BEE7-4DFC-A109-FF311CDD2263}"/>
              </a:ext>
            </a:extLst>
          </p:cNvPr>
          <p:cNvSpPr/>
          <p:nvPr/>
        </p:nvSpPr>
        <p:spPr>
          <a:xfrm>
            <a:off x="5517929" y="1902371"/>
            <a:ext cx="2638097" cy="1294473"/>
          </a:xfrm>
          <a:prstGeom prst="roundRect">
            <a:avLst>
              <a:gd name="adj" fmla="val 16667"/>
            </a:avLst>
          </a:prstGeom>
          <a:solidFill>
            <a:srgbClr val="FFA79B">
              <a:alpha val="468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TextBox 7">
            <a:extLst>
              <a:ext uri="{FF2B5EF4-FFF2-40B4-BE49-F238E27FC236}">
                <a16:creationId xmlns:a16="http://schemas.microsoft.com/office/drawing/2014/main" id="{FA56C64D-49CF-4FF6-B6ED-A0802C35AF3A}"/>
              </a:ext>
            </a:extLst>
          </p:cNvPr>
          <p:cNvSpPr txBox="1"/>
          <p:nvPr/>
        </p:nvSpPr>
        <p:spPr>
          <a:xfrm>
            <a:off x="5512674" y="1999324"/>
            <a:ext cx="2643353" cy="1107996"/>
          </a:xfrm>
          <a:prstGeom prst="rect">
            <a:avLst/>
          </a:prstGeom>
          <a:noFill/>
        </p:spPr>
        <p:txBody>
          <a:bodyPr wrap="square">
            <a:spAutoFit/>
          </a:bodyPr>
          <a:lstStyle/>
          <a:p>
            <a:pPr algn="ctr"/>
            <a:r>
              <a:rPr lang="en-US" sz="2200" b="0" dirty="0" err="1">
                <a:solidFill>
                  <a:srgbClr val="000000"/>
                </a:solidFill>
                <a:effectLst/>
                <a:latin typeface="#9Slide03 Roboto Condensed" panose="02000000000000000000" pitchFamily="2" charset="0"/>
                <a:ea typeface="#9Slide03 Roboto Condensed" panose="02000000000000000000" pitchFamily="2" charset="0"/>
              </a:rPr>
              <a:t>Xác</a:t>
            </a:r>
            <a:r>
              <a:rPr lang="en-US" sz="2200" b="0" dirty="0">
                <a:solidFill>
                  <a:srgbClr val="000000"/>
                </a:solidFill>
                <a:effectLst/>
                <a:latin typeface="#9Slide03 Roboto Condensed" panose="02000000000000000000" pitchFamily="2" charset="0"/>
                <a:ea typeface="#9Slide03 Roboto Condensed" panose="02000000000000000000" pitchFamily="2" charset="0"/>
              </a:rPr>
              <a:t> </a:t>
            </a:r>
            <a:r>
              <a:rPr lang="en-US" sz="2200" b="0" dirty="0" err="1">
                <a:solidFill>
                  <a:srgbClr val="000000"/>
                </a:solidFill>
                <a:effectLst/>
                <a:latin typeface="#9Slide03 Roboto Condensed" panose="02000000000000000000" pitchFamily="2" charset="0"/>
                <a:ea typeface="#9Slide03 Roboto Condensed" panose="02000000000000000000" pitchFamily="2" charset="0"/>
              </a:rPr>
              <a:t>định</a:t>
            </a:r>
            <a:r>
              <a:rPr lang="en-US" sz="2200" b="0" dirty="0">
                <a:solidFill>
                  <a:srgbClr val="000000"/>
                </a:solidFill>
                <a:effectLst/>
                <a:latin typeface="#9Slide03 Roboto Condensed" panose="02000000000000000000" pitchFamily="2" charset="0"/>
                <a:ea typeface="#9Slide03 Roboto Condensed" panose="02000000000000000000" pitchFamily="2" charset="0"/>
              </a:rPr>
              <a:t> </a:t>
            </a:r>
            <a:r>
              <a:rPr lang="en-US" sz="2200" b="0" dirty="0" err="1">
                <a:solidFill>
                  <a:srgbClr val="000000"/>
                </a:solidFill>
                <a:effectLst/>
                <a:latin typeface="#9Slide03 Roboto Condensed" panose="02000000000000000000" pitchFamily="2" charset="0"/>
                <a:ea typeface="#9Slide03 Roboto Condensed" panose="02000000000000000000" pitchFamily="2" charset="0"/>
              </a:rPr>
              <a:t>vị</a:t>
            </a:r>
            <a:r>
              <a:rPr lang="en-US" sz="2200" b="0" dirty="0">
                <a:solidFill>
                  <a:srgbClr val="000000"/>
                </a:solidFill>
                <a:effectLst/>
                <a:latin typeface="#9Slide03 Roboto Condensed" panose="02000000000000000000" pitchFamily="2" charset="0"/>
                <a:ea typeface="#9Slide03 Roboto Condensed" panose="02000000000000000000" pitchFamily="2" charset="0"/>
              </a:rPr>
              <a:t> </a:t>
            </a:r>
            <a:r>
              <a:rPr lang="en-US" sz="2200" b="0" dirty="0" err="1">
                <a:solidFill>
                  <a:srgbClr val="000000"/>
                </a:solidFill>
                <a:effectLst/>
                <a:latin typeface="#9Slide03 Roboto Condensed" panose="02000000000000000000" pitchFamily="2" charset="0"/>
                <a:ea typeface="#9Slide03 Roboto Condensed" panose="02000000000000000000" pitchFamily="2" charset="0"/>
              </a:rPr>
              <a:t>trí</a:t>
            </a:r>
            <a:r>
              <a:rPr lang="en-US" sz="2200" b="0" dirty="0">
                <a:solidFill>
                  <a:srgbClr val="000000"/>
                </a:solidFill>
                <a:effectLst/>
                <a:latin typeface="#9Slide03 Roboto Condensed" panose="02000000000000000000" pitchFamily="2" charset="0"/>
                <a:ea typeface="#9Slide03 Roboto Condensed" panose="02000000000000000000" pitchFamily="2" charset="0"/>
              </a:rPr>
              <a:t> </a:t>
            </a:r>
            <a:r>
              <a:rPr lang="en-US" sz="2200" b="0" dirty="0" err="1">
                <a:solidFill>
                  <a:srgbClr val="000000"/>
                </a:solidFill>
                <a:effectLst/>
                <a:latin typeface="#9Slide03 Roboto Condensed" panose="02000000000000000000" pitchFamily="2" charset="0"/>
                <a:ea typeface="#9Slide03 Roboto Condensed" panose="02000000000000000000" pitchFamily="2" charset="0"/>
              </a:rPr>
              <a:t>và</a:t>
            </a:r>
            <a:r>
              <a:rPr lang="en-US" sz="2200" b="0" dirty="0">
                <a:solidFill>
                  <a:srgbClr val="000000"/>
                </a:solidFill>
                <a:effectLst/>
                <a:latin typeface="#9Slide03 Roboto Condensed" panose="02000000000000000000" pitchFamily="2" charset="0"/>
                <a:ea typeface="#9Slide03 Roboto Condensed" panose="02000000000000000000" pitchFamily="2" charset="0"/>
              </a:rPr>
              <a:t> </a:t>
            </a:r>
            <a:r>
              <a:rPr lang="en-US" sz="2200" b="0" dirty="0" err="1">
                <a:solidFill>
                  <a:srgbClr val="000000"/>
                </a:solidFill>
                <a:effectLst/>
                <a:latin typeface="#9Slide03 Roboto Condensed" panose="02000000000000000000" pitchFamily="2" charset="0"/>
                <a:ea typeface="#9Slide03 Roboto Condensed" panose="02000000000000000000" pitchFamily="2" charset="0"/>
              </a:rPr>
              <a:t>giới</a:t>
            </a:r>
            <a:r>
              <a:rPr lang="en-US" sz="2200" b="0" dirty="0">
                <a:solidFill>
                  <a:srgbClr val="000000"/>
                </a:solidFill>
                <a:effectLst/>
                <a:latin typeface="#9Slide03 Roboto Condensed" panose="02000000000000000000" pitchFamily="2" charset="0"/>
                <a:ea typeface="#9Slide03 Roboto Condensed" panose="02000000000000000000" pitchFamily="2" charset="0"/>
              </a:rPr>
              <a:t> </a:t>
            </a:r>
            <a:r>
              <a:rPr lang="en-US" sz="2200" b="0" dirty="0" err="1">
                <a:solidFill>
                  <a:srgbClr val="000000"/>
                </a:solidFill>
                <a:effectLst/>
                <a:latin typeface="#9Slide03 Roboto Condensed" panose="02000000000000000000" pitchFamily="2" charset="0"/>
                <a:ea typeface="#9Slide03 Roboto Condensed" panose="02000000000000000000" pitchFamily="2" charset="0"/>
              </a:rPr>
              <a:t>hạn</a:t>
            </a:r>
            <a:r>
              <a:rPr lang="en-US" sz="2200" b="0" dirty="0">
                <a:solidFill>
                  <a:srgbClr val="000000"/>
                </a:solidFill>
                <a:effectLst/>
                <a:latin typeface="#9Slide03 Roboto Condensed" panose="02000000000000000000" pitchFamily="2" charset="0"/>
                <a:ea typeface="#9Slide03 Roboto Condensed" panose="02000000000000000000" pitchFamily="2" charset="0"/>
              </a:rPr>
              <a:t> </a:t>
            </a:r>
            <a:r>
              <a:rPr lang="en-US" sz="2200" b="0" dirty="0" err="1">
                <a:solidFill>
                  <a:srgbClr val="000000"/>
                </a:solidFill>
                <a:effectLst/>
                <a:latin typeface="#9Slide03 Roboto Condensed" panose="02000000000000000000" pitchFamily="2" charset="0"/>
                <a:ea typeface="#9Slide03 Roboto Condensed" panose="02000000000000000000" pitchFamily="2" charset="0"/>
              </a:rPr>
              <a:t>của</a:t>
            </a:r>
            <a:r>
              <a:rPr lang="en-US" sz="2200" b="0" dirty="0">
                <a:solidFill>
                  <a:srgbClr val="000000"/>
                </a:solidFill>
                <a:effectLst/>
                <a:latin typeface="#9Slide03 Roboto Condensed" panose="02000000000000000000" pitchFamily="2" charset="0"/>
                <a:ea typeface="#9Slide03 Roboto Condensed" panose="02000000000000000000" pitchFamily="2" charset="0"/>
              </a:rPr>
              <a:t> </a:t>
            </a:r>
            <a:r>
              <a:rPr lang="en-US" sz="2200" b="0" dirty="0" err="1">
                <a:solidFill>
                  <a:srgbClr val="000000"/>
                </a:solidFill>
                <a:effectLst/>
                <a:latin typeface="#9Slide03 Roboto Condensed" panose="02000000000000000000" pitchFamily="2" charset="0"/>
                <a:ea typeface="#9Slide03 Roboto Condensed" panose="02000000000000000000" pitchFamily="2" charset="0"/>
              </a:rPr>
              <a:t>miền</a:t>
            </a:r>
            <a:r>
              <a:rPr lang="en-US" sz="2200" b="0" dirty="0">
                <a:solidFill>
                  <a:srgbClr val="000000"/>
                </a:solidFill>
                <a:effectLst/>
                <a:latin typeface="#9Slide03 Roboto Condensed" panose="02000000000000000000" pitchFamily="2" charset="0"/>
                <a:ea typeface="#9Slide03 Roboto Condensed" panose="02000000000000000000" pitchFamily="2" charset="0"/>
              </a:rPr>
              <a:t> </a:t>
            </a:r>
            <a:r>
              <a:rPr lang="en-US" sz="2200" b="0" dirty="0" err="1">
                <a:solidFill>
                  <a:srgbClr val="000000"/>
                </a:solidFill>
                <a:effectLst/>
                <a:latin typeface="#9Slide03 Roboto Condensed" panose="02000000000000000000" pitchFamily="2" charset="0"/>
                <a:ea typeface="#9Slide03 Roboto Condensed" panose="02000000000000000000" pitchFamily="2" charset="0"/>
              </a:rPr>
              <a:t>Bắc</a:t>
            </a:r>
            <a:r>
              <a:rPr lang="en-US" sz="2200" b="0" dirty="0">
                <a:solidFill>
                  <a:srgbClr val="000000"/>
                </a:solidFill>
                <a:effectLst/>
                <a:latin typeface="#9Slide03 Roboto Condensed" panose="02000000000000000000" pitchFamily="2" charset="0"/>
                <a:ea typeface="#9Slide03 Roboto Condensed" panose="02000000000000000000" pitchFamily="2" charset="0"/>
              </a:rPr>
              <a:t> </a:t>
            </a:r>
            <a:r>
              <a:rPr lang="en-US" sz="2200" b="0" dirty="0" err="1">
                <a:solidFill>
                  <a:srgbClr val="000000"/>
                </a:solidFill>
                <a:effectLst/>
                <a:latin typeface="#9Slide03 Roboto Condensed" panose="02000000000000000000" pitchFamily="2" charset="0"/>
                <a:ea typeface="#9Slide03 Roboto Condensed" panose="02000000000000000000" pitchFamily="2" charset="0"/>
              </a:rPr>
              <a:t>và</a:t>
            </a:r>
            <a:r>
              <a:rPr lang="en-US" sz="2200" b="0" dirty="0">
                <a:solidFill>
                  <a:srgbClr val="000000"/>
                </a:solidFill>
                <a:effectLst/>
                <a:latin typeface="#9Slide03 Roboto Condensed" panose="02000000000000000000" pitchFamily="2" charset="0"/>
                <a:ea typeface="#9Slide03 Roboto Condensed" panose="02000000000000000000" pitchFamily="2" charset="0"/>
              </a:rPr>
              <a:t> </a:t>
            </a:r>
            <a:r>
              <a:rPr lang="en-US" sz="2200" b="0" dirty="0" err="1">
                <a:solidFill>
                  <a:srgbClr val="000000"/>
                </a:solidFill>
                <a:effectLst/>
                <a:latin typeface="#9Slide03 Roboto Condensed" panose="02000000000000000000" pitchFamily="2" charset="0"/>
                <a:ea typeface="#9Slide03 Roboto Condensed" panose="02000000000000000000" pitchFamily="2" charset="0"/>
              </a:rPr>
              <a:t>Đông</a:t>
            </a:r>
            <a:r>
              <a:rPr lang="en-US" sz="2200" b="0" dirty="0">
                <a:solidFill>
                  <a:srgbClr val="000000"/>
                </a:solidFill>
                <a:effectLst/>
                <a:latin typeface="#9Slide03 Roboto Condensed" panose="02000000000000000000" pitchFamily="2" charset="0"/>
                <a:ea typeface="#9Slide03 Roboto Condensed" panose="02000000000000000000" pitchFamily="2" charset="0"/>
              </a:rPr>
              <a:t> </a:t>
            </a:r>
            <a:r>
              <a:rPr lang="en-US" sz="2200" b="0" dirty="0" err="1">
                <a:solidFill>
                  <a:srgbClr val="000000"/>
                </a:solidFill>
                <a:effectLst/>
                <a:latin typeface="#9Slide03 Roboto Condensed" panose="02000000000000000000" pitchFamily="2" charset="0"/>
                <a:ea typeface="#9Slide03 Roboto Condensed" panose="02000000000000000000" pitchFamily="2" charset="0"/>
              </a:rPr>
              <a:t>Bắc</a:t>
            </a:r>
            <a:r>
              <a:rPr lang="en-US" sz="2200" b="0" dirty="0">
                <a:solidFill>
                  <a:srgbClr val="000000"/>
                </a:solidFill>
                <a:effectLst/>
                <a:latin typeface="#9Slide03 Roboto Condensed" panose="02000000000000000000" pitchFamily="2" charset="0"/>
                <a:ea typeface="#9Slide03 Roboto Condensed" panose="02000000000000000000" pitchFamily="2" charset="0"/>
              </a:rPr>
              <a:t> </a:t>
            </a:r>
            <a:r>
              <a:rPr lang="en-US" sz="2200" b="0" dirty="0" err="1">
                <a:solidFill>
                  <a:srgbClr val="000000"/>
                </a:solidFill>
                <a:effectLst/>
                <a:latin typeface="#9Slide03 Roboto Condensed" panose="02000000000000000000" pitchFamily="2" charset="0"/>
                <a:ea typeface="#9Slide03 Roboto Condensed" panose="02000000000000000000" pitchFamily="2" charset="0"/>
              </a:rPr>
              <a:t>Bắc</a:t>
            </a:r>
            <a:r>
              <a:rPr lang="en-US" sz="2200" b="0" dirty="0">
                <a:solidFill>
                  <a:srgbClr val="000000"/>
                </a:solidFill>
                <a:effectLst/>
                <a:latin typeface="#9Slide03 Roboto Condensed" panose="02000000000000000000" pitchFamily="2" charset="0"/>
                <a:ea typeface="#9Slide03 Roboto Condensed" panose="02000000000000000000" pitchFamily="2" charset="0"/>
              </a:rPr>
              <a:t> </a:t>
            </a:r>
            <a:r>
              <a:rPr lang="en-US" sz="2200" b="0" dirty="0" err="1">
                <a:solidFill>
                  <a:srgbClr val="000000"/>
                </a:solidFill>
                <a:effectLst/>
                <a:latin typeface="#9Slide03 Roboto Condensed" panose="02000000000000000000" pitchFamily="2" charset="0"/>
                <a:ea typeface="#9Slide03 Roboto Condensed" panose="02000000000000000000" pitchFamily="2" charset="0"/>
              </a:rPr>
              <a:t>Bộ</a:t>
            </a:r>
            <a:r>
              <a:rPr lang="en-US" sz="2200" b="0" dirty="0">
                <a:solidFill>
                  <a:srgbClr val="000000"/>
                </a:solidFill>
                <a:effectLst/>
                <a:latin typeface="#9Slide03 Roboto Condensed" panose="02000000000000000000" pitchFamily="2" charset="0"/>
                <a:ea typeface="#9Slide03 Roboto Condensed" panose="02000000000000000000" pitchFamily="2" charset="0"/>
              </a:rPr>
              <a:t>?</a:t>
            </a:r>
            <a:endParaRPr lang="en-US" sz="2200" dirty="0">
              <a:latin typeface="#9Slide03 Roboto Condensed" panose="02000000000000000000" pitchFamily="2" charset="0"/>
              <a:ea typeface="#9Slide03 Roboto Condensed" panose="02000000000000000000" pitchFamily="2" charset="0"/>
            </a:endParaRPr>
          </a:p>
        </p:txBody>
      </p:sp>
    </p:spTree>
    <p:extLst>
      <p:ext uri="{BB962C8B-B14F-4D97-AF65-F5344CB8AC3E}">
        <p14:creationId xmlns:p14="http://schemas.microsoft.com/office/powerpoint/2010/main" val="848994602"/>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4" name="Google Shape;614;p39"/>
          <p:cNvSpPr/>
          <p:nvPr/>
        </p:nvSpPr>
        <p:spPr>
          <a:xfrm rot="-219321">
            <a:off x="1504041" y="1644575"/>
            <a:ext cx="2564517" cy="2564218"/>
          </a:xfrm>
          <a:prstGeom prst="roundRect">
            <a:avLst>
              <a:gd name="adj" fmla="val 16667"/>
            </a:avLst>
          </a:pr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5" name="Google Shape;615;p39"/>
          <p:cNvSpPr/>
          <p:nvPr/>
        </p:nvSpPr>
        <p:spPr>
          <a:xfrm rot="285344">
            <a:off x="5074092" y="1664002"/>
            <a:ext cx="2525695" cy="2525695"/>
          </a:xfrm>
          <a:prstGeom prst="roundRect">
            <a:avLst>
              <a:gd name="adj" fmla="val 16667"/>
            </a:avLst>
          </a:pr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7" name="Google Shape;617;p39"/>
          <p:cNvSpPr txBox="1">
            <a:spLocks noGrp="1"/>
          </p:cNvSpPr>
          <p:nvPr>
            <p:ph type="subTitle" idx="2"/>
          </p:nvPr>
        </p:nvSpPr>
        <p:spPr>
          <a:xfrm rot="21339914">
            <a:off x="1533362" y="2403061"/>
            <a:ext cx="2531784" cy="1500078"/>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200" b="0" i="0" dirty="0">
                <a:solidFill>
                  <a:srgbClr val="000000"/>
                </a:solidFill>
                <a:effectLst/>
                <a:latin typeface="#9Slide03 Roboto Condensed" panose="02000000000000000000" pitchFamily="2" charset="0"/>
                <a:ea typeface="#9Slide03 Roboto Condensed" panose="02000000000000000000" pitchFamily="2" charset="0"/>
              </a:rPr>
              <a:t>Bao </a:t>
            </a:r>
            <a:r>
              <a:rPr lang="en-US" sz="2200" b="0" i="0" dirty="0" err="1">
                <a:solidFill>
                  <a:srgbClr val="000000"/>
                </a:solidFill>
                <a:effectLst/>
                <a:latin typeface="#9Slide03 Roboto Condensed" panose="02000000000000000000" pitchFamily="2" charset="0"/>
                <a:ea typeface="#9Slide03 Roboto Condensed" panose="02000000000000000000" pitchFamily="2" charset="0"/>
              </a:rPr>
              <a:t>gồm</a:t>
            </a:r>
            <a:r>
              <a:rPr lang="en-US" sz="2200" b="0" i="0" dirty="0">
                <a:solidFill>
                  <a:srgbClr val="000000"/>
                </a:solidFill>
                <a:effectLst/>
                <a:latin typeface="#9Slide03 Roboto Condensed" panose="02000000000000000000" pitchFamily="2" charset="0"/>
                <a:ea typeface="#9Slide03 Roboto Condensed" panose="02000000000000000000" pitchFamily="2" charset="0"/>
              </a:rPr>
              <a:t> </a:t>
            </a:r>
            <a:r>
              <a:rPr lang="en-US" sz="2200" b="0" i="0" dirty="0" err="1">
                <a:solidFill>
                  <a:srgbClr val="000000"/>
                </a:solidFill>
                <a:effectLst/>
                <a:latin typeface="#9Slide03 Roboto Condensed" panose="02000000000000000000" pitchFamily="2" charset="0"/>
                <a:ea typeface="#9Slide03 Roboto Condensed" panose="02000000000000000000" pitchFamily="2" charset="0"/>
              </a:rPr>
              <a:t>khu</a:t>
            </a:r>
            <a:r>
              <a:rPr lang="en-US" sz="2200" b="0" i="0" dirty="0">
                <a:solidFill>
                  <a:srgbClr val="000000"/>
                </a:solidFill>
                <a:effectLst/>
                <a:latin typeface="#9Slide03 Roboto Condensed" panose="02000000000000000000" pitchFamily="2" charset="0"/>
                <a:ea typeface="#9Slide03 Roboto Condensed" panose="02000000000000000000" pitchFamily="2" charset="0"/>
              </a:rPr>
              <a:t> </a:t>
            </a:r>
            <a:r>
              <a:rPr lang="en-US" sz="2200" b="0" i="0" dirty="0" err="1">
                <a:solidFill>
                  <a:srgbClr val="000000"/>
                </a:solidFill>
                <a:effectLst/>
                <a:latin typeface="#9Slide03 Roboto Condensed" panose="02000000000000000000" pitchFamily="2" charset="0"/>
                <a:ea typeface="#9Slide03 Roboto Condensed" panose="02000000000000000000" pitchFamily="2" charset="0"/>
              </a:rPr>
              <a:t>vực</a:t>
            </a:r>
            <a:r>
              <a:rPr lang="en-US" sz="2200" b="0" i="0" dirty="0">
                <a:solidFill>
                  <a:srgbClr val="000000"/>
                </a:solidFill>
                <a:effectLst/>
                <a:latin typeface="#9Slide03 Roboto Condensed" panose="02000000000000000000" pitchFamily="2" charset="0"/>
                <a:ea typeface="#9Slide03 Roboto Condensed" panose="02000000000000000000" pitchFamily="2" charset="0"/>
              </a:rPr>
              <a:t> </a:t>
            </a:r>
            <a:r>
              <a:rPr lang="en-US" sz="2200" b="0" i="0" dirty="0" err="1">
                <a:solidFill>
                  <a:srgbClr val="000000"/>
                </a:solidFill>
                <a:effectLst/>
                <a:latin typeface="#9Slide03 Roboto Condensed" panose="02000000000000000000" pitchFamily="2" charset="0"/>
                <a:ea typeface="#9Slide03 Roboto Condensed" panose="02000000000000000000" pitchFamily="2" charset="0"/>
              </a:rPr>
              <a:t>đồi</a:t>
            </a:r>
            <a:r>
              <a:rPr lang="en-US" sz="2200" b="0" i="0" dirty="0">
                <a:solidFill>
                  <a:srgbClr val="000000"/>
                </a:solidFill>
                <a:effectLst/>
                <a:latin typeface="#9Slide03 Roboto Condensed" panose="02000000000000000000" pitchFamily="2" charset="0"/>
                <a:ea typeface="#9Slide03 Roboto Condensed" panose="02000000000000000000" pitchFamily="2" charset="0"/>
              </a:rPr>
              <a:t> </a:t>
            </a:r>
            <a:r>
              <a:rPr lang="en-US" sz="2200" b="0" i="0" dirty="0" err="1">
                <a:solidFill>
                  <a:srgbClr val="000000"/>
                </a:solidFill>
                <a:effectLst/>
                <a:latin typeface="#9Slide03 Roboto Condensed" panose="02000000000000000000" pitchFamily="2" charset="0"/>
                <a:ea typeface="#9Slide03 Roboto Condensed" panose="02000000000000000000" pitchFamily="2" charset="0"/>
              </a:rPr>
              <a:t>núi</a:t>
            </a:r>
            <a:r>
              <a:rPr lang="en-US" sz="2200" b="0" i="0" dirty="0">
                <a:solidFill>
                  <a:srgbClr val="000000"/>
                </a:solidFill>
                <a:effectLst/>
                <a:latin typeface="#9Slide03 Roboto Condensed" panose="02000000000000000000" pitchFamily="2" charset="0"/>
                <a:ea typeface="#9Slide03 Roboto Condensed" panose="02000000000000000000" pitchFamily="2" charset="0"/>
              </a:rPr>
              <a:t> </a:t>
            </a:r>
            <a:r>
              <a:rPr lang="en-US" sz="2200" b="0" i="0" dirty="0" err="1">
                <a:solidFill>
                  <a:srgbClr val="000000"/>
                </a:solidFill>
                <a:effectLst/>
                <a:latin typeface="#9Slide03 Roboto Condensed" panose="02000000000000000000" pitchFamily="2" charset="0"/>
                <a:ea typeface="#9Slide03 Roboto Condensed" panose="02000000000000000000" pitchFamily="2" charset="0"/>
              </a:rPr>
              <a:t>tả</a:t>
            </a:r>
            <a:r>
              <a:rPr lang="en-US" sz="2200" b="0" i="0" dirty="0">
                <a:solidFill>
                  <a:srgbClr val="000000"/>
                </a:solidFill>
                <a:effectLst/>
                <a:latin typeface="#9Slide03 Roboto Condensed" panose="02000000000000000000" pitchFamily="2" charset="0"/>
                <a:ea typeface="#9Slide03 Roboto Condensed" panose="02000000000000000000" pitchFamily="2" charset="0"/>
              </a:rPr>
              <a:t> </a:t>
            </a:r>
            <a:r>
              <a:rPr lang="en-US" sz="2200" b="0" i="0" dirty="0" err="1">
                <a:solidFill>
                  <a:srgbClr val="000000"/>
                </a:solidFill>
                <a:effectLst/>
                <a:latin typeface="#9Slide03 Roboto Condensed" panose="02000000000000000000" pitchFamily="2" charset="0"/>
                <a:ea typeface="#9Slide03 Roboto Condensed" panose="02000000000000000000" pitchFamily="2" charset="0"/>
              </a:rPr>
              <a:t>ngạn</a:t>
            </a:r>
            <a:r>
              <a:rPr lang="en-US" sz="2200" b="0" i="0" dirty="0">
                <a:solidFill>
                  <a:srgbClr val="000000"/>
                </a:solidFill>
                <a:effectLst/>
                <a:latin typeface="#9Slide03 Roboto Condensed" panose="02000000000000000000" pitchFamily="2" charset="0"/>
                <a:ea typeface="#9Slide03 Roboto Condensed" panose="02000000000000000000" pitchFamily="2" charset="0"/>
              </a:rPr>
              <a:t> </a:t>
            </a:r>
            <a:r>
              <a:rPr lang="en-US" sz="2200" b="0" i="0" dirty="0" err="1">
                <a:solidFill>
                  <a:srgbClr val="000000"/>
                </a:solidFill>
                <a:effectLst/>
                <a:latin typeface="#9Slide03 Roboto Condensed" panose="02000000000000000000" pitchFamily="2" charset="0"/>
                <a:ea typeface="#9Slide03 Roboto Condensed" panose="02000000000000000000" pitchFamily="2" charset="0"/>
              </a:rPr>
              <a:t>sông</a:t>
            </a:r>
            <a:r>
              <a:rPr lang="en-US" sz="2200" b="0" i="0" dirty="0">
                <a:solidFill>
                  <a:srgbClr val="000000"/>
                </a:solidFill>
                <a:effectLst/>
                <a:latin typeface="#9Slide03 Roboto Condensed" panose="02000000000000000000" pitchFamily="2" charset="0"/>
                <a:ea typeface="#9Slide03 Roboto Condensed" panose="02000000000000000000" pitchFamily="2" charset="0"/>
              </a:rPr>
              <a:t> </a:t>
            </a:r>
            <a:r>
              <a:rPr lang="en-US" sz="2200" b="0" i="0" dirty="0" err="1">
                <a:solidFill>
                  <a:srgbClr val="000000"/>
                </a:solidFill>
                <a:effectLst/>
                <a:latin typeface="#9Slide03 Roboto Condensed" panose="02000000000000000000" pitchFamily="2" charset="0"/>
                <a:ea typeface="#9Slide03 Roboto Condensed" panose="02000000000000000000" pitchFamily="2" charset="0"/>
              </a:rPr>
              <a:t>Hồng</a:t>
            </a:r>
            <a:r>
              <a:rPr lang="en-US" sz="2200" b="0" i="0" dirty="0">
                <a:solidFill>
                  <a:srgbClr val="000000"/>
                </a:solidFill>
                <a:effectLst/>
                <a:latin typeface="#9Slide03 Roboto Condensed" panose="02000000000000000000" pitchFamily="2" charset="0"/>
                <a:ea typeface="#9Slide03 Roboto Condensed" panose="02000000000000000000" pitchFamily="2" charset="0"/>
              </a:rPr>
              <a:t> </a:t>
            </a:r>
            <a:r>
              <a:rPr lang="en-US" sz="2200" b="0" i="0" dirty="0" err="1">
                <a:solidFill>
                  <a:srgbClr val="000000"/>
                </a:solidFill>
                <a:effectLst/>
                <a:latin typeface="#9Slide03 Roboto Condensed" panose="02000000000000000000" pitchFamily="2" charset="0"/>
                <a:ea typeface="#9Slide03 Roboto Condensed" panose="02000000000000000000" pitchFamily="2" charset="0"/>
              </a:rPr>
              <a:t>và</a:t>
            </a:r>
            <a:r>
              <a:rPr lang="en-US" sz="2200" b="0" i="0" dirty="0">
                <a:solidFill>
                  <a:srgbClr val="000000"/>
                </a:solidFill>
                <a:effectLst/>
                <a:latin typeface="#9Slide03 Roboto Condensed" panose="02000000000000000000" pitchFamily="2" charset="0"/>
                <a:ea typeface="#9Slide03 Roboto Condensed" panose="02000000000000000000" pitchFamily="2" charset="0"/>
              </a:rPr>
              <a:t> </a:t>
            </a:r>
            <a:r>
              <a:rPr lang="en-US" sz="2200" b="0" i="0" dirty="0" err="1">
                <a:solidFill>
                  <a:srgbClr val="000000"/>
                </a:solidFill>
                <a:effectLst/>
                <a:latin typeface="#9Slide03 Roboto Condensed" panose="02000000000000000000" pitchFamily="2" charset="0"/>
                <a:ea typeface="#9Slide03 Roboto Condensed" panose="02000000000000000000" pitchFamily="2" charset="0"/>
              </a:rPr>
              <a:t>khu</a:t>
            </a:r>
            <a:r>
              <a:rPr lang="en-US" sz="2200" b="0" i="0" dirty="0">
                <a:solidFill>
                  <a:srgbClr val="000000"/>
                </a:solidFill>
                <a:effectLst/>
                <a:latin typeface="#9Slide03 Roboto Condensed" panose="02000000000000000000" pitchFamily="2" charset="0"/>
                <a:ea typeface="#9Slide03 Roboto Condensed" panose="02000000000000000000" pitchFamily="2" charset="0"/>
              </a:rPr>
              <a:t> </a:t>
            </a:r>
            <a:r>
              <a:rPr lang="en-US" sz="2200" b="0" i="0" dirty="0" err="1">
                <a:solidFill>
                  <a:srgbClr val="000000"/>
                </a:solidFill>
                <a:effectLst/>
                <a:latin typeface="#9Slide03 Roboto Condensed" panose="02000000000000000000" pitchFamily="2" charset="0"/>
                <a:ea typeface="#9Slide03 Roboto Condensed" panose="02000000000000000000" pitchFamily="2" charset="0"/>
              </a:rPr>
              <a:t>đồng</a:t>
            </a:r>
            <a:r>
              <a:rPr lang="en-US" sz="2200" b="0" i="0" dirty="0">
                <a:solidFill>
                  <a:srgbClr val="000000"/>
                </a:solidFill>
                <a:effectLst/>
                <a:latin typeface="#9Slide03 Roboto Condensed" panose="02000000000000000000" pitchFamily="2" charset="0"/>
                <a:ea typeface="#9Slide03 Roboto Condensed" panose="02000000000000000000" pitchFamily="2" charset="0"/>
              </a:rPr>
              <a:t> </a:t>
            </a:r>
            <a:r>
              <a:rPr lang="en-US" sz="2200" b="0" i="0" dirty="0" err="1">
                <a:solidFill>
                  <a:srgbClr val="000000"/>
                </a:solidFill>
                <a:effectLst/>
                <a:latin typeface="#9Slide03 Roboto Condensed" panose="02000000000000000000" pitchFamily="2" charset="0"/>
                <a:ea typeface="#9Slide03 Roboto Condensed" panose="02000000000000000000" pitchFamily="2" charset="0"/>
              </a:rPr>
              <a:t>bằng</a:t>
            </a:r>
            <a:r>
              <a:rPr lang="en-US" sz="2200" b="0" i="0" dirty="0">
                <a:solidFill>
                  <a:srgbClr val="000000"/>
                </a:solidFill>
                <a:effectLst/>
                <a:latin typeface="#9Slide03 Roboto Condensed" panose="02000000000000000000" pitchFamily="2" charset="0"/>
                <a:ea typeface="#9Slide03 Roboto Condensed" panose="02000000000000000000" pitchFamily="2" charset="0"/>
              </a:rPr>
              <a:t> </a:t>
            </a:r>
            <a:r>
              <a:rPr lang="en-US" sz="2200" b="0" i="0" dirty="0" err="1">
                <a:solidFill>
                  <a:srgbClr val="000000"/>
                </a:solidFill>
                <a:effectLst/>
                <a:latin typeface="#9Slide03 Roboto Condensed" panose="02000000000000000000" pitchFamily="2" charset="0"/>
                <a:ea typeface="#9Slide03 Roboto Condensed" panose="02000000000000000000" pitchFamily="2" charset="0"/>
              </a:rPr>
              <a:t>Bắc</a:t>
            </a:r>
            <a:r>
              <a:rPr lang="en-US" sz="2200" b="0" i="0" dirty="0">
                <a:solidFill>
                  <a:srgbClr val="000000"/>
                </a:solidFill>
                <a:effectLst/>
                <a:latin typeface="#9Slide03 Roboto Condensed" panose="02000000000000000000" pitchFamily="2" charset="0"/>
                <a:ea typeface="#9Slide03 Roboto Condensed" panose="02000000000000000000" pitchFamily="2" charset="0"/>
              </a:rPr>
              <a:t> </a:t>
            </a:r>
            <a:r>
              <a:rPr lang="en-US" sz="2200" b="0" i="0" dirty="0" err="1">
                <a:solidFill>
                  <a:srgbClr val="000000"/>
                </a:solidFill>
                <a:effectLst/>
                <a:latin typeface="#9Slide03 Roboto Condensed" panose="02000000000000000000" pitchFamily="2" charset="0"/>
                <a:ea typeface="#9Slide03 Roboto Condensed" panose="02000000000000000000" pitchFamily="2" charset="0"/>
              </a:rPr>
              <a:t>Bộ</a:t>
            </a:r>
            <a:r>
              <a:rPr lang="en-US" sz="2200" b="0" i="0" dirty="0">
                <a:solidFill>
                  <a:srgbClr val="000000"/>
                </a:solidFill>
                <a:effectLst/>
                <a:latin typeface="#9Slide03 Roboto Condensed" panose="02000000000000000000" pitchFamily="2" charset="0"/>
                <a:ea typeface="#9Slide03 Roboto Condensed" panose="02000000000000000000" pitchFamily="2" charset="0"/>
              </a:rPr>
              <a:t>.</a:t>
            </a:r>
            <a:endParaRPr sz="2200" dirty="0">
              <a:latin typeface="#9Slide03 Roboto Condensed" panose="02000000000000000000" pitchFamily="2" charset="0"/>
              <a:ea typeface="#9Slide03 Roboto Condensed" panose="02000000000000000000" pitchFamily="2" charset="0"/>
            </a:endParaRPr>
          </a:p>
        </p:txBody>
      </p:sp>
      <p:sp>
        <p:nvSpPr>
          <p:cNvPr id="618" name="Google Shape;618;p39"/>
          <p:cNvSpPr txBox="1">
            <a:spLocks noGrp="1"/>
          </p:cNvSpPr>
          <p:nvPr>
            <p:ph type="subTitle" idx="1"/>
          </p:nvPr>
        </p:nvSpPr>
        <p:spPr>
          <a:xfrm rot="21285381">
            <a:off x="1547898" y="1866675"/>
            <a:ext cx="2308200" cy="624815"/>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200" dirty="0">
                <a:solidFill>
                  <a:schemeClr val="bg1">
                    <a:lumMod val="10000"/>
                  </a:schemeClr>
                </a:solidFill>
                <a:latin typeface="#9Slide03 Roboto Condensed" panose="02000000000000000000" pitchFamily="2" charset="0"/>
                <a:ea typeface="#9Slide03 Roboto Condensed" panose="02000000000000000000" pitchFamily="2" charset="0"/>
              </a:rPr>
              <a:t>Gi</a:t>
            </a:r>
            <a:r>
              <a:rPr lang="en-US" sz="2200" dirty="0" err="1">
                <a:solidFill>
                  <a:schemeClr val="bg1">
                    <a:lumMod val="10000"/>
                  </a:schemeClr>
                </a:solidFill>
                <a:latin typeface="#9Slide03 Roboto Condensed" panose="02000000000000000000" pitchFamily="2" charset="0"/>
                <a:ea typeface="#9Slide03 Roboto Condensed" panose="02000000000000000000" pitchFamily="2" charset="0"/>
              </a:rPr>
              <a:t>ới</a:t>
            </a:r>
            <a:r>
              <a:rPr lang="en-US" sz="2200" dirty="0">
                <a:solidFill>
                  <a:schemeClr val="bg1">
                    <a:lumMod val="10000"/>
                  </a:schemeClr>
                </a:solidFill>
                <a:latin typeface="#9Slide03 Roboto Condensed" panose="02000000000000000000" pitchFamily="2" charset="0"/>
                <a:ea typeface="#9Slide03 Roboto Condensed" panose="02000000000000000000" pitchFamily="2" charset="0"/>
              </a:rPr>
              <a:t> </a:t>
            </a:r>
            <a:r>
              <a:rPr lang="en-US" sz="2200" dirty="0" err="1">
                <a:solidFill>
                  <a:schemeClr val="bg1">
                    <a:lumMod val="10000"/>
                  </a:schemeClr>
                </a:solidFill>
                <a:latin typeface="#9Slide03 Roboto Condensed" panose="02000000000000000000" pitchFamily="2" charset="0"/>
                <a:ea typeface="#9Slide03 Roboto Condensed" panose="02000000000000000000" pitchFamily="2" charset="0"/>
              </a:rPr>
              <a:t>hạn</a:t>
            </a:r>
            <a:endParaRPr sz="2200" dirty="0">
              <a:solidFill>
                <a:schemeClr val="bg1">
                  <a:lumMod val="10000"/>
                </a:schemeClr>
              </a:solidFill>
              <a:latin typeface="#9Slide03 Roboto Condensed" panose="02000000000000000000" pitchFamily="2" charset="0"/>
              <a:ea typeface="#9Slide03 Roboto Condensed" panose="02000000000000000000" pitchFamily="2" charset="0"/>
            </a:endParaRPr>
          </a:p>
        </p:txBody>
      </p:sp>
      <p:sp>
        <p:nvSpPr>
          <p:cNvPr id="619" name="Google Shape;619;p39"/>
          <p:cNvSpPr txBox="1">
            <a:spLocks noGrp="1"/>
          </p:cNvSpPr>
          <p:nvPr>
            <p:ph type="subTitle" idx="3"/>
          </p:nvPr>
        </p:nvSpPr>
        <p:spPr>
          <a:xfrm rot="387119">
            <a:off x="5410684" y="1751940"/>
            <a:ext cx="2308200" cy="270654"/>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200" dirty="0">
                <a:solidFill>
                  <a:schemeClr val="bg1">
                    <a:lumMod val="10000"/>
                  </a:schemeClr>
                </a:solidFill>
                <a:latin typeface="#9Slide03 Roboto Condensed" panose="02000000000000000000" pitchFamily="2" charset="0"/>
                <a:ea typeface="#9Slide03 Roboto Condensed" panose="02000000000000000000" pitchFamily="2" charset="0"/>
              </a:rPr>
              <a:t>Ti</a:t>
            </a:r>
            <a:r>
              <a:rPr lang="en-US" sz="2200" dirty="0" err="1">
                <a:solidFill>
                  <a:schemeClr val="bg1">
                    <a:lumMod val="10000"/>
                  </a:schemeClr>
                </a:solidFill>
                <a:latin typeface="#9Slide03 Roboto Condensed" panose="02000000000000000000" pitchFamily="2" charset="0"/>
                <a:ea typeface="#9Slide03 Roboto Condensed" panose="02000000000000000000" pitchFamily="2" charset="0"/>
              </a:rPr>
              <a:t>ếp</a:t>
            </a:r>
            <a:r>
              <a:rPr lang="en-US" sz="2200" dirty="0">
                <a:solidFill>
                  <a:schemeClr val="bg1">
                    <a:lumMod val="10000"/>
                  </a:schemeClr>
                </a:solidFill>
                <a:latin typeface="#9Slide03 Roboto Condensed" panose="02000000000000000000" pitchFamily="2" charset="0"/>
                <a:ea typeface="#9Slide03 Roboto Condensed" panose="02000000000000000000" pitchFamily="2" charset="0"/>
              </a:rPr>
              <a:t> </a:t>
            </a:r>
            <a:r>
              <a:rPr lang="en-US" sz="2200" dirty="0" err="1">
                <a:solidFill>
                  <a:schemeClr val="bg1">
                    <a:lumMod val="10000"/>
                  </a:schemeClr>
                </a:solidFill>
                <a:latin typeface="#9Slide03 Roboto Condensed" panose="02000000000000000000" pitchFamily="2" charset="0"/>
                <a:ea typeface="#9Slide03 Roboto Condensed" panose="02000000000000000000" pitchFamily="2" charset="0"/>
              </a:rPr>
              <a:t>giáp</a:t>
            </a:r>
            <a:endParaRPr sz="2200" dirty="0">
              <a:solidFill>
                <a:schemeClr val="bg1">
                  <a:lumMod val="10000"/>
                </a:schemeClr>
              </a:solidFill>
              <a:latin typeface="#9Slide03 Roboto Condensed" panose="02000000000000000000" pitchFamily="2" charset="0"/>
              <a:ea typeface="#9Slide03 Roboto Condensed" panose="02000000000000000000" pitchFamily="2" charset="0"/>
            </a:endParaRPr>
          </a:p>
        </p:txBody>
      </p:sp>
      <p:sp>
        <p:nvSpPr>
          <p:cNvPr id="9" name="TextBox 8">
            <a:extLst>
              <a:ext uri="{FF2B5EF4-FFF2-40B4-BE49-F238E27FC236}">
                <a16:creationId xmlns:a16="http://schemas.microsoft.com/office/drawing/2014/main" id="{5F51B261-C723-44F1-9A0F-934CA858D22E}"/>
              </a:ext>
            </a:extLst>
          </p:cNvPr>
          <p:cNvSpPr txBox="1"/>
          <p:nvPr/>
        </p:nvSpPr>
        <p:spPr>
          <a:xfrm>
            <a:off x="2033514" y="585559"/>
            <a:ext cx="5554956" cy="523220"/>
          </a:xfrm>
          <a:prstGeom prst="rect">
            <a:avLst/>
          </a:prstGeom>
          <a:noFill/>
        </p:spPr>
        <p:txBody>
          <a:bodyPr wrap="square">
            <a:spAutoFit/>
          </a:bodyPr>
          <a:lstStyle/>
          <a:p>
            <a:pPr algn="ctr" defTabSz="514312">
              <a:defRPr/>
            </a:pPr>
            <a:r>
              <a:rPr lang="en-US" sz="2800" b="1" dirty="0">
                <a:solidFill>
                  <a:schemeClr val="bg2">
                    <a:lumMod val="50000"/>
                  </a:schemeClr>
                </a:solidFill>
                <a:latin typeface="#9Slide03 IcielUni Sans Heavy" panose="00000500000000000000" pitchFamily="2" charset="-93"/>
                <a:cs typeface="Times New Roman" panose="02020603050405020304" pitchFamily="18" charset="0"/>
              </a:rPr>
              <a:t>1. VỊ TRÍ VÀ PHẠM VI </a:t>
            </a:r>
            <a:r>
              <a:rPr lang="en-US" sz="2800" b="1" dirty="0">
                <a:solidFill>
                  <a:srgbClr val="FFFFFF"/>
                </a:solidFill>
                <a:latin typeface="#9Slide03 IcielUni Sans Heavy" panose="00000500000000000000" pitchFamily="2" charset="-93"/>
                <a:cs typeface="Times New Roman" panose="02020603050405020304" pitchFamily="18" charset="0"/>
              </a:rPr>
              <a:t>LÃNH THỔ</a:t>
            </a:r>
            <a:endParaRPr lang="en-US" sz="2800" dirty="0">
              <a:solidFill>
                <a:srgbClr val="FFFFFF"/>
              </a:solidFill>
              <a:latin typeface="#9Slide03 IcielUni Sans Heavy" panose="00000500000000000000" pitchFamily="2" charset="-93"/>
            </a:endParaRPr>
          </a:p>
        </p:txBody>
      </p:sp>
      <p:sp>
        <p:nvSpPr>
          <p:cNvPr id="18" name="TextBox 17">
            <a:extLst>
              <a:ext uri="{FF2B5EF4-FFF2-40B4-BE49-F238E27FC236}">
                <a16:creationId xmlns:a16="http://schemas.microsoft.com/office/drawing/2014/main" id="{8B6467AF-5FD0-4ABD-B616-E7DC82FDFB37}"/>
              </a:ext>
            </a:extLst>
          </p:cNvPr>
          <p:cNvSpPr txBox="1"/>
          <p:nvPr/>
        </p:nvSpPr>
        <p:spPr>
          <a:xfrm rot="371105">
            <a:off x="5008232" y="2139948"/>
            <a:ext cx="2595151" cy="2031325"/>
          </a:xfrm>
          <a:prstGeom prst="rect">
            <a:avLst/>
          </a:prstGeom>
          <a:noFill/>
        </p:spPr>
        <p:txBody>
          <a:bodyPr wrap="square">
            <a:spAutoFit/>
          </a:bodyPr>
          <a:lstStyle/>
          <a:p>
            <a:pPr marL="0" indent="0" algn="ctr"/>
            <a:r>
              <a:rPr lang="vi-VN" sz="2100" b="0" i="0" dirty="0">
                <a:solidFill>
                  <a:srgbClr val="000000"/>
                </a:solidFill>
                <a:effectLst/>
                <a:latin typeface="#9Slide03 Roboto Condensed" panose="02000000000000000000" pitchFamily="2" charset="0"/>
                <a:ea typeface="#9Slide03 Roboto Condensed" panose="02000000000000000000" pitchFamily="2" charset="0"/>
              </a:rPr>
              <a:t>Miền tiếp giáp với khu vực ngoại chí tuyến và á nhiệt đới Hoa Nam chịu ảnh hưởng mạnh mẽ của gió mùa cực đơi giá lạnh.</a:t>
            </a: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14"/>
                                        </p:tgtEl>
                                        <p:attrNameLst>
                                          <p:attrName>style.visibility</p:attrName>
                                        </p:attrNameLst>
                                      </p:cBhvr>
                                      <p:to>
                                        <p:strVal val="visible"/>
                                      </p:to>
                                    </p:set>
                                    <p:anim calcmode="lin" valueType="num">
                                      <p:cBhvr additive="base">
                                        <p:cTn id="7" dur="500" fill="hold"/>
                                        <p:tgtEl>
                                          <p:spTgt spid="614"/>
                                        </p:tgtEl>
                                        <p:attrNameLst>
                                          <p:attrName>ppt_x</p:attrName>
                                        </p:attrNameLst>
                                      </p:cBhvr>
                                      <p:tavLst>
                                        <p:tav tm="0">
                                          <p:val>
                                            <p:strVal val="#ppt_x"/>
                                          </p:val>
                                        </p:tav>
                                        <p:tav tm="100000">
                                          <p:val>
                                            <p:strVal val="#ppt_x"/>
                                          </p:val>
                                        </p:tav>
                                      </p:tavLst>
                                    </p:anim>
                                    <p:anim calcmode="lin" valueType="num">
                                      <p:cBhvr additive="base">
                                        <p:cTn id="8" dur="500" fill="hold"/>
                                        <p:tgtEl>
                                          <p:spTgt spid="61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17">
                                            <p:txEl>
                                              <p:pRg st="0" end="0"/>
                                            </p:txEl>
                                          </p:spTgt>
                                        </p:tgtEl>
                                        <p:attrNameLst>
                                          <p:attrName>style.visibility</p:attrName>
                                        </p:attrNameLst>
                                      </p:cBhvr>
                                      <p:to>
                                        <p:strVal val="visible"/>
                                      </p:to>
                                    </p:set>
                                    <p:anim calcmode="lin" valueType="num">
                                      <p:cBhvr additive="base">
                                        <p:cTn id="11" dur="500" fill="hold"/>
                                        <p:tgtEl>
                                          <p:spTgt spid="617">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17">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18">
                                            <p:txEl>
                                              <p:pRg st="0" end="0"/>
                                            </p:txEl>
                                          </p:spTgt>
                                        </p:tgtEl>
                                        <p:attrNameLst>
                                          <p:attrName>style.visibility</p:attrName>
                                        </p:attrNameLst>
                                      </p:cBhvr>
                                      <p:to>
                                        <p:strVal val="visible"/>
                                      </p:to>
                                    </p:set>
                                    <p:anim calcmode="lin" valueType="num">
                                      <p:cBhvr additive="base">
                                        <p:cTn id="15" dur="500" fill="hold"/>
                                        <p:tgtEl>
                                          <p:spTgt spid="618">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1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615"/>
                                        </p:tgtEl>
                                        <p:attrNameLst>
                                          <p:attrName>style.visibility</p:attrName>
                                        </p:attrNameLst>
                                      </p:cBhvr>
                                      <p:to>
                                        <p:strVal val="visible"/>
                                      </p:to>
                                    </p:set>
                                    <p:anim calcmode="lin" valueType="num">
                                      <p:cBhvr additive="base">
                                        <p:cTn id="21" dur="500" fill="hold"/>
                                        <p:tgtEl>
                                          <p:spTgt spid="615"/>
                                        </p:tgtEl>
                                        <p:attrNameLst>
                                          <p:attrName>ppt_x</p:attrName>
                                        </p:attrNameLst>
                                      </p:cBhvr>
                                      <p:tavLst>
                                        <p:tav tm="0">
                                          <p:val>
                                            <p:strVal val="#ppt_x"/>
                                          </p:val>
                                        </p:tav>
                                        <p:tav tm="100000">
                                          <p:val>
                                            <p:strVal val="#ppt_x"/>
                                          </p:val>
                                        </p:tav>
                                      </p:tavLst>
                                    </p:anim>
                                    <p:anim calcmode="lin" valueType="num">
                                      <p:cBhvr additive="base">
                                        <p:cTn id="22" dur="500" fill="hold"/>
                                        <p:tgtEl>
                                          <p:spTgt spid="615"/>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619">
                                            <p:txEl>
                                              <p:pRg st="0" end="0"/>
                                            </p:txEl>
                                          </p:spTgt>
                                        </p:tgtEl>
                                        <p:attrNameLst>
                                          <p:attrName>style.visibility</p:attrName>
                                        </p:attrNameLst>
                                      </p:cBhvr>
                                      <p:to>
                                        <p:strVal val="visible"/>
                                      </p:to>
                                    </p:set>
                                    <p:anim calcmode="lin" valueType="num">
                                      <p:cBhvr additive="base">
                                        <p:cTn id="25" dur="500" fill="hold"/>
                                        <p:tgtEl>
                                          <p:spTgt spid="619">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19">
                                            <p:txEl>
                                              <p:pRg st="0" end="0"/>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anim calcmode="lin" valueType="num">
                                      <p:cBhvr additive="base">
                                        <p:cTn id="29" dur="500" fill="hold"/>
                                        <p:tgtEl>
                                          <p:spTgt spid="18"/>
                                        </p:tgtEl>
                                        <p:attrNameLst>
                                          <p:attrName>ppt_x</p:attrName>
                                        </p:attrNameLst>
                                      </p:cBhvr>
                                      <p:tavLst>
                                        <p:tav tm="0">
                                          <p:val>
                                            <p:strVal val="#ppt_x"/>
                                          </p:val>
                                        </p:tav>
                                        <p:tav tm="100000">
                                          <p:val>
                                            <p:strVal val="#ppt_x"/>
                                          </p:val>
                                        </p:tav>
                                      </p:tavLst>
                                    </p:anim>
                                    <p:anim calcmode="lin" valueType="num">
                                      <p:cBhvr additive="base">
                                        <p:cTn id="3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 grpId="0" animBg="1"/>
      <p:bldP spid="615" grpId="0" animBg="1"/>
      <p:bldP spid="617" grpId="0" build="p"/>
      <p:bldP spid="618" grpId="0" build="p"/>
      <p:bldP spid="619" grpId="0" build="p"/>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95"/>
        <p:cNvGrpSpPr/>
        <p:nvPr/>
      </p:nvGrpSpPr>
      <p:grpSpPr>
        <a:xfrm>
          <a:off x="0" y="0"/>
          <a:ext cx="0" cy="0"/>
          <a:chOff x="0" y="0"/>
          <a:chExt cx="0" cy="0"/>
        </a:xfrm>
      </p:grpSpPr>
      <p:sp>
        <p:nvSpPr>
          <p:cNvPr id="101" name="TextBox 100">
            <a:extLst>
              <a:ext uri="{FF2B5EF4-FFF2-40B4-BE49-F238E27FC236}">
                <a16:creationId xmlns:a16="http://schemas.microsoft.com/office/drawing/2014/main" id="{B1680EF8-8117-4EE0-A022-4353C9F9CE0A}"/>
              </a:ext>
            </a:extLst>
          </p:cNvPr>
          <p:cNvSpPr txBox="1"/>
          <p:nvPr/>
        </p:nvSpPr>
        <p:spPr>
          <a:xfrm>
            <a:off x="1098093" y="1846801"/>
            <a:ext cx="6952832" cy="1569660"/>
          </a:xfrm>
          <a:prstGeom prst="rect">
            <a:avLst/>
          </a:prstGeom>
          <a:noFill/>
        </p:spPr>
        <p:txBody>
          <a:bodyPr wrap="square">
            <a:spAutoFit/>
          </a:bodyPr>
          <a:lstStyle/>
          <a:p>
            <a:pPr algn="ctr" defTabSz="514312">
              <a:defRPr/>
            </a:pPr>
            <a:r>
              <a:rPr lang="en-US" sz="3200" b="1" dirty="0">
                <a:solidFill>
                  <a:schemeClr val="bg1">
                    <a:lumMod val="10000"/>
                  </a:schemeClr>
                </a:solidFill>
                <a:latin typeface="#9Slide03 IcielUni Sans Heavy" panose="00000500000000000000" pitchFamily="2" charset="-93"/>
                <a:cs typeface="Times New Roman" panose="02020603050405020304" pitchFamily="18" charset="0"/>
              </a:rPr>
              <a:t>2. TÍNH CHẤT NHIỆT ĐỚI BỊ GIẢM SÚT MẠNH MẼ, MÙA ĐÔNG LẠNH </a:t>
            </a:r>
          </a:p>
          <a:p>
            <a:pPr algn="ctr" defTabSz="514312">
              <a:defRPr/>
            </a:pPr>
            <a:r>
              <a:rPr lang="en-US" sz="3200" b="1" dirty="0">
                <a:solidFill>
                  <a:schemeClr val="bg1">
                    <a:lumMod val="10000"/>
                  </a:schemeClr>
                </a:solidFill>
                <a:latin typeface="#9Slide03 IcielUni Sans Heavy" panose="00000500000000000000" pitchFamily="2" charset="-93"/>
                <a:cs typeface="Times New Roman" panose="02020603050405020304" pitchFamily="18" charset="0"/>
              </a:rPr>
              <a:t>NHẤT CẢ N</a:t>
            </a:r>
            <a:r>
              <a:rPr lang="vi-VN" sz="3200" b="1" dirty="0">
                <a:solidFill>
                  <a:schemeClr val="bg1">
                    <a:lumMod val="10000"/>
                  </a:schemeClr>
                </a:solidFill>
                <a:latin typeface="#9Slide03 IcielUni Sans Heavy" panose="00000500000000000000" pitchFamily="2" charset="-93"/>
                <a:cs typeface="Times New Roman" panose="02020603050405020304" pitchFamily="18" charset="0"/>
              </a:rPr>
              <a:t>ƯỚC</a:t>
            </a:r>
            <a:endParaRPr lang="en-US" sz="3200" dirty="0">
              <a:solidFill>
                <a:schemeClr val="bg1">
                  <a:lumMod val="10000"/>
                </a:schemeClr>
              </a:solidFill>
              <a:latin typeface="#9Slide03 IcielUni Sans Heavy" panose="00000500000000000000" pitchFamily="2" charset="-93"/>
            </a:endParaRPr>
          </a:p>
        </p:txBody>
      </p:sp>
    </p:spTree>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1"/>
                                        </p:tgtEl>
                                        <p:attrNameLst>
                                          <p:attrName>style.visibility</p:attrName>
                                        </p:attrNameLst>
                                      </p:cBhvr>
                                      <p:to>
                                        <p:strVal val="visible"/>
                                      </p:to>
                                    </p:set>
                                    <p:anim calcmode="lin" valueType="num">
                                      <p:cBhvr additive="base">
                                        <p:cTn id="7" dur="500" fill="hold"/>
                                        <p:tgtEl>
                                          <p:spTgt spid="101"/>
                                        </p:tgtEl>
                                        <p:attrNameLst>
                                          <p:attrName>ppt_x</p:attrName>
                                        </p:attrNameLst>
                                      </p:cBhvr>
                                      <p:tavLst>
                                        <p:tav tm="0">
                                          <p:val>
                                            <p:strVal val="#ppt_x"/>
                                          </p:val>
                                        </p:tav>
                                        <p:tav tm="100000">
                                          <p:val>
                                            <p:strVal val="#ppt_x"/>
                                          </p:val>
                                        </p:tav>
                                      </p:tavLst>
                                    </p:anim>
                                    <p:anim calcmode="lin" valueType="num">
                                      <p:cBhvr additive="base">
                                        <p:cTn id="8" dur="500" fill="hold"/>
                                        <p:tgtEl>
                                          <p:spTgt spid="10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21"/>
        <p:cNvGrpSpPr/>
        <p:nvPr/>
      </p:nvGrpSpPr>
      <p:grpSpPr>
        <a:xfrm>
          <a:off x="0" y="0"/>
          <a:ext cx="0" cy="0"/>
          <a:chOff x="0" y="0"/>
          <a:chExt cx="0" cy="0"/>
        </a:xfrm>
      </p:grpSpPr>
      <p:sp>
        <p:nvSpPr>
          <p:cNvPr id="2" name="Rectangle 1">
            <a:extLst>
              <a:ext uri="{FF2B5EF4-FFF2-40B4-BE49-F238E27FC236}">
                <a16:creationId xmlns:a16="http://schemas.microsoft.com/office/drawing/2014/main" id="{3CD6A125-A94F-4685-A915-A940E3CBCAF0}"/>
              </a:ext>
            </a:extLst>
          </p:cNvPr>
          <p:cNvSpPr/>
          <p:nvPr/>
        </p:nvSpPr>
        <p:spPr>
          <a:xfrm>
            <a:off x="0" y="0"/>
            <a:ext cx="9144000" cy="5143500"/>
          </a:xfrm>
          <a:prstGeom prst="rect">
            <a:avLst/>
          </a:prstGeom>
          <a:solidFill>
            <a:srgbClr val="FFF9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9F0"/>
              </a:solidFill>
              <a:effectLst/>
              <a:uLnTx/>
              <a:uFillTx/>
              <a:latin typeface="Arial"/>
              <a:ea typeface="+mn-ea"/>
              <a:cs typeface="+mn-cs"/>
            </a:endParaRPr>
          </a:p>
        </p:txBody>
      </p:sp>
      <p:pic>
        <p:nvPicPr>
          <p:cNvPr id="4" name="Picture 3">
            <a:extLst>
              <a:ext uri="{FF2B5EF4-FFF2-40B4-BE49-F238E27FC236}">
                <a16:creationId xmlns:a16="http://schemas.microsoft.com/office/drawing/2014/main" id="{AE17087C-37CE-4CE9-B38B-B5824EC496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8578" y="0"/>
            <a:ext cx="4100951" cy="5143500"/>
          </a:xfrm>
          <a:prstGeom prst="rect">
            <a:avLst/>
          </a:prstGeom>
        </p:spPr>
      </p:pic>
      <p:pic>
        <p:nvPicPr>
          <p:cNvPr id="10" name="Picture 9">
            <a:extLst>
              <a:ext uri="{FF2B5EF4-FFF2-40B4-BE49-F238E27FC236}">
                <a16:creationId xmlns:a16="http://schemas.microsoft.com/office/drawing/2014/main" id="{B1810CDA-83F2-4301-BA6B-9FFB12D837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4651514" cy="5143500"/>
          </a:xfrm>
          <a:prstGeom prst="rect">
            <a:avLst/>
          </a:prstGeom>
        </p:spPr>
      </p:pic>
    </p:spTree>
    <p:extLst>
      <p:ext uri="{BB962C8B-B14F-4D97-AF65-F5344CB8AC3E}">
        <p14:creationId xmlns:p14="http://schemas.microsoft.com/office/powerpoint/2010/main" val="424843225"/>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par>
                                <p:cTn id="8" presetID="6" presetClass="entr" presetSubtype="16"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21"/>
        <p:cNvGrpSpPr/>
        <p:nvPr/>
      </p:nvGrpSpPr>
      <p:grpSpPr>
        <a:xfrm>
          <a:off x="0" y="0"/>
          <a:ext cx="0" cy="0"/>
          <a:chOff x="0" y="0"/>
          <a:chExt cx="0" cy="0"/>
        </a:xfrm>
      </p:grpSpPr>
      <p:sp>
        <p:nvSpPr>
          <p:cNvPr id="2" name="Rectangle 1">
            <a:extLst>
              <a:ext uri="{FF2B5EF4-FFF2-40B4-BE49-F238E27FC236}">
                <a16:creationId xmlns:a16="http://schemas.microsoft.com/office/drawing/2014/main" id="{3CD6A125-A94F-4685-A915-A940E3CBCAF0}"/>
              </a:ext>
            </a:extLst>
          </p:cNvPr>
          <p:cNvSpPr/>
          <p:nvPr/>
        </p:nvSpPr>
        <p:spPr>
          <a:xfrm>
            <a:off x="0" y="0"/>
            <a:ext cx="9144000" cy="5143500"/>
          </a:xfrm>
          <a:prstGeom prst="rect">
            <a:avLst/>
          </a:prstGeom>
          <a:solidFill>
            <a:srgbClr val="FFF9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srgbClr val="FFF9F0"/>
              </a:solidFill>
              <a:effectLst/>
              <a:uLnTx/>
              <a:uFillTx/>
              <a:latin typeface="Arial"/>
              <a:ea typeface="+mn-ea"/>
              <a:cs typeface="+mn-cs"/>
            </a:endParaRPr>
          </a:p>
        </p:txBody>
      </p:sp>
      <p:pic>
        <p:nvPicPr>
          <p:cNvPr id="4" name="Picture 8" descr="Vẽ biểu đồ khí hậu ba trạm: Hà Giang, Lạng Sơn, Hà Nội theo các số liệu sau  đây">
            <a:extLst>
              <a:ext uri="{FF2B5EF4-FFF2-40B4-BE49-F238E27FC236}">
                <a16:creationId xmlns:a16="http://schemas.microsoft.com/office/drawing/2014/main" id="{5EA6C17D-9845-49CE-8A5F-C0E523987494}"/>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1653989" y="547754"/>
            <a:ext cx="5340308" cy="382254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69ABD50-0E69-4D1D-BF96-A1C7C0FBBC6C}"/>
              </a:ext>
            </a:extLst>
          </p:cNvPr>
          <p:cNvSpPr txBox="1"/>
          <p:nvPr/>
        </p:nvSpPr>
        <p:spPr>
          <a:xfrm>
            <a:off x="1081637" y="4484013"/>
            <a:ext cx="6556292" cy="430887"/>
          </a:xfrm>
          <a:prstGeom prst="rect">
            <a:avLst/>
          </a:prstGeom>
          <a:noFill/>
        </p:spPr>
        <p:txBody>
          <a:bodyPr wrap="square">
            <a:spAutoFit/>
          </a:bodyPr>
          <a:lstStyle/>
          <a:p>
            <a:pPr algn="ctr"/>
            <a:r>
              <a:rPr lang="en-US" sz="2200" b="1" i="0" dirty="0" err="1">
                <a:solidFill>
                  <a:schemeClr val="bg1">
                    <a:lumMod val="10000"/>
                  </a:schemeClr>
                </a:solidFill>
                <a:effectLst/>
                <a:latin typeface="#9Slide03 Roboto Condensed" panose="02000000000000000000" pitchFamily="2" charset="0"/>
                <a:ea typeface="#9Slide03 Roboto Condensed" panose="02000000000000000000" pitchFamily="2" charset="0"/>
              </a:rPr>
              <a:t>Biểu</a:t>
            </a:r>
            <a:r>
              <a:rPr lang="en-US" sz="2200" b="1" i="0" dirty="0">
                <a:solidFill>
                  <a:schemeClr val="bg1">
                    <a:lumMod val="10000"/>
                  </a:schemeClr>
                </a:solidFill>
                <a:effectLst/>
                <a:latin typeface="#9Slide03 Roboto Condensed" panose="02000000000000000000" pitchFamily="2" charset="0"/>
                <a:ea typeface="#9Slide03 Roboto Condensed" panose="02000000000000000000" pitchFamily="2" charset="0"/>
              </a:rPr>
              <a:t> </a:t>
            </a:r>
            <a:r>
              <a:rPr lang="en-US" sz="2200" b="1" i="0" dirty="0" err="1">
                <a:solidFill>
                  <a:schemeClr val="bg1">
                    <a:lumMod val="10000"/>
                  </a:schemeClr>
                </a:solidFill>
                <a:effectLst/>
                <a:latin typeface="#9Slide03 Roboto Condensed" panose="02000000000000000000" pitchFamily="2" charset="0"/>
                <a:ea typeface="#9Slide03 Roboto Condensed" panose="02000000000000000000" pitchFamily="2" charset="0"/>
              </a:rPr>
              <a:t>đồ</a:t>
            </a:r>
            <a:r>
              <a:rPr lang="en-US" sz="2200" b="1" i="0" dirty="0">
                <a:solidFill>
                  <a:schemeClr val="bg1">
                    <a:lumMod val="10000"/>
                  </a:schemeClr>
                </a:solidFill>
                <a:effectLst/>
                <a:latin typeface="#9Slide03 Roboto Condensed" panose="02000000000000000000" pitchFamily="2" charset="0"/>
                <a:ea typeface="#9Slide03 Roboto Condensed" panose="02000000000000000000" pitchFamily="2" charset="0"/>
              </a:rPr>
              <a:t> </a:t>
            </a:r>
            <a:r>
              <a:rPr lang="en-US" sz="2200" b="1" i="0" dirty="0" err="1">
                <a:solidFill>
                  <a:schemeClr val="bg1">
                    <a:lumMod val="10000"/>
                  </a:schemeClr>
                </a:solidFill>
                <a:effectLst/>
                <a:latin typeface="#9Slide03 Roboto Condensed" panose="02000000000000000000" pitchFamily="2" charset="0"/>
                <a:ea typeface="#9Slide03 Roboto Condensed" panose="02000000000000000000" pitchFamily="2" charset="0"/>
              </a:rPr>
              <a:t>thể</a:t>
            </a:r>
            <a:r>
              <a:rPr lang="en-US" sz="2200" b="1" i="0" dirty="0">
                <a:solidFill>
                  <a:schemeClr val="bg1">
                    <a:lumMod val="10000"/>
                  </a:schemeClr>
                </a:solidFill>
                <a:effectLst/>
                <a:latin typeface="#9Slide03 Roboto Condensed" panose="02000000000000000000" pitchFamily="2" charset="0"/>
                <a:ea typeface="#9Slide03 Roboto Condensed" panose="02000000000000000000" pitchFamily="2" charset="0"/>
              </a:rPr>
              <a:t> </a:t>
            </a:r>
            <a:r>
              <a:rPr lang="en-US" sz="2200" b="1" i="0" dirty="0" err="1">
                <a:solidFill>
                  <a:schemeClr val="bg1">
                    <a:lumMod val="10000"/>
                  </a:schemeClr>
                </a:solidFill>
                <a:effectLst/>
                <a:latin typeface="#9Slide03 Roboto Condensed" panose="02000000000000000000" pitchFamily="2" charset="0"/>
                <a:ea typeface="#9Slide03 Roboto Condensed" panose="02000000000000000000" pitchFamily="2" charset="0"/>
              </a:rPr>
              <a:t>hiện</a:t>
            </a:r>
            <a:r>
              <a:rPr lang="en-US" sz="2200" b="1" i="0" dirty="0">
                <a:solidFill>
                  <a:schemeClr val="bg1">
                    <a:lumMod val="10000"/>
                  </a:schemeClr>
                </a:solidFill>
                <a:effectLst/>
                <a:latin typeface="#9Slide03 Roboto Condensed" panose="02000000000000000000" pitchFamily="2" charset="0"/>
                <a:ea typeface="#9Slide03 Roboto Condensed" panose="02000000000000000000" pitchFamily="2" charset="0"/>
              </a:rPr>
              <a:t> </a:t>
            </a:r>
            <a:r>
              <a:rPr lang="en-US" sz="2200" b="1" i="0" dirty="0" err="1">
                <a:solidFill>
                  <a:schemeClr val="bg1">
                    <a:lumMod val="10000"/>
                  </a:schemeClr>
                </a:solidFill>
                <a:effectLst/>
                <a:latin typeface="#9Slide03 Roboto Condensed" panose="02000000000000000000" pitchFamily="2" charset="0"/>
                <a:ea typeface="#9Slide03 Roboto Condensed" panose="02000000000000000000" pitchFamily="2" charset="0"/>
              </a:rPr>
              <a:t>nhiệt</a:t>
            </a:r>
            <a:r>
              <a:rPr lang="en-US" sz="2200" b="1" i="0" dirty="0">
                <a:solidFill>
                  <a:schemeClr val="bg1">
                    <a:lumMod val="10000"/>
                  </a:schemeClr>
                </a:solidFill>
                <a:effectLst/>
                <a:latin typeface="#9Slide03 Roboto Condensed" panose="02000000000000000000" pitchFamily="2" charset="0"/>
                <a:ea typeface="#9Slide03 Roboto Condensed" panose="02000000000000000000" pitchFamily="2" charset="0"/>
              </a:rPr>
              <a:t> </a:t>
            </a:r>
            <a:r>
              <a:rPr lang="en-US" sz="2200" b="1" i="0" dirty="0" err="1">
                <a:solidFill>
                  <a:schemeClr val="bg1">
                    <a:lumMod val="10000"/>
                  </a:schemeClr>
                </a:solidFill>
                <a:effectLst/>
                <a:latin typeface="#9Slide03 Roboto Condensed" panose="02000000000000000000" pitchFamily="2" charset="0"/>
                <a:ea typeface="#9Slide03 Roboto Condensed" panose="02000000000000000000" pitchFamily="2" charset="0"/>
              </a:rPr>
              <a:t>độ</a:t>
            </a:r>
            <a:r>
              <a:rPr lang="en-US" sz="2200" b="1" i="0" dirty="0">
                <a:solidFill>
                  <a:schemeClr val="bg1">
                    <a:lumMod val="10000"/>
                  </a:schemeClr>
                </a:solidFill>
                <a:effectLst/>
                <a:latin typeface="#9Slide03 Roboto Condensed" panose="02000000000000000000" pitchFamily="2" charset="0"/>
                <a:ea typeface="#9Slide03 Roboto Condensed" panose="02000000000000000000" pitchFamily="2" charset="0"/>
              </a:rPr>
              <a:t> </a:t>
            </a:r>
            <a:r>
              <a:rPr lang="en-US" sz="2200" b="1" i="0" dirty="0" err="1">
                <a:solidFill>
                  <a:schemeClr val="bg1">
                    <a:lumMod val="10000"/>
                  </a:schemeClr>
                </a:solidFill>
                <a:effectLst/>
                <a:latin typeface="#9Slide03 Roboto Condensed" panose="02000000000000000000" pitchFamily="2" charset="0"/>
                <a:ea typeface="#9Slide03 Roboto Condensed" panose="02000000000000000000" pitchFamily="2" charset="0"/>
              </a:rPr>
              <a:t>và</a:t>
            </a:r>
            <a:r>
              <a:rPr lang="en-US" sz="2200" b="1" i="0" dirty="0">
                <a:solidFill>
                  <a:schemeClr val="bg1">
                    <a:lumMod val="10000"/>
                  </a:schemeClr>
                </a:solidFill>
                <a:effectLst/>
                <a:latin typeface="#9Slide03 Roboto Condensed" panose="02000000000000000000" pitchFamily="2" charset="0"/>
                <a:ea typeface="#9Slide03 Roboto Condensed" panose="02000000000000000000" pitchFamily="2" charset="0"/>
              </a:rPr>
              <a:t> l</a:t>
            </a:r>
            <a:r>
              <a:rPr lang="vi-VN" sz="2200" b="1" i="0" dirty="0">
                <a:solidFill>
                  <a:schemeClr val="bg1">
                    <a:lumMod val="10000"/>
                  </a:schemeClr>
                </a:solidFill>
                <a:effectLst/>
                <a:latin typeface="#9Slide03 Roboto Condensed" panose="02000000000000000000" pitchFamily="2" charset="0"/>
                <a:ea typeface="#9Slide03 Roboto Condensed" panose="02000000000000000000" pitchFamily="2" charset="0"/>
              </a:rPr>
              <a:t>ượng</a:t>
            </a:r>
            <a:r>
              <a:rPr lang="en-US" sz="2200" b="1" i="0" dirty="0">
                <a:solidFill>
                  <a:schemeClr val="bg1">
                    <a:lumMod val="10000"/>
                  </a:schemeClr>
                </a:solidFill>
                <a:effectLst/>
                <a:latin typeface="#9Slide03 Roboto Condensed" panose="02000000000000000000" pitchFamily="2" charset="0"/>
                <a:ea typeface="#9Slide03 Roboto Condensed" panose="02000000000000000000" pitchFamily="2" charset="0"/>
              </a:rPr>
              <a:t> m</a:t>
            </a:r>
            <a:r>
              <a:rPr lang="vi-VN" sz="2200" b="1" i="0" dirty="0">
                <a:solidFill>
                  <a:schemeClr val="bg1">
                    <a:lumMod val="10000"/>
                  </a:schemeClr>
                </a:solidFill>
                <a:effectLst/>
                <a:latin typeface="#9Slide03 Roboto Condensed" panose="02000000000000000000" pitchFamily="2" charset="0"/>
                <a:ea typeface="#9Slide03 Roboto Condensed" panose="02000000000000000000" pitchFamily="2" charset="0"/>
              </a:rPr>
              <a:t>ư</a:t>
            </a:r>
            <a:r>
              <a:rPr lang="en-US" sz="2200" b="1" i="0" dirty="0">
                <a:solidFill>
                  <a:schemeClr val="bg1">
                    <a:lumMod val="10000"/>
                  </a:schemeClr>
                </a:solidFill>
                <a:effectLst/>
                <a:latin typeface="#9Slide03 Roboto Condensed" panose="02000000000000000000" pitchFamily="2" charset="0"/>
                <a:ea typeface="#9Slide03 Roboto Condensed" panose="02000000000000000000" pitchFamily="2" charset="0"/>
              </a:rPr>
              <a:t>a ở</a:t>
            </a:r>
            <a:r>
              <a:rPr lang="en-US" sz="2200" b="1" dirty="0">
                <a:solidFill>
                  <a:schemeClr val="bg1">
                    <a:lumMod val="10000"/>
                  </a:schemeClr>
                </a:solidFill>
                <a:latin typeface="#9Slide03 Roboto Condensed" panose="02000000000000000000" pitchFamily="2" charset="0"/>
                <a:ea typeface="#9Slide03 Roboto Condensed" panose="02000000000000000000" pitchFamily="2" charset="0"/>
              </a:rPr>
              <a:t> </a:t>
            </a:r>
            <a:r>
              <a:rPr lang="en-US" sz="2200" b="1" dirty="0" err="1">
                <a:solidFill>
                  <a:schemeClr val="bg1">
                    <a:lumMod val="10000"/>
                  </a:schemeClr>
                </a:solidFill>
                <a:latin typeface="#9Slide03 Roboto Condensed" panose="02000000000000000000" pitchFamily="2" charset="0"/>
                <a:ea typeface="#9Slide03 Roboto Condensed" panose="02000000000000000000" pitchFamily="2" charset="0"/>
              </a:rPr>
              <a:t>Hà</a:t>
            </a:r>
            <a:r>
              <a:rPr lang="en-US" sz="2200" b="1" dirty="0">
                <a:solidFill>
                  <a:schemeClr val="bg1">
                    <a:lumMod val="10000"/>
                  </a:schemeClr>
                </a:solidFill>
                <a:latin typeface="#9Slide03 Roboto Condensed" panose="02000000000000000000" pitchFamily="2" charset="0"/>
                <a:ea typeface="#9Slide03 Roboto Condensed" panose="02000000000000000000" pitchFamily="2" charset="0"/>
              </a:rPr>
              <a:t> </a:t>
            </a:r>
            <a:r>
              <a:rPr lang="en-US" sz="2200" b="1" dirty="0" err="1">
                <a:solidFill>
                  <a:schemeClr val="bg1">
                    <a:lumMod val="10000"/>
                  </a:schemeClr>
                </a:solidFill>
                <a:latin typeface="#9Slide03 Roboto Condensed" panose="02000000000000000000" pitchFamily="2" charset="0"/>
                <a:ea typeface="#9Slide03 Roboto Condensed" panose="02000000000000000000" pitchFamily="2" charset="0"/>
              </a:rPr>
              <a:t>Giang</a:t>
            </a:r>
            <a:endParaRPr lang="vi-VN" sz="2200" b="1" i="0" dirty="0">
              <a:solidFill>
                <a:schemeClr val="bg1">
                  <a:lumMod val="10000"/>
                </a:schemeClr>
              </a:solidFill>
              <a:effectLst/>
              <a:latin typeface="#9Slide03 Roboto Condensed" panose="02000000000000000000" pitchFamily="2" charset="0"/>
              <a:ea typeface="#9Slide03 Roboto Condensed" panose="02000000000000000000" pitchFamily="2" charset="0"/>
            </a:endParaRPr>
          </a:p>
        </p:txBody>
      </p:sp>
      <p:sp>
        <p:nvSpPr>
          <p:cNvPr id="8" name="Rectangle 7">
            <a:extLst>
              <a:ext uri="{FF2B5EF4-FFF2-40B4-BE49-F238E27FC236}">
                <a16:creationId xmlns:a16="http://schemas.microsoft.com/office/drawing/2014/main" id="{4F84581D-457A-428F-B800-8BA564A3861F}"/>
              </a:ext>
            </a:extLst>
          </p:cNvPr>
          <p:cNvSpPr/>
          <p:nvPr/>
        </p:nvSpPr>
        <p:spPr>
          <a:xfrm>
            <a:off x="3644153" y="564776"/>
            <a:ext cx="1963271" cy="53788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0347580"/>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ircle(in)">
                                      <p:cBhvr>
                                        <p:cTn id="1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Renal Failure Disease by Slidesgo">
  <a:themeElements>
    <a:clrScheme name="Simple Light">
      <a:dk1>
        <a:srgbClr val="0E2A47"/>
      </a:dk1>
      <a:lt1>
        <a:srgbClr val="FFF9F0"/>
      </a:lt1>
      <a:dk2>
        <a:srgbClr val="435D74"/>
      </a:dk2>
      <a:lt2>
        <a:srgbClr val="B3C9DA"/>
      </a:lt2>
      <a:accent1>
        <a:srgbClr val="6D9C8B"/>
      </a:accent1>
      <a:accent2>
        <a:srgbClr val="F86C6C"/>
      </a:accent2>
      <a:accent3>
        <a:srgbClr val="FFC6C6"/>
      </a:accent3>
      <a:accent4>
        <a:srgbClr val="F8EDDD"/>
      </a:accent4>
      <a:accent5>
        <a:srgbClr val="EA8056"/>
      </a:accent5>
      <a:accent6>
        <a:srgbClr val="AD6E47"/>
      </a:accent6>
      <a:hlink>
        <a:srgbClr val="29343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amily Center by Slidesgo">
  <a:themeElements>
    <a:clrScheme name="Simple Light">
      <a:dk1>
        <a:srgbClr val="5571A7"/>
      </a:dk1>
      <a:lt1>
        <a:srgbClr val="FAECE3"/>
      </a:lt1>
      <a:dk2>
        <a:srgbClr val="813E3B"/>
      </a:dk2>
      <a:lt2>
        <a:srgbClr val="FF8687"/>
      </a:lt2>
      <a:accent1>
        <a:srgbClr val="FFA79B"/>
      </a:accent1>
      <a:accent2>
        <a:srgbClr val="213864"/>
      </a:accent2>
      <a:accent3>
        <a:srgbClr val="B14545"/>
      </a:accent3>
      <a:accent4>
        <a:srgbClr val="FFFFFF"/>
      </a:accent4>
      <a:accent5>
        <a:srgbClr val="FF8E77"/>
      </a:accent5>
      <a:accent6>
        <a:srgbClr val="A15631"/>
      </a:accent6>
      <a:hlink>
        <a:srgbClr val="5571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274</TotalTime>
  <Words>1305</Words>
  <Application>Microsoft Office PowerPoint</Application>
  <PresentationFormat>On-screen Show (16:9)</PresentationFormat>
  <Paragraphs>89</Paragraphs>
  <Slides>27</Slides>
  <Notes>27</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27</vt:i4>
      </vt:variant>
    </vt:vector>
  </HeadingPairs>
  <TitlesOfParts>
    <vt:vector size="40" baseType="lpstr">
      <vt:lpstr>Cairo</vt:lpstr>
      <vt:lpstr>Roboto Condensed</vt:lpstr>
      <vt:lpstr>Didact Gothic</vt:lpstr>
      <vt:lpstr>#9Slide03 IcielUni Sans Heavy</vt:lpstr>
      <vt:lpstr>Arial</vt:lpstr>
      <vt:lpstr>Patua One</vt:lpstr>
      <vt:lpstr>Calibri</vt:lpstr>
      <vt:lpstr>#9Slide03 Roboto Condensed</vt:lpstr>
      <vt:lpstr>Pacifico</vt:lpstr>
      <vt:lpstr>Open Sans</vt:lpstr>
      <vt:lpstr>#9Slide03 IcielPanton Black</vt:lpstr>
      <vt:lpstr>Renal Failure Disease by Slidesgo</vt:lpstr>
      <vt:lpstr>Family Center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72</cp:revision>
  <dcterms:created xsi:type="dcterms:W3CDTF">2021-07-20T09:23:37Z</dcterms:created>
  <dcterms:modified xsi:type="dcterms:W3CDTF">2021-07-25T14:18:50Z</dcterms:modified>
</cp:coreProperties>
</file>